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32" r:id="rId2"/>
    <p:sldMasterId id="2147483744" r:id="rId3"/>
    <p:sldMasterId id="2147483756" r:id="rId4"/>
    <p:sldMasterId id="2147483910" r:id="rId5"/>
    <p:sldMasterId id="2147483922" r:id="rId6"/>
    <p:sldMasterId id="2147483934" r:id="rId7"/>
  </p:sldMasterIdLst>
  <p:notesMasterIdLst>
    <p:notesMasterId r:id="rId9"/>
  </p:notesMasterIdLst>
  <p:sldIdLst>
    <p:sldId id="269" r:id="rId8"/>
  </p:sldIdLst>
  <p:sldSz cx="30275213" cy="42803763"/>
  <p:notesSz cx="6792913" cy="99250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11" userDrawn="1">
          <p15:clr>
            <a:srgbClr val="A4A3A4"/>
          </p15:clr>
        </p15:guide>
        <p15:guide id="2" pos="12714" userDrawn="1">
          <p15:clr>
            <a:srgbClr val="A4A3A4"/>
          </p15:clr>
        </p15:guide>
        <p15:guide id="3" orient="horz" pos="13482" userDrawn="1">
          <p15:clr>
            <a:srgbClr val="A4A3A4"/>
          </p15:clr>
        </p15:guide>
        <p15:guide id="4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PLOTEAU" initials="AP" lastIdx="33" clrIdx="0">
    <p:extLst>
      <p:ext uri="{19B8F6BF-5375-455C-9EA6-DF929625EA0E}">
        <p15:presenceInfo xmlns:p15="http://schemas.microsoft.com/office/powerpoint/2012/main" userId="S-1-5-21-1696814468-647048725-2162663247-2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B622"/>
    <a:srgbClr val="696E7A"/>
    <a:srgbClr val="006496"/>
    <a:srgbClr val="99CC00"/>
    <a:srgbClr val="606060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305" autoAdjust="0"/>
  </p:normalViewPr>
  <p:slideViewPr>
    <p:cSldViewPr snapToGrid="0" snapToObjects="1">
      <p:cViewPr>
        <p:scale>
          <a:sx n="42" d="100"/>
          <a:sy n="42" d="100"/>
        </p:scale>
        <p:origin x="24" y="-3869"/>
      </p:cViewPr>
      <p:guideLst>
        <p:guide orient="horz" pos="10111"/>
        <p:guide pos="12714"/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329" cy="495693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981" y="0"/>
            <a:ext cx="2943328" cy="495693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E6E35B4C-7A41-F945-913C-D8FC78CFF18A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744538"/>
            <a:ext cx="26304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093" y="4713879"/>
            <a:ext cx="5434330" cy="4466033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758"/>
            <a:ext cx="2943329" cy="495693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981" y="9427758"/>
            <a:ext cx="2943328" cy="495693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0FD02098-08A0-9D41-AFC1-981067FD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0487" cy="3721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02098-08A0-9D41-AFC1-981067FDB3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24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2" y="13296923"/>
            <a:ext cx="25733931" cy="917506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3" y="24255466"/>
            <a:ext cx="21192649" cy="10938739"/>
          </a:xfrm>
        </p:spPr>
        <p:txBody>
          <a:bodyPr/>
          <a:lstStyle>
            <a:lvl1pPr marL="0" indent="0" algn="ctr">
              <a:buNone/>
              <a:defRPr/>
            </a:lvl1pPr>
            <a:lvl2pPr marL="2018119" indent="0" algn="ctr">
              <a:buNone/>
              <a:defRPr/>
            </a:lvl2pPr>
            <a:lvl3pPr marL="4036238" indent="0" algn="ctr">
              <a:buNone/>
              <a:defRPr/>
            </a:lvl3pPr>
            <a:lvl4pPr marL="6054356" indent="0" algn="ctr">
              <a:buNone/>
              <a:defRPr/>
            </a:lvl4pPr>
            <a:lvl5pPr marL="8072475" indent="0" algn="ctr">
              <a:buNone/>
              <a:defRPr/>
            </a:lvl5pPr>
            <a:lvl6pPr marL="10090595" indent="0" algn="ctr">
              <a:buNone/>
              <a:defRPr/>
            </a:lvl6pPr>
            <a:lvl7pPr marL="10937687" indent="0" algn="ctr">
              <a:buNone/>
              <a:defRPr/>
            </a:lvl7pPr>
            <a:lvl8pPr marL="10937687" indent="0" algn="ctr">
              <a:buNone/>
              <a:defRPr/>
            </a:lvl8pPr>
            <a:lvl9pPr marL="1093768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F67B00-DF6C-487F-AA39-E65834D0E6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34" y="1714156"/>
            <a:ext cx="6811923" cy="3652191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156"/>
            <a:ext cx="19931182" cy="36521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2EC5C-3A17-4DD5-97B0-CF94BA2EAA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2" y="13296923"/>
            <a:ext cx="25733931" cy="91750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3" y="24255466"/>
            <a:ext cx="21192649" cy="10938739"/>
          </a:xfrm>
        </p:spPr>
        <p:txBody>
          <a:bodyPr/>
          <a:lstStyle>
            <a:lvl1pPr marL="0" indent="0" algn="ctr">
              <a:buNone/>
              <a:defRPr/>
            </a:lvl1pPr>
            <a:lvl2pPr marL="2018119" indent="0" algn="ctr">
              <a:buNone/>
              <a:defRPr/>
            </a:lvl2pPr>
            <a:lvl3pPr marL="4036238" indent="0" algn="ctr">
              <a:buNone/>
              <a:defRPr/>
            </a:lvl3pPr>
            <a:lvl4pPr marL="6054356" indent="0" algn="ctr">
              <a:buNone/>
              <a:defRPr/>
            </a:lvl4pPr>
            <a:lvl5pPr marL="8072475" indent="0" algn="ctr">
              <a:buNone/>
              <a:defRPr/>
            </a:lvl5pPr>
            <a:lvl6pPr marL="10090595" indent="0" algn="ctr">
              <a:buNone/>
              <a:defRPr/>
            </a:lvl6pPr>
            <a:lvl7pPr marL="10937687" indent="0" algn="ctr">
              <a:buNone/>
              <a:defRPr/>
            </a:lvl7pPr>
            <a:lvl8pPr marL="10937687" indent="0" algn="ctr">
              <a:buNone/>
              <a:defRPr/>
            </a:lvl8pPr>
            <a:lvl9pPr marL="10937687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0D2DC1-8AC9-4D62-A31F-6E7479DDA2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8" y="27505383"/>
            <a:ext cx="25733931" cy="8501303"/>
          </a:xfrm>
        </p:spPr>
        <p:txBody>
          <a:bodyPr anchor="t"/>
          <a:lstStyle>
            <a:lvl1pPr algn="l">
              <a:defRPr sz="17656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8" y="18142071"/>
            <a:ext cx="25733931" cy="9363318"/>
          </a:xfrm>
        </p:spPr>
        <p:txBody>
          <a:bodyPr anchor="b"/>
          <a:lstStyle>
            <a:lvl1pPr marL="0" indent="0">
              <a:buNone/>
              <a:defRPr sz="8828"/>
            </a:lvl1pPr>
            <a:lvl2pPr marL="2018119" indent="0">
              <a:buNone/>
              <a:defRPr sz="7945"/>
            </a:lvl2pPr>
            <a:lvl3pPr marL="4036238" indent="0">
              <a:buNone/>
              <a:defRPr sz="7062"/>
            </a:lvl3pPr>
            <a:lvl4pPr marL="6054356" indent="0">
              <a:buNone/>
              <a:defRPr sz="6179"/>
            </a:lvl4pPr>
            <a:lvl5pPr marL="8072475" indent="0">
              <a:buNone/>
              <a:defRPr sz="6179"/>
            </a:lvl5pPr>
            <a:lvl6pPr marL="10090595" indent="0">
              <a:buNone/>
              <a:defRPr sz="6179"/>
            </a:lvl6pPr>
            <a:lvl7pPr marL="10937687" indent="0">
              <a:buNone/>
              <a:defRPr sz="6179"/>
            </a:lvl7pPr>
            <a:lvl8pPr marL="10937687" indent="0">
              <a:buNone/>
              <a:defRPr sz="6179"/>
            </a:lvl8pPr>
            <a:lvl9pPr marL="10937687" indent="0">
              <a:buNone/>
              <a:defRPr sz="617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C87B57-2D19-446D-8154-AA38971B68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761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9900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6574F-86A4-49D8-98A9-7F294FFE9D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654C80-FA5A-4340-BB3F-080621C066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0D2AE-728F-4C11-816D-75AC23037B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FE107C-EE61-455B-80F4-01F23AD0DC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72" y="1704242"/>
            <a:ext cx="16924687" cy="36531827"/>
          </a:xfrm>
        </p:spPr>
        <p:txBody>
          <a:bodyPr/>
          <a:lstStyle>
            <a:lvl1pPr>
              <a:defRPr sz="14125"/>
            </a:lvl1pPr>
            <a:lvl2pPr>
              <a:defRPr sz="12360"/>
            </a:lvl2pPr>
            <a:lvl3pPr>
              <a:defRPr sz="10594"/>
            </a:lvl3pPr>
            <a:lvl4pPr>
              <a:defRPr sz="8828"/>
            </a:lvl4pPr>
            <a:lvl5pPr>
              <a:defRPr sz="8828"/>
            </a:lvl5pPr>
            <a:lvl6pPr>
              <a:defRPr sz="8828"/>
            </a:lvl6pPr>
            <a:lvl7pPr>
              <a:defRPr sz="8828"/>
            </a:lvl7pPr>
            <a:lvl8pPr>
              <a:defRPr sz="8828"/>
            </a:lvl8pPr>
            <a:lvl9pPr>
              <a:defRPr sz="882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7092"/>
            <a:ext cx="9960338" cy="29278968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AD029B-8190-448C-8D75-B2E33EB6B2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2641"/>
            <a:ext cx="18165128" cy="35372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5"/>
            </a:lvl1pPr>
            <a:lvl2pPr marL="2018119" indent="0">
              <a:buNone/>
              <a:defRPr sz="12360"/>
            </a:lvl2pPr>
            <a:lvl3pPr marL="4036238" indent="0">
              <a:buNone/>
              <a:defRPr sz="10594"/>
            </a:lvl3pPr>
            <a:lvl4pPr marL="6054356" indent="0">
              <a:buNone/>
              <a:defRPr sz="8828"/>
            </a:lvl4pPr>
            <a:lvl5pPr marL="8072475" indent="0">
              <a:buNone/>
              <a:defRPr sz="8828"/>
            </a:lvl5pPr>
            <a:lvl6pPr marL="10090595" indent="0">
              <a:buNone/>
              <a:defRPr sz="8828"/>
            </a:lvl6pPr>
            <a:lvl7pPr marL="10937687" indent="0">
              <a:buNone/>
              <a:defRPr sz="8828"/>
            </a:lvl7pPr>
            <a:lvl8pPr marL="10937687" indent="0">
              <a:buNone/>
              <a:defRPr sz="8828"/>
            </a:lvl8pPr>
            <a:lvl9pPr marL="10937687" indent="0">
              <a:buNone/>
              <a:defRPr sz="88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499910"/>
            <a:ext cx="18165128" cy="5023493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6026CB-C5AB-46C1-8098-9EF8F5459C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0BB58-E78A-437E-A976-C04C3F18AD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8" y="27505383"/>
            <a:ext cx="25733931" cy="8501303"/>
          </a:xfrm>
        </p:spPr>
        <p:txBody>
          <a:bodyPr anchor="t"/>
          <a:lstStyle>
            <a:lvl1pPr algn="l">
              <a:defRPr sz="17656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8" y="18142071"/>
            <a:ext cx="25733931" cy="9363318"/>
          </a:xfrm>
        </p:spPr>
        <p:txBody>
          <a:bodyPr anchor="b"/>
          <a:lstStyle>
            <a:lvl1pPr marL="0" indent="0">
              <a:buNone/>
              <a:defRPr sz="8828"/>
            </a:lvl1pPr>
            <a:lvl2pPr marL="2018119" indent="0">
              <a:buNone/>
              <a:defRPr sz="7945"/>
            </a:lvl2pPr>
            <a:lvl3pPr marL="4036238" indent="0">
              <a:buNone/>
              <a:defRPr sz="7062"/>
            </a:lvl3pPr>
            <a:lvl4pPr marL="6054356" indent="0">
              <a:buNone/>
              <a:defRPr sz="6179"/>
            </a:lvl4pPr>
            <a:lvl5pPr marL="8072475" indent="0">
              <a:buNone/>
              <a:defRPr sz="6179"/>
            </a:lvl5pPr>
            <a:lvl6pPr marL="10090595" indent="0">
              <a:buNone/>
              <a:defRPr sz="6179"/>
            </a:lvl6pPr>
            <a:lvl7pPr marL="10937687" indent="0">
              <a:buNone/>
              <a:defRPr sz="6179"/>
            </a:lvl7pPr>
            <a:lvl8pPr marL="10937687" indent="0">
              <a:buNone/>
              <a:defRPr sz="6179"/>
            </a:lvl8pPr>
            <a:lvl9pPr marL="10937687" indent="0">
              <a:buNone/>
              <a:defRPr sz="617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ED742A-DDEA-447F-A9E1-2A460C5062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34" y="1714156"/>
            <a:ext cx="6811923" cy="365219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156"/>
            <a:ext cx="19931182" cy="365219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B1440B-A358-412A-BD27-B54D1FE7FA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2" y="13296923"/>
            <a:ext cx="25733931" cy="91750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3" y="24255466"/>
            <a:ext cx="21192649" cy="10938739"/>
          </a:xfrm>
        </p:spPr>
        <p:txBody>
          <a:bodyPr/>
          <a:lstStyle>
            <a:lvl1pPr marL="0" indent="0" algn="ctr">
              <a:buNone/>
              <a:defRPr/>
            </a:lvl1pPr>
            <a:lvl2pPr marL="2018119" indent="0" algn="ctr">
              <a:buNone/>
              <a:defRPr/>
            </a:lvl2pPr>
            <a:lvl3pPr marL="4036238" indent="0" algn="ctr">
              <a:buNone/>
              <a:defRPr/>
            </a:lvl3pPr>
            <a:lvl4pPr marL="6054356" indent="0" algn="ctr">
              <a:buNone/>
              <a:defRPr/>
            </a:lvl4pPr>
            <a:lvl5pPr marL="8072475" indent="0" algn="ctr">
              <a:buNone/>
              <a:defRPr/>
            </a:lvl5pPr>
            <a:lvl6pPr marL="10090595" indent="0" algn="ctr">
              <a:buNone/>
              <a:defRPr/>
            </a:lvl6pPr>
            <a:lvl7pPr marL="10937687" indent="0" algn="ctr">
              <a:buNone/>
              <a:defRPr/>
            </a:lvl7pPr>
            <a:lvl8pPr marL="10937687" indent="0" algn="ctr">
              <a:buNone/>
              <a:defRPr/>
            </a:lvl8pPr>
            <a:lvl9pPr marL="10937687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9E9A71-2B1E-4510-A03D-E5F0B10107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8" y="27505383"/>
            <a:ext cx="25733931" cy="8501303"/>
          </a:xfrm>
        </p:spPr>
        <p:txBody>
          <a:bodyPr anchor="t"/>
          <a:lstStyle>
            <a:lvl1pPr algn="l">
              <a:defRPr sz="17656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8" y="18142071"/>
            <a:ext cx="25733931" cy="9363318"/>
          </a:xfrm>
        </p:spPr>
        <p:txBody>
          <a:bodyPr anchor="b"/>
          <a:lstStyle>
            <a:lvl1pPr marL="0" indent="0">
              <a:buNone/>
              <a:defRPr sz="8828"/>
            </a:lvl1pPr>
            <a:lvl2pPr marL="2018119" indent="0">
              <a:buNone/>
              <a:defRPr sz="7945"/>
            </a:lvl2pPr>
            <a:lvl3pPr marL="4036238" indent="0">
              <a:buNone/>
              <a:defRPr sz="7062"/>
            </a:lvl3pPr>
            <a:lvl4pPr marL="6054356" indent="0">
              <a:buNone/>
              <a:defRPr sz="6179"/>
            </a:lvl4pPr>
            <a:lvl5pPr marL="8072475" indent="0">
              <a:buNone/>
              <a:defRPr sz="6179"/>
            </a:lvl5pPr>
            <a:lvl6pPr marL="10090595" indent="0">
              <a:buNone/>
              <a:defRPr sz="6179"/>
            </a:lvl6pPr>
            <a:lvl7pPr marL="10937687" indent="0">
              <a:buNone/>
              <a:defRPr sz="6179"/>
            </a:lvl7pPr>
            <a:lvl8pPr marL="10937687" indent="0">
              <a:buNone/>
              <a:defRPr sz="6179"/>
            </a:lvl8pPr>
            <a:lvl9pPr marL="10937687" indent="0">
              <a:buNone/>
              <a:defRPr sz="617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46EAFB-E202-4EF1-8C60-A3E19AA359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761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9900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912D66-9B92-41AF-91AA-05E8F26619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B95F64-44C7-40AB-BC71-389A991436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E1F10E-E34F-4AC4-8C74-1B4F2015F4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E101C9-D30F-4CB6-997E-860F12F6D4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72" y="1704242"/>
            <a:ext cx="16924687" cy="36531827"/>
          </a:xfrm>
        </p:spPr>
        <p:txBody>
          <a:bodyPr/>
          <a:lstStyle>
            <a:lvl1pPr>
              <a:defRPr sz="14125"/>
            </a:lvl1pPr>
            <a:lvl2pPr>
              <a:defRPr sz="12360"/>
            </a:lvl2pPr>
            <a:lvl3pPr>
              <a:defRPr sz="10594"/>
            </a:lvl3pPr>
            <a:lvl4pPr>
              <a:defRPr sz="8828"/>
            </a:lvl4pPr>
            <a:lvl5pPr>
              <a:defRPr sz="8828"/>
            </a:lvl5pPr>
            <a:lvl6pPr>
              <a:defRPr sz="8828"/>
            </a:lvl6pPr>
            <a:lvl7pPr>
              <a:defRPr sz="8828"/>
            </a:lvl7pPr>
            <a:lvl8pPr>
              <a:defRPr sz="8828"/>
            </a:lvl8pPr>
            <a:lvl9pPr>
              <a:defRPr sz="882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7092"/>
            <a:ext cx="9960338" cy="29278968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D4B369-51D1-44CE-87DB-9A706F72E0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2641"/>
            <a:ext cx="18165128" cy="35372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5"/>
            </a:lvl1pPr>
            <a:lvl2pPr marL="2018119" indent="0">
              <a:buNone/>
              <a:defRPr sz="12360"/>
            </a:lvl2pPr>
            <a:lvl3pPr marL="4036238" indent="0">
              <a:buNone/>
              <a:defRPr sz="10594"/>
            </a:lvl3pPr>
            <a:lvl4pPr marL="6054356" indent="0">
              <a:buNone/>
              <a:defRPr sz="8828"/>
            </a:lvl4pPr>
            <a:lvl5pPr marL="8072475" indent="0">
              <a:buNone/>
              <a:defRPr sz="8828"/>
            </a:lvl5pPr>
            <a:lvl6pPr marL="10090595" indent="0">
              <a:buNone/>
              <a:defRPr sz="8828"/>
            </a:lvl6pPr>
            <a:lvl7pPr marL="10937687" indent="0">
              <a:buNone/>
              <a:defRPr sz="8828"/>
            </a:lvl7pPr>
            <a:lvl8pPr marL="10937687" indent="0">
              <a:buNone/>
              <a:defRPr sz="8828"/>
            </a:lvl8pPr>
            <a:lvl9pPr marL="10937687" indent="0">
              <a:buNone/>
              <a:defRPr sz="88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499910"/>
            <a:ext cx="18165128" cy="5023493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0A1C3E-D3DD-48AB-BE87-1E6AAADCAF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F5C0B5-A543-4B04-826F-48978D9078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761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9900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EF3FB6-F501-42B7-BB03-F577A19DEF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34" y="1714156"/>
            <a:ext cx="6811923" cy="365219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156"/>
            <a:ext cx="19931182" cy="365219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EF00EC-F531-4354-A3D6-C6E7FF5065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2" y="13296923"/>
            <a:ext cx="25733931" cy="91750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3" y="24255466"/>
            <a:ext cx="21192649" cy="10938739"/>
          </a:xfrm>
        </p:spPr>
        <p:txBody>
          <a:bodyPr/>
          <a:lstStyle>
            <a:lvl1pPr marL="0" indent="0" algn="ctr">
              <a:buNone/>
              <a:defRPr/>
            </a:lvl1pPr>
            <a:lvl2pPr marL="2018119" indent="0" algn="ctr">
              <a:buNone/>
              <a:defRPr/>
            </a:lvl2pPr>
            <a:lvl3pPr marL="4036238" indent="0" algn="ctr">
              <a:buNone/>
              <a:defRPr/>
            </a:lvl3pPr>
            <a:lvl4pPr marL="6054356" indent="0" algn="ctr">
              <a:buNone/>
              <a:defRPr/>
            </a:lvl4pPr>
            <a:lvl5pPr marL="8072475" indent="0" algn="ctr">
              <a:buNone/>
              <a:defRPr/>
            </a:lvl5pPr>
            <a:lvl6pPr marL="10090595" indent="0" algn="ctr">
              <a:buNone/>
              <a:defRPr/>
            </a:lvl6pPr>
            <a:lvl7pPr marL="10937687" indent="0" algn="ctr">
              <a:buNone/>
              <a:defRPr/>
            </a:lvl7pPr>
            <a:lvl8pPr marL="10937687" indent="0" algn="ctr">
              <a:buNone/>
              <a:defRPr/>
            </a:lvl8pPr>
            <a:lvl9pPr marL="10937687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86E561-A882-4201-8A08-6EA36BE16D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8" y="27505383"/>
            <a:ext cx="25733931" cy="8501303"/>
          </a:xfrm>
        </p:spPr>
        <p:txBody>
          <a:bodyPr anchor="t"/>
          <a:lstStyle>
            <a:lvl1pPr algn="l">
              <a:defRPr sz="17656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8" y="18142071"/>
            <a:ext cx="25733931" cy="9363318"/>
          </a:xfrm>
        </p:spPr>
        <p:txBody>
          <a:bodyPr anchor="b"/>
          <a:lstStyle>
            <a:lvl1pPr marL="0" indent="0">
              <a:buNone/>
              <a:defRPr sz="8828"/>
            </a:lvl1pPr>
            <a:lvl2pPr marL="2018119" indent="0">
              <a:buNone/>
              <a:defRPr sz="7945"/>
            </a:lvl2pPr>
            <a:lvl3pPr marL="4036238" indent="0">
              <a:buNone/>
              <a:defRPr sz="7062"/>
            </a:lvl3pPr>
            <a:lvl4pPr marL="6054356" indent="0">
              <a:buNone/>
              <a:defRPr sz="6179"/>
            </a:lvl4pPr>
            <a:lvl5pPr marL="8072475" indent="0">
              <a:buNone/>
              <a:defRPr sz="6179"/>
            </a:lvl5pPr>
            <a:lvl6pPr marL="10090595" indent="0">
              <a:buNone/>
              <a:defRPr sz="6179"/>
            </a:lvl6pPr>
            <a:lvl7pPr marL="10937687" indent="0">
              <a:buNone/>
              <a:defRPr sz="6179"/>
            </a:lvl7pPr>
            <a:lvl8pPr marL="10937687" indent="0">
              <a:buNone/>
              <a:defRPr sz="6179"/>
            </a:lvl8pPr>
            <a:lvl9pPr marL="10937687" indent="0">
              <a:buNone/>
              <a:defRPr sz="6179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B1BE70-CF66-4963-AB7C-58E45639B9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761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9900" y="9987566"/>
            <a:ext cx="13371552" cy="28248503"/>
          </a:xfrm>
        </p:spPr>
        <p:txBody>
          <a:bodyPr/>
          <a:lstStyle>
            <a:lvl1pPr>
              <a:defRPr sz="12360"/>
            </a:lvl1pPr>
            <a:lvl2pPr>
              <a:defRPr sz="10594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  <a:lvl6pPr>
              <a:defRPr sz="7945"/>
            </a:lvl6pPr>
            <a:lvl7pPr>
              <a:defRPr sz="7945"/>
            </a:lvl7pPr>
            <a:lvl8pPr>
              <a:defRPr sz="7945"/>
            </a:lvl8pPr>
            <a:lvl9pPr>
              <a:defRPr sz="794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108F49-7C4A-4ACD-86D4-4418EDD9CB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4687E4-83CD-42F7-9C11-D46D06B256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3F1AC6-ED62-450E-ACD3-FBD4128987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CF11A8-0F37-42CE-9FEF-69D6D09942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72" y="1704242"/>
            <a:ext cx="16924687" cy="36531827"/>
          </a:xfrm>
        </p:spPr>
        <p:txBody>
          <a:bodyPr/>
          <a:lstStyle>
            <a:lvl1pPr>
              <a:defRPr sz="14125"/>
            </a:lvl1pPr>
            <a:lvl2pPr>
              <a:defRPr sz="12360"/>
            </a:lvl2pPr>
            <a:lvl3pPr>
              <a:defRPr sz="10594"/>
            </a:lvl3pPr>
            <a:lvl4pPr>
              <a:defRPr sz="8828"/>
            </a:lvl4pPr>
            <a:lvl5pPr>
              <a:defRPr sz="8828"/>
            </a:lvl5pPr>
            <a:lvl6pPr>
              <a:defRPr sz="8828"/>
            </a:lvl6pPr>
            <a:lvl7pPr>
              <a:defRPr sz="8828"/>
            </a:lvl7pPr>
            <a:lvl8pPr>
              <a:defRPr sz="8828"/>
            </a:lvl8pPr>
            <a:lvl9pPr>
              <a:defRPr sz="882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7092"/>
            <a:ext cx="9960338" cy="29278968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55B2C7-4081-4EC3-BFB8-3196C19B69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2641"/>
            <a:ext cx="18165128" cy="35372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5"/>
            </a:lvl1pPr>
            <a:lvl2pPr marL="2018119" indent="0">
              <a:buNone/>
              <a:defRPr sz="12360"/>
            </a:lvl2pPr>
            <a:lvl3pPr marL="4036238" indent="0">
              <a:buNone/>
              <a:defRPr sz="10594"/>
            </a:lvl3pPr>
            <a:lvl4pPr marL="6054356" indent="0">
              <a:buNone/>
              <a:defRPr sz="8828"/>
            </a:lvl4pPr>
            <a:lvl5pPr marL="8072475" indent="0">
              <a:buNone/>
              <a:defRPr sz="8828"/>
            </a:lvl5pPr>
            <a:lvl6pPr marL="10090595" indent="0">
              <a:buNone/>
              <a:defRPr sz="8828"/>
            </a:lvl6pPr>
            <a:lvl7pPr marL="10937687" indent="0">
              <a:buNone/>
              <a:defRPr sz="8828"/>
            </a:lvl7pPr>
            <a:lvl8pPr marL="10937687" indent="0">
              <a:buNone/>
              <a:defRPr sz="8828"/>
            </a:lvl8pPr>
            <a:lvl9pPr marL="10937687" indent="0">
              <a:buNone/>
              <a:defRPr sz="882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499910"/>
            <a:ext cx="18165128" cy="5023493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5D3FB8-CCE3-4E0C-B8FA-0E07CA27BC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3CDBC3-8575-4E21-893C-78180A9D55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4" b="1"/>
            </a:lvl1pPr>
            <a:lvl2pPr marL="2018119" indent="0">
              <a:buNone/>
              <a:defRPr sz="8828" b="1"/>
            </a:lvl2pPr>
            <a:lvl3pPr marL="4036238" indent="0">
              <a:buNone/>
              <a:defRPr sz="7945" b="1"/>
            </a:lvl3pPr>
            <a:lvl4pPr marL="6054356" indent="0">
              <a:buNone/>
              <a:defRPr sz="7062" b="1"/>
            </a:lvl4pPr>
            <a:lvl5pPr marL="8072475" indent="0">
              <a:buNone/>
              <a:defRPr sz="7062" b="1"/>
            </a:lvl5pPr>
            <a:lvl6pPr marL="10090595" indent="0">
              <a:buNone/>
              <a:defRPr sz="7062" b="1"/>
            </a:lvl6pPr>
            <a:lvl7pPr marL="10937687" indent="0">
              <a:buNone/>
              <a:defRPr sz="7062" b="1"/>
            </a:lvl7pPr>
            <a:lvl8pPr marL="10937687" indent="0">
              <a:buNone/>
              <a:defRPr sz="7062" b="1"/>
            </a:lvl8pPr>
            <a:lvl9pPr marL="10937687" indent="0">
              <a:buNone/>
              <a:defRPr sz="706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4"/>
            </a:lvl1pPr>
            <a:lvl2pPr>
              <a:defRPr sz="8828"/>
            </a:lvl2pPr>
            <a:lvl3pPr>
              <a:defRPr sz="7945"/>
            </a:lvl3pPr>
            <a:lvl4pPr>
              <a:defRPr sz="7062"/>
            </a:lvl4pPr>
            <a:lvl5pPr>
              <a:defRPr sz="7062"/>
            </a:lvl5pPr>
            <a:lvl6pPr>
              <a:defRPr sz="7062"/>
            </a:lvl6pPr>
            <a:lvl7pPr>
              <a:defRPr sz="7062"/>
            </a:lvl7pPr>
            <a:lvl8pPr>
              <a:defRPr sz="7062"/>
            </a:lvl8pPr>
            <a:lvl9pPr>
              <a:defRPr sz="70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4E19E5-E3C2-4DB7-9A1E-1691A2AA8D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34" y="1714156"/>
            <a:ext cx="6811923" cy="365219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156"/>
            <a:ext cx="19931182" cy="365219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F84AD8-C40E-4D21-ABC1-44B7672ECB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009180" y="2054602"/>
            <a:ext cx="28249100" cy="3867704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385949" y="2709795"/>
            <a:ext cx="27503327" cy="1940437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391745" y="11360696"/>
            <a:ext cx="25733931" cy="11414337"/>
          </a:xfrm>
        </p:spPr>
        <p:txBody>
          <a:bodyPr lIns="45720" rIns="45720" bIns="45720"/>
          <a:lstStyle>
            <a:lvl1pPr algn="r">
              <a:defRPr sz="19864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2391745" y="22999889"/>
            <a:ext cx="25733931" cy="5707168"/>
          </a:xfrm>
        </p:spPr>
        <p:txBody>
          <a:bodyPr lIns="182880" tIns="0"/>
          <a:lstStyle>
            <a:lvl1pPr marL="161449" indent="0" algn="r">
              <a:spcBef>
                <a:spcPts val="0"/>
              </a:spcBef>
              <a:buNone/>
              <a:defRPr sz="8828">
                <a:solidFill>
                  <a:schemeClr val="bg2">
                    <a:shade val="25000"/>
                  </a:schemeClr>
                </a:solidFill>
              </a:defRPr>
            </a:lvl1pPr>
            <a:lvl2pPr marL="2018119" indent="0" algn="ctr">
              <a:buNone/>
            </a:lvl2pPr>
            <a:lvl3pPr marL="4036238" indent="0" algn="ctr">
              <a:buNone/>
            </a:lvl3pPr>
            <a:lvl4pPr marL="6054356" indent="0" algn="ctr">
              <a:buNone/>
            </a:lvl4pPr>
            <a:lvl5pPr marL="8072475" indent="0" algn="ctr">
              <a:buNone/>
            </a:lvl5pPr>
            <a:lvl6pPr marL="10090595" indent="0" algn="ctr">
              <a:buNone/>
            </a:lvl6pPr>
            <a:lvl7pPr marL="10937687" indent="0" algn="ctr">
              <a:buNone/>
            </a:lvl7pPr>
            <a:lvl8pPr marL="10937687" indent="0" algn="ctr">
              <a:buNone/>
            </a:lvl8pPr>
            <a:lvl9pPr marL="10937687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67127-AFF2-49ED-AB52-9E7DA2228BDE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75D8-4582-4E7D-B0EC-287F80BECA4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5137" y="31104068"/>
            <a:ext cx="27096316" cy="6563244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5137" y="3310158"/>
            <a:ext cx="27096316" cy="26138831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0542F-FEE7-451F-9B5C-A941D2D6D9A9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11D27-A3D7-4D5C-BE50-6BEE1F73C681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1009180" y="2054602"/>
            <a:ext cx="28249100" cy="3867704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385949" y="2709812"/>
            <a:ext cx="27503327" cy="2709612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0658" y="30761637"/>
            <a:ext cx="27096316" cy="4223305"/>
          </a:xfrm>
        </p:spPr>
        <p:txBody>
          <a:bodyPr lIns="91440" bIns="0" anchor="b"/>
          <a:lstStyle>
            <a:lvl1pPr algn="l">
              <a:buNone/>
              <a:defRPr sz="15891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50658" y="35104853"/>
            <a:ext cx="27096316" cy="2625297"/>
          </a:xfrm>
        </p:spPr>
        <p:txBody>
          <a:bodyPr lIns="118872" tIns="0" anchor="t"/>
          <a:lstStyle>
            <a:lvl1pPr marL="0" marR="161449" indent="0" algn="l">
              <a:spcBef>
                <a:spcPts val="0"/>
              </a:spcBef>
              <a:spcAft>
                <a:spcPts val="0"/>
              </a:spcAft>
              <a:buNone/>
              <a:defRPr sz="7945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794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6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17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17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11E21-23A8-4BA2-A5B3-CBCACB458515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8ACA8-025A-4ED5-A041-52E2EF8212E2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02987" y="3310158"/>
            <a:ext cx="13018342" cy="27394408"/>
          </a:xfrm>
        </p:spPr>
        <p:txBody>
          <a:bodyPr/>
          <a:lstStyle>
            <a:lvl1pPr>
              <a:defRPr sz="11477"/>
            </a:lvl1pPr>
            <a:lvl2pPr>
              <a:defRPr sz="9711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744700" y="3310158"/>
            <a:ext cx="13018342" cy="27394408"/>
          </a:xfrm>
        </p:spPr>
        <p:txBody>
          <a:bodyPr/>
          <a:lstStyle>
            <a:lvl1pPr>
              <a:defRPr sz="11477"/>
            </a:lvl1pPr>
            <a:lvl2pPr>
              <a:defRPr sz="9711"/>
            </a:lvl2pPr>
            <a:lvl3pPr>
              <a:defRPr sz="8828"/>
            </a:lvl3pPr>
            <a:lvl4pPr>
              <a:defRPr sz="7945"/>
            </a:lvl4pPr>
            <a:lvl5pPr>
              <a:defRPr sz="7945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AEE28-D40C-4592-8E38-8C45E27A862F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CE208-2ED1-411E-98C4-15DAEC50487D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5137" y="31104068"/>
            <a:ext cx="27096316" cy="6563244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10481" y="3616525"/>
            <a:ext cx="13018342" cy="4944228"/>
          </a:xfrm>
        </p:spPr>
        <p:txBody>
          <a:bodyPr lIns="146304" anchor="ctr"/>
          <a:lstStyle>
            <a:lvl1pPr marL="0" indent="0" algn="l">
              <a:buNone/>
              <a:defRPr sz="10594" b="1">
                <a:solidFill>
                  <a:schemeClr val="tx1"/>
                </a:solidFill>
              </a:defRPr>
            </a:lvl1pPr>
            <a:lvl2pPr>
              <a:buNone/>
              <a:defRPr sz="8828" b="1"/>
            </a:lvl2pPr>
            <a:lvl3pPr>
              <a:buNone/>
              <a:defRPr sz="7945" b="1"/>
            </a:lvl3pPr>
            <a:lvl4pPr>
              <a:buNone/>
              <a:defRPr sz="7062" b="1"/>
            </a:lvl4pPr>
            <a:lvl5pPr>
              <a:buNone/>
              <a:defRPr sz="7062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5403042" y="3616525"/>
            <a:ext cx="13018342" cy="4944228"/>
          </a:xfrm>
        </p:spPr>
        <p:txBody>
          <a:bodyPr lIns="137160" anchor="ctr"/>
          <a:lstStyle>
            <a:lvl1pPr marL="0" indent="0" algn="l">
              <a:buNone/>
              <a:defRPr sz="10594" b="1">
                <a:solidFill>
                  <a:schemeClr val="tx1"/>
                </a:solidFill>
              </a:defRPr>
            </a:lvl1pPr>
            <a:lvl2pPr>
              <a:buNone/>
              <a:defRPr sz="8828" b="1"/>
            </a:lvl2pPr>
            <a:lvl3pPr>
              <a:buNone/>
              <a:defRPr sz="7945" b="1"/>
            </a:lvl3pPr>
            <a:lvl4pPr>
              <a:buNone/>
              <a:defRPr sz="7062" b="1"/>
            </a:lvl4pPr>
            <a:lvl5pPr>
              <a:buNone/>
              <a:defRPr sz="7062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10481" y="9036350"/>
            <a:ext cx="13018342" cy="21782359"/>
          </a:xfrm>
        </p:spPr>
        <p:txBody>
          <a:bodyPr anchor="t"/>
          <a:lstStyle>
            <a:lvl1pPr algn="l">
              <a:defRPr sz="10594"/>
            </a:lvl1pPr>
            <a:lvl2pPr algn="l">
              <a:defRPr sz="8828"/>
            </a:lvl2pPr>
            <a:lvl3pPr algn="l">
              <a:defRPr sz="7945"/>
            </a:lvl3pPr>
            <a:lvl4pPr algn="l">
              <a:defRPr sz="7062"/>
            </a:lvl4pPr>
            <a:lvl5pPr algn="l">
              <a:defRPr sz="7062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403042" y="9036350"/>
            <a:ext cx="13018342" cy="21782359"/>
          </a:xfrm>
        </p:spPr>
        <p:txBody>
          <a:bodyPr anchor="t"/>
          <a:lstStyle>
            <a:lvl1pPr algn="l">
              <a:defRPr sz="10594"/>
            </a:lvl1pPr>
            <a:lvl2pPr algn="l">
              <a:defRPr sz="8828"/>
            </a:lvl2pPr>
            <a:lvl3pPr algn="l">
              <a:defRPr sz="7945"/>
            </a:lvl3pPr>
            <a:lvl4pPr algn="l">
              <a:defRPr sz="7062"/>
            </a:lvl4pPr>
            <a:lvl5pPr algn="l">
              <a:defRPr sz="7062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2AD3F-5BEC-4C5F-8AFB-D49F37EB1137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C86B-4EDC-4AD0-8997-410EB6DFBEE0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DB14C-69C6-4434-99E2-ED1868FD5503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94581-CEE1-4DC2-8CC9-F4F0FB80E1A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009180" y="2054602"/>
            <a:ext cx="28249100" cy="3867704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07F78-79D3-4E6C-A006-2B6F23819F0F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0F61C-D0FA-44BA-B587-57FD97C09B0F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38568" y="3329182"/>
            <a:ext cx="9839444" cy="5707168"/>
          </a:xfrm>
        </p:spPr>
        <p:txBody>
          <a:bodyPr anchor="b"/>
          <a:lstStyle>
            <a:lvl1pPr algn="l">
              <a:buNone/>
              <a:defRPr sz="9711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8338776" y="9036371"/>
            <a:ext cx="9839444" cy="26252174"/>
          </a:xfrm>
        </p:spPr>
        <p:txBody>
          <a:bodyPr lIns="91440"/>
          <a:lstStyle>
            <a:lvl1pPr marL="80725" marR="80725" indent="0">
              <a:spcBef>
                <a:spcPts val="0"/>
              </a:spcBef>
              <a:buNone/>
              <a:defRPr sz="6179">
                <a:solidFill>
                  <a:schemeClr val="tx1"/>
                </a:solidFill>
              </a:defRPr>
            </a:lvl1pPr>
            <a:lvl2pPr>
              <a:buNone/>
              <a:defRPr sz="5297">
                <a:solidFill>
                  <a:schemeClr val="tx1"/>
                </a:solidFill>
              </a:defRPr>
            </a:lvl2pPr>
            <a:lvl3pPr>
              <a:buNone/>
              <a:defRPr sz="4414">
                <a:solidFill>
                  <a:schemeClr val="tx1"/>
                </a:solidFill>
              </a:defRPr>
            </a:lvl3pPr>
            <a:lvl4pPr>
              <a:buNone/>
              <a:defRPr sz="3973">
                <a:solidFill>
                  <a:schemeClr val="tx1"/>
                </a:solidFill>
              </a:defRPr>
            </a:lvl4pPr>
            <a:lvl5pPr>
              <a:buNone/>
              <a:defRPr sz="3973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20862" y="5805450"/>
            <a:ext cx="15316922" cy="29487051"/>
          </a:xfrm>
        </p:spPr>
        <p:txBody>
          <a:bodyPr/>
          <a:lstStyle>
            <a:lvl1pPr>
              <a:defRPr sz="12360">
                <a:solidFill>
                  <a:schemeClr val="tx1"/>
                </a:solidFill>
              </a:defRPr>
            </a:lvl1pPr>
            <a:lvl2pPr>
              <a:defRPr sz="11477">
                <a:solidFill>
                  <a:schemeClr val="tx1"/>
                </a:solidFill>
              </a:defRPr>
            </a:lvl2pPr>
            <a:lvl3pPr>
              <a:defRPr sz="10594">
                <a:solidFill>
                  <a:schemeClr val="tx1"/>
                </a:solidFill>
              </a:defRPr>
            </a:lvl3pPr>
            <a:lvl4pPr>
              <a:defRPr sz="8828">
                <a:solidFill>
                  <a:schemeClr val="tx1"/>
                </a:solidFill>
              </a:defRPr>
            </a:lvl4pPr>
            <a:lvl5pPr>
              <a:defRPr sz="8828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72516-37AF-4BAF-B529-4B2BD6CCBF50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C99C-8277-4B88-9452-F48DA40EB93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009180" y="2054602"/>
            <a:ext cx="28249100" cy="3867704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21192654" y="2709796"/>
            <a:ext cx="7696623" cy="271090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31282421"/>
            <a:ext cx="27247692" cy="6563244"/>
          </a:xfrm>
        </p:spPr>
        <p:txBody>
          <a:bodyPr anchor="t"/>
          <a:lstStyle>
            <a:lvl1pPr algn="l">
              <a:buNone/>
              <a:defRPr sz="15891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21397641" y="3329198"/>
            <a:ext cx="7417427" cy="26285681"/>
          </a:xfrm>
        </p:spPr>
        <p:txBody>
          <a:bodyPr lIns="91440"/>
          <a:lstStyle>
            <a:lvl1pPr marL="201812" indent="0" algn="l">
              <a:spcBef>
                <a:spcPts val="0"/>
              </a:spcBef>
              <a:buNone/>
              <a:defRPr sz="6179">
                <a:solidFill>
                  <a:srgbClr val="FFFFFF"/>
                </a:solidFill>
              </a:defRPr>
            </a:lvl1pPr>
            <a:lvl2pPr>
              <a:defRPr sz="5297">
                <a:solidFill>
                  <a:srgbClr val="FFFFFF"/>
                </a:solidFill>
              </a:defRPr>
            </a:lvl2pPr>
            <a:lvl3pPr>
              <a:defRPr sz="4414">
                <a:solidFill>
                  <a:srgbClr val="FFFFFF"/>
                </a:solidFill>
              </a:defRPr>
            </a:lvl3pPr>
            <a:lvl4pPr>
              <a:defRPr sz="3973">
                <a:solidFill>
                  <a:srgbClr val="FFFFFF"/>
                </a:solidFill>
              </a:defRPr>
            </a:lvl4pPr>
            <a:lvl5pPr>
              <a:defRPr sz="3973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60F21-C267-427A-8F35-8F85F10CFD70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325F4-EABA-4EA0-B88D-4F171BABDAA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95494" y="2719818"/>
            <a:ext cx="19618338" cy="271090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14125"/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A6AF57-E2B7-498A-966D-843E8F0A11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5137" y="31104068"/>
            <a:ext cx="27096316" cy="6563244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65137" y="3310158"/>
            <a:ext cx="27096316" cy="2613883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E1E76-7301-419C-ADEC-C97A9BCCA795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1277-B2F3-4261-8EC9-513BC9BE274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35" y="3329216"/>
            <a:ext cx="6559629" cy="32816214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6054" y="3329217"/>
            <a:ext cx="19678888" cy="3281622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51740-EB5C-420C-A630-1035A3D38EEB}" type="datetimeFigureOut">
              <a:rPr lang="fr-FR" smtClean="0"/>
              <a:pPr>
                <a:defRPr/>
              </a:pPr>
              <a:t>28/05/2026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CD7E-E24D-4D35-B0A8-C137C62D9D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9168" y="13299563"/>
            <a:ext cx="25736889" cy="917521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2025" y="24258267"/>
            <a:ext cx="21191175" cy="10937808"/>
          </a:xfrm>
        </p:spPr>
        <p:txBody>
          <a:bodyPr/>
          <a:lstStyle>
            <a:lvl1pPr marL="0" indent="0" algn="ctr">
              <a:buNone/>
              <a:defRPr/>
            </a:lvl1pPr>
            <a:lvl2pPr marL="1418938" indent="0" algn="ctr">
              <a:buNone/>
              <a:defRPr/>
            </a:lvl2pPr>
            <a:lvl3pPr marL="2837881" indent="0" algn="ctr">
              <a:buNone/>
              <a:defRPr/>
            </a:lvl3pPr>
            <a:lvl4pPr marL="4256819" indent="0" algn="ctr">
              <a:buNone/>
              <a:defRPr/>
            </a:lvl4pPr>
            <a:lvl5pPr marL="5675757" indent="0" algn="ctr">
              <a:buNone/>
              <a:defRPr/>
            </a:lvl5pPr>
            <a:lvl6pPr marL="7094699" indent="0" algn="ctr">
              <a:buNone/>
              <a:defRPr/>
            </a:lvl6pPr>
            <a:lvl7pPr marL="8513637" indent="0" algn="ctr">
              <a:buNone/>
              <a:defRPr/>
            </a:lvl7pPr>
            <a:lvl8pPr marL="9932574" indent="0" algn="ctr">
              <a:buNone/>
              <a:defRPr/>
            </a:lvl8pPr>
            <a:lvl9pPr marL="1093768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668141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323440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125" y="27504781"/>
            <a:ext cx="25733189" cy="8499445"/>
          </a:xfrm>
        </p:spPr>
        <p:txBody>
          <a:bodyPr anchor="t"/>
          <a:lstStyle>
            <a:lvl1pPr algn="l">
              <a:defRPr sz="1236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125" y="18141448"/>
            <a:ext cx="25733189" cy="9363328"/>
          </a:xfrm>
        </p:spPr>
        <p:txBody>
          <a:bodyPr anchor="b"/>
          <a:lstStyle>
            <a:lvl1pPr marL="0" indent="0">
              <a:buNone/>
              <a:defRPr sz="6179"/>
            </a:lvl1pPr>
            <a:lvl2pPr marL="1418938" indent="0">
              <a:buNone/>
              <a:defRPr sz="5738"/>
            </a:lvl2pPr>
            <a:lvl3pPr marL="2837881" indent="0">
              <a:buNone/>
              <a:defRPr sz="4855"/>
            </a:lvl3pPr>
            <a:lvl4pPr marL="4256819" indent="0">
              <a:buNone/>
              <a:defRPr sz="4414"/>
            </a:lvl4pPr>
            <a:lvl5pPr marL="5675757" indent="0">
              <a:buNone/>
              <a:defRPr sz="4414"/>
            </a:lvl5pPr>
            <a:lvl6pPr marL="7094699" indent="0">
              <a:buNone/>
              <a:defRPr sz="4414"/>
            </a:lvl6pPr>
            <a:lvl7pPr marL="8513637" indent="0">
              <a:buNone/>
              <a:defRPr sz="4414"/>
            </a:lvl7pPr>
            <a:lvl8pPr marL="9932574" indent="0">
              <a:buNone/>
              <a:defRPr sz="4414"/>
            </a:lvl8pPr>
            <a:lvl9pPr marL="10937687" indent="0">
              <a:buNone/>
              <a:defRPr sz="44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25548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56565" y="22070690"/>
            <a:ext cx="12003650" cy="4960331"/>
          </a:xfrm>
        </p:spPr>
        <p:txBody>
          <a:bodyPr/>
          <a:lstStyle>
            <a:lvl1pPr>
              <a:defRPr sz="8828"/>
            </a:lvl1pPr>
            <a:lvl2pPr>
              <a:defRPr sz="7504"/>
            </a:lvl2pPr>
            <a:lvl3pPr>
              <a:defRPr sz="6179"/>
            </a:lvl3pPr>
            <a:lvl4pPr>
              <a:defRPr sz="5738"/>
            </a:lvl4pPr>
            <a:lvl5pPr>
              <a:defRPr sz="5738"/>
            </a:lvl5pPr>
            <a:lvl6pPr>
              <a:defRPr sz="5738"/>
            </a:lvl6pPr>
            <a:lvl7pPr>
              <a:defRPr sz="5738"/>
            </a:lvl7pPr>
            <a:lvl8pPr>
              <a:defRPr sz="5738"/>
            </a:lvl8pPr>
            <a:lvl9pPr>
              <a:defRPr sz="57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15002" y="22070690"/>
            <a:ext cx="12003650" cy="4960331"/>
          </a:xfrm>
        </p:spPr>
        <p:txBody>
          <a:bodyPr/>
          <a:lstStyle>
            <a:lvl1pPr>
              <a:defRPr sz="8828"/>
            </a:lvl1pPr>
            <a:lvl2pPr>
              <a:defRPr sz="7504"/>
            </a:lvl2pPr>
            <a:lvl3pPr>
              <a:defRPr sz="6179"/>
            </a:lvl3pPr>
            <a:lvl4pPr>
              <a:defRPr sz="5738"/>
            </a:lvl4pPr>
            <a:lvl5pPr>
              <a:defRPr sz="5738"/>
            </a:lvl5pPr>
            <a:lvl6pPr>
              <a:defRPr sz="5738"/>
            </a:lvl6pPr>
            <a:lvl7pPr>
              <a:defRPr sz="5738"/>
            </a:lvl7pPr>
            <a:lvl8pPr>
              <a:defRPr sz="5738"/>
            </a:lvl8pPr>
            <a:lvl9pPr>
              <a:defRPr sz="57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16520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244" y="1713821"/>
            <a:ext cx="27244734" cy="713396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5242" y="9579310"/>
            <a:ext cx="13374757" cy="3991952"/>
          </a:xfrm>
        </p:spPr>
        <p:txBody>
          <a:bodyPr anchor="b"/>
          <a:lstStyle>
            <a:lvl1pPr marL="0" indent="0">
              <a:buNone/>
              <a:defRPr sz="7504" b="1"/>
            </a:lvl1pPr>
            <a:lvl2pPr marL="1418938" indent="0">
              <a:buNone/>
              <a:defRPr sz="6179" b="1"/>
            </a:lvl2pPr>
            <a:lvl3pPr marL="2837881" indent="0">
              <a:buNone/>
              <a:defRPr sz="5738" b="1"/>
            </a:lvl3pPr>
            <a:lvl4pPr marL="4256819" indent="0">
              <a:buNone/>
              <a:defRPr sz="4855" b="1"/>
            </a:lvl4pPr>
            <a:lvl5pPr marL="5675757" indent="0">
              <a:buNone/>
              <a:defRPr sz="4855" b="1"/>
            </a:lvl5pPr>
            <a:lvl6pPr marL="7094699" indent="0">
              <a:buNone/>
              <a:defRPr sz="4855" b="1"/>
            </a:lvl6pPr>
            <a:lvl7pPr marL="8513637" indent="0">
              <a:buNone/>
              <a:defRPr sz="4855" b="1"/>
            </a:lvl7pPr>
            <a:lvl8pPr marL="9932574" indent="0">
              <a:buNone/>
              <a:defRPr sz="4855" b="1"/>
            </a:lvl8pPr>
            <a:lvl9pPr marL="10937687" indent="0">
              <a:buNone/>
              <a:defRPr sz="485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5242" y="13571251"/>
            <a:ext cx="13374757" cy="24662326"/>
          </a:xfrm>
        </p:spPr>
        <p:txBody>
          <a:bodyPr/>
          <a:lstStyle>
            <a:lvl1pPr>
              <a:defRPr sz="7504"/>
            </a:lvl1pPr>
            <a:lvl2pPr>
              <a:defRPr sz="6179"/>
            </a:lvl2pPr>
            <a:lvl3pPr>
              <a:defRPr sz="5738"/>
            </a:lvl3pPr>
            <a:lvl4pPr>
              <a:defRPr sz="4855"/>
            </a:lvl4pPr>
            <a:lvl5pPr>
              <a:defRPr sz="4855"/>
            </a:lvl5pPr>
            <a:lvl6pPr>
              <a:defRPr sz="4855"/>
            </a:lvl6pPr>
            <a:lvl7pPr>
              <a:defRPr sz="4855"/>
            </a:lvl7pPr>
            <a:lvl8pPr>
              <a:defRPr sz="4855"/>
            </a:lvl8pPr>
            <a:lvl9pPr>
              <a:defRPr sz="48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7842" y="9579310"/>
            <a:ext cx="13382143" cy="3991952"/>
          </a:xfrm>
        </p:spPr>
        <p:txBody>
          <a:bodyPr anchor="b"/>
          <a:lstStyle>
            <a:lvl1pPr marL="0" indent="0">
              <a:buNone/>
              <a:defRPr sz="7504" b="1"/>
            </a:lvl1pPr>
            <a:lvl2pPr marL="1418938" indent="0">
              <a:buNone/>
              <a:defRPr sz="6179" b="1"/>
            </a:lvl2pPr>
            <a:lvl3pPr marL="2837881" indent="0">
              <a:buNone/>
              <a:defRPr sz="5738" b="1"/>
            </a:lvl3pPr>
            <a:lvl4pPr marL="4256819" indent="0">
              <a:buNone/>
              <a:defRPr sz="4855" b="1"/>
            </a:lvl4pPr>
            <a:lvl5pPr marL="5675757" indent="0">
              <a:buNone/>
              <a:defRPr sz="4855" b="1"/>
            </a:lvl5pPr>
            <a:lvl6pPr marL="7094699" indent="0">
              <a:buNone/>
              <a:defRPr sz="4855" b="1"/>
            </a:lvl6pPr>
            <a:lvl7pPr marL="8513637" indent="0">
              <a:buNone/>
              <a:defRPr sz="4855" b="1"/>
            </a:lvl7pPr>
            <a:lvl8pPr marL="9932574" indent="0">
              <a:buNone/>
              <a:defRPr sz="4855" b="1"/>
            </a:lvl8pPr>
            <a:lvl9pPr marL="10937687" indent="0">
              <a:buNone/>
              <a:defRPr sz="485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7842" y="13571251"/>
            <a:ext cx="13382143" cy="24662326"/>
          </a:xfrm>
        </p:spPr>
        <p:txBody>
          <a:bodyPr/>
          <a:lstStyle>
            <a:lvl1pPr>
              <a:defRPr sz="7504"/>
            </a:lvl1pPr>
            <a:lvl2pPr>
              <a:defRPr sz="6179"/>
            </a:lvl2pPr>
            <a:lvl3pPr>
              <a:defRPr sz="5738"/>
            </a:lvl3pPr>
            <a:lvl4pPr>
              <a:defRPr sz="4855"/>
            </a:lvl4pPr>
            <a:lvl5pPr>
              <a:defRPr sz="4855"/>
            </a:lvl5pPr>
            <a:lvl6pPr>
              <a:defRPr sz="4855"/>
            </a:lvl6pPr>
            <a:lvl7pPr>
              <a:defRPr sz="4855"/>
            </a:lvl7pPr>
            <a:lvl8pPr>
              <a:defRPr sz="4855"/>
            </a:lvl8pPr>
            <a:lvl9pPr>
              <a:defRPr sz="48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453986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450008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9650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249" y="1706865"/>
            <a:ext cx="9959927" cy="7252392"/>
          </a:xfrm>
        </p:spPr>
        <p:txBody>
          <a:bodyPr/>
          <a:lstStyle>
            <a:lvl1pPr algn="l">
              <a:defRPr sz="617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7344" y="1706863"/>
            <a:ext cx="16922634" cy="36526716"/>
          </a:xfrm>
        </p:spPr>
        <p:txBody>
          <a:bodyPr/>
          <a:lstStyle>
            <a:lvl1pPr>
              <a:defRPr sz="9711"/>
            </a:lvl1pPr>
            <a:lvl2pPr>
              <a:defRPr sz="8828"/>
            </a:lvl2pPr>
            <a:lvl3pPr>
              <a:defRPr sz="7504"/>
            </a:lvl3pPr>
            <a:lvl4pPr>
              <a:defRPr sz="6179"/>
            </a:lvl4pPr>
            <a:lvl5pPr>
              <a:defRPr sz="6179"/>
            </a:lvl5pPr>
            <a:lvl6pPr>
              <a:defRPr sz="6179"/>
            </a:lvl6pPr>
            <a:lvl7pPr>
              <a:defRPr sz="6179"/>
            </a:lvl7pPr>
            <a:lvl8pPr>
              <a:defRPr sz="6179"/>
            </a:lvl8pPr>
            <a:lvl9pPr>
              <a:defRPr sz="617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5249" y="8959273"/>
            <a:ext cx="9959927" cy="29274315"/>
          </a:xfrm>
        </p:spPr>
        <p:txBody>
          <a:bodyPr/>
          <a:lstStyle>
            <a:lvl1pPr marL="0" indent="0">
              <a:buNone/>
              <a:defRPr sz="4414"/>
            </a:lvl1pPr>
            <a:lvl2pPr marL="1418938" indent="0">
              <a:buNone/>
              <a:defRPr sz="3532"/>
            </a:lvl2pPr>
            <a:lvl3pPr marL="2837881" indent="0">
              <a:buNone/>
              <a:defRPr sz="3090"/>
            </a:lvl3pPr>
            <a:lvl4pPr marL="4256819" indent="0">
              <a:buNone/>
              <a:defRPr sz="2649"/>
            </a:lvl4pPr>
            <a:lvl5pPr marL="5675757" indent="0">
              <a:buNone/>
              <a:defRPr sz="2649"/>
            </a:lvl5pPr>
            <a:lvl6pPr marL="7094699" indent="0">
              <a:buNone/>
              <a:defRPr sz="2649"/>
            </a:lvl6pPr>
            <a:lvl7pPr marL="8513637" indent="0">
              <a:buNone/>
              <a:defRPr sz="2649"/>
            </a:lvl7pPr>
            <a:lvl8pPr marL="9932574" indent="0">
              <a:buNone/>
              <a:defRPr sz="2649"/>
            </a:lvl8pPr>
            <a:lvl9pPr marL="10937687" indent="0">
              <a:buNone/>
              <a:defRPr sz="26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66749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EB0CFA-2074-47E8-B349-9951326CB1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313" y="29964045"/>
            <a:ext cx="18164391" cy="3539114"/>
          </a:xfrm>
        </p:spPr>
        <p:txBody>
          <a:bodyPr/>
          <a:lstStyle>
            <a:lvl1pPr algn="l">
              <a:defRPr sz="617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5313" y="3824769"/>
            <a:ext cx="18164391" cy="25679473"/>
          </a:xfrm>
        </p:spPr>
        <p:txBody>
          <a:bodyPr/>
          <a:lstStyle>
            <a:lvl1pPr marL="0" indent="0">
              <a:buNone/>
              <a:defRPr sz="9711"/>
            </a:lvl1pPr>
            <a:lvl2pPr marL="1418938" indent="0">
              <a:buNone/>
              <a:defRPr sz="8828"/>
            </a:lvl2pPr>
            <a:lvl3pPr marL="2837881" indent="0">
              <a:buNone/>
              <a:defRPr sz="7504"/>
            </a:lvl3pPr>
            <a:lvl4pPr marL="4256819" indent="0">
              <a:buNone/>
              <a:defRPr sz="6179"/>
            </a:lvl4pPr>
            <a:lvl5pPr marL="5675757" indent="0">
              <a:buNone/>
              <a:defRPr sz="6179"/>
            </a:lvl5pPr>
            <a:lvl6pPr marL="7094699" indent="0">
              <a:buNone/>
              <a:defRPr sz="6179"/>
            </a:lvl6pPr>
            <a:lvl7pPr marL="8513637" indent="0">
              <a:buNone/>
              <a:defRPr sz="6179"/>
            </a:lvl7pPr>
            <a:lvl8pPr marL="9932574" indent="0">
              <a:buNone/>
              <a:defRPr sz="6179"/>
            </a:lvl8pPr>
            <a:lvl9pPr marL="10937687" indent="0">
              <a:buNone/>
              <a:defRPr sz="6179"/>
            </a:lvl9pPr>
          </a:lstStyle>
          <a:p>
            <a:pPr lvl="0"/>
            <a:endParaRPr lang="fr-FR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313" y="33503154"/>
            <a:ext cx="18164391" cy="5023034"/>
          </a:xfrm>
        </p:spPr>
        <p:txBody>
          <a:bodyPr/>
          <a:lstStyle>
            <a:lvl1pPr marL="0" indent="0">
              <a:buNone/>
              <a:defRPr sz="4414"/>
            </a:lvl1pPr>
            <a:lvl2pPr marL="1418938" indent="0">
              <a:buNone/>
              <a:defRPr sz="3532"/>
            </a:lvl2pPr>
            <a:lvl3pPr marL="2837881" indent="0">
              <a:buNone/>
              <a:defRPr sz="3090"/>
            </a:lvl3pPr>
            <a:lvl4pPr marL="4256819" indent="0">
              <a:buNone/>
              <a:defRPr sz="2649"/>
            </a:lvl4pPr>
            <a:lvl5pPr marL="5675757" indent="0">
              <a:buNone/>
              <a:defRPr sz="2649"/>
            </a:lvl5pPr>
            <a:lvl6pPr marL="7094699" indent="0">
              <a:buNone/>
              <a:defRPr sz="2649"/>
            </a:lvl6pPr>
            <a:lvl7pPr marL="8513637" indent="0">
              <a:buNone/>
              <a:defRPr sz="2649"/>
            </a:lvl7pPr>
            <a:lvl8pPr marL="9932574" indent="0">
              <a:buNone/>
              <a:defRPr sz="2649"/>
            </a:lvl8pPr>
            <a:lvl9pPr marL="10937687" indent="0">
              <a:buNone/>
              <a:defRPr sz="26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3115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61212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228132" y="7189714"/>
            <a:ext cx="6090523" cy="1984132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56573" y="7189714"/>
            <a:ext cx="17916777" cy="1984132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276010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9168" y="13299563"/>
            <a:ext cx="25736889" cy="917521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2025" y="24258281"/>
            <a:ext cx="21191175" cy="10937808"/>
          </a:xfrm>
        </p:spPr>
        <p:txBody>
          <a:bodyPr/>
          <a:lstStyle>
            <a:lvl1pPr marL="0" indent="0" algn="ctr">
              <a:buNone/>
              <a:defRPr/>
            </a:lvl1pPr>
            <a:lvl2pPr marL="1418863" indent="0" algn="ctr">
              <a:buNone/>
              <a:defRPr/>
            </a:lvl2pPr>
            <a:lvl3pPr marL="2837735" indent="0" algn="ctr">
              <a:buNone/>
              <a:defRPr/>
            </a:lvl3pPr>
            <a:lvl4pPr marL="4256602" indent="0" algn="ctr">
              <a:buNone/>
              <a:defRPr/>
            </a:lvl4pPr>
            <a:lvl5pPr marL="5675465" indent="0" algn="ctr">
              <a:buNone/>
              <a:defRPr/>
            </a:lvl5pPr>
            <a:lvl6pPr marL="7094337" indent="0" algn="ctr">
              <a:buNone/>
              <a:defRPr/>
            </a:lvl6pPr>
            <a:lvl7pPr marL="8513200" indent="0" algn="ctr">
              <a:buNone/>
              <a:defRPr/>
            </a:lvl7pPr>
            <a:lvl8pPr marL="9932067" indent="0" algn="ctr">
              <a:buNone/>
              <a:defRPr/>
            </a:lvl8pPr>
            <a:lvl9pPr marL="1093768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9380252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32787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125" y="27504790"/>
            <a:ext cx="25733189" cy="8499445"/>
          </a:xfrm>
        </p:spPr>
        <p:txBody>
          <a:bodyPr anchor="t"/>
          <a:lstStyle>
            <a:lvl1pPr algn="l">
              <a:defRPr sz="1236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125" y="18141448"/>
            <a:ext cx="25733189" cy="9363328"/>
          </a:xfrm>
        </p:spPr>
        <p:txBody>
          <a:bodyPr anchor="b"/>
          <a:lstStyle>
            <a:lvl1pPr marL="0" indent="0">
              <a:buNone/>
              <a:defRPr sz="6179"/>
            </a:lvl1pPr>
            <a:lvl2pPr marL="1418863" indent="0">
              <a:buNone/>
              <a:defRPr sz="5738"/>
            </a:lvl2pPr>
            <a:lvl3pPr marL="2837735" indent="0">
              <a:buNone/>
              <a:defRPr sz="4855"/>
            </a:lvl3pPr>
            <a:lvl4pPr marL="4256602" indent="0">
              <a:buNone/>
              <a:defRPr sz="4414"/>
            </a:lvl4pPr>
            <a:lvl5pPr marL="5675465" indent="0">
              <a:buNone/>
              <a:defRPr sz="4414"/>
            </a:lvl5pPr>
            <a:lvl6pPr marL="7094337" indent="0">
              <a:buNone/>
              <a:defRPr sz="4414"/>
            </a:lvl6pPr>
            <a:lvl7pPr marL="8513200" indent="0">
              <a:buNone/>
              <a:defRPr sz="4414"/>
            </a:lvl7pPr>
            <a:lvl8pPr marL="9932067" indent="0">
              <a:buNone/>
              <a:defRPr sz="4414"/>
            </a:lvl8pPr>
            <a:lvl9pPr marL="10937687" indent="0">
              <a:buNone/>
              <a:defRPr sz="44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395873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56570" y="12150038"/>
            <a:ext cx="12003650" cy="25080328"/>
          </a:xfrm>
        </p:spPr>
        <p:txBody>
          <a:bodyPr/>
          <a:lstStyle>
            <a:lvl1pPr>
              <a:defRPr sz="8828"/>
            </a:lvl1pPr>
            <a:lvl2pPr>
              <a:defRPr sz="7504"/>
            </a:lvl2pPr>
            <a:lvl3pPr>
              <a:defRPr sz="6179"/>
            </a:lvl3pPr>
            <a:lvl4pPr>
              <a:defRPr sz="5738"/>
            </a:lvl4pPr>
            <a:lvl5pPr>
              <a:defRPr sz="5738"/>
            </a:lvl5pPr>
            <a:lvl6pPr>
              <a:defRPr sz="5738"/>
            </a:lvl6pPr>
            <a:lvl7pPr>
              <a:defRPr sz="5738"/>
            </a:lvl7pPr>
            <a:lvl8pPr>
              <a:defRPr sz="5738"/>
            </a:lvl8pPr>
            <a:lvl9pPr>
              <a:defRPr sz="57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15002" y="12150038"/>
            <a:ext cx="12003650" cy="25080328"/>
          </a:xfrm>
        </p:spPr>
        <p:txBody>
          <a:bodyPr/>
          <a:lstStyle>
            <a:lvl1pPr>
              <a:defRPr sz="8828"/>
            </a:lvl1pPr>
            <a:lvl2pPr>
              <a:defRPr sz="7504"/>
            </a:lvl2pPr>
            <a:lvl3pPr>
              <a:defRPr sz="6179"/>
            </a:lvl3pPr>
            <a:lvl4pPr>
              <a:defRPr sz="5738"/>
            </a:lvl4pPr>
            <a:lvl5pPr>
              <a:defRPr sz="5738"/>
            </a:lvl5pPr>
            <a:lvl6pPr>
              <a:defRPr sz="5738"/>
            </a:lvl6pPr>
            <a:lvl7pPr>
              <a:defRPr sz="5738"/>
            </a:lvl7pPr>
            <a:lvl8pPr>
              <a:defRPr sz="5738"/>
            </a:lvl8pPr>
            <a:lvl9pPr>
              <a:defRPr sz="57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347616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244" y="1713821"/>
            <a:ext cx="27244734" cy="713396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5242" y="9579310"/>
            <a:ext cx="13374757" cy="3991952"/>
          </a:xfrm>
        </p:spPr>
        <p:txBody>
          <a:bodyPr anchor="b"/>
          <a:lstStyle>
            <a:lvl1pPr marL="0" indent="0">
              <a:buNone/>
              <a:defRPr sz="7504" b="1"/>
            </a:lvl1pPr>
            <a:lvl2pPr marL="1418863" indent="0">
              <a:buNone/>
              <a:defRPr sz="6179" b="1"/>
            </a:lvl2pPr>
            <a:lvl3pPr marL="2837735" indent="0">
              <a:buNone/>
              <a:defRPr sz="5738" b="1"/>
            </a:lvl3pPr>
            <a:lvl4pPr marL="4256602" indent="0">
              <a:buNone/>
              <a:defRPr sz="4855" b="1"/>
            </a:lvl4pPr>
            <a:lvl5pPr marL="5675465" indent="0">
              <a:buNone/>
              <a:defRPr sz="4855" b="1"/>
            </a:lvl5pPr>
            <a:lvl6pPr marL="7094337" indent="0">
              <a:buNone/>
              <a:defRPr sz="4855" b="1"/>
            </a:lvl6pPr>
            <a:lvl7pPr marL="8513200" indent="0">
              <a:buNone/>
              <a:defRPr sz="4855" b="1"/>
            </a:lvl7pPr>
            <a:lvl8pPr marL="9932067" indent="0">
              <a:buNone/>
              <a:defRPr sz="4855" b="1"/>
            </a:lvl8pPr>
            <a:lvl9pPr marL="10937687" indent="0">
              <a:buNone/>
              <a:defRPr sz="485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5242" y="13571251"/>
            <a:ext cx="13374757" cy="24662326"/>
          </a:xfrm>
        </p:spPr>
        <p:txBody>
          <a:bodyPr/>
          <a:lstStyle>
            <a:lvl1pPr>
              <a:defRPr sz="7504"/>
            </a:lvl1pPr>
            <a:lvl2pPr>
              <a:defRPr sz="6179"/>
            </a:lvl2pPr>
            <a:lvl3pPr>
              <a:defRPr sz="5738"/>
            </a:lvl3pPr>
            <a:lvl4pPr>
              <a:defRPr sz="4855"/>
            </a:lvl4pPr>
            <a:lvl5pPr>
              <a:defRPr sz="4855"/>
            </a:lvl5pPr>
            <a:lvl6pPr>
              <a:defRPr sz="4855"/>
            </a:lvl6pPr>
            <a:lvl7pPr>
              <a:defRPr sz="4855"/>
            </a:lvl7pPr>
            <a:lvl8pPr>
              <a:defRPr sz="4855"/>
            </a:lvl8pPr>
            <a:lvl9pPr>
              <a:defRPr sz="48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7842" y="9579310"/>
            <a:ext cx="13382143" cy="3991952"/>
          </a:xfrm>
        </p:spPr>
        <p:txBody>
          <a:bodyPr anchor="b"/>
          <a:lstStyle>
            <a:lvl1pPr marL="0" indent="0">
              <a:buNone/>
              <a:defRPr sz="7504" b="1"/>
            </a:lvl1pPr>
            <a:lvl2pPr marL="1418863" indent="0">
              <a:buNone/>
              <a:defRPr sz="6179" b="1"/>
            </a:lvl2pPr>
            <a:lvl3pPr marL="2837735" indent="0">
              <a:buNone/>
              <a:defRPr sz="5738" b="1"/>
            </a:lvl3pPr>
            <a:lvl4pPr marL="4256602" indent="0">
              <a:buNone/>
              <a:defRPr sz="4855" b="1"/>
            </a:lvl4pPr>
            <a:lvl5pPr marL="5675465" indent="0">
              <a:buNone/>
              <a:defRPr sz="4855" b="1"/>
            </a:lvl5pPr>
            <a:lvl6pPr marL="7094337" indent="0">
              <a:buNone/>
              <a:defRPr sz="4855" b="1"/>
            </a:lvl6pPr>
            <a:lvl7pPr marL="8513200" indent="0">
              <a:buNone/>
              <a:defRPr sz="4855" b="1"/>
            </a:lvl7pPr>
            <a:lvl8pPr marL="9932067" indent="0">
              <a:buNone/>
              <a:defRPr sz="4855" b="1"/>
            </a:lvl8pPr>
            <a:lvl9pPr marL="10937687" indent="0">
              <a:buNone/>
              <a:defRPr sz="485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7842" y="13571251"/>
            <a:ext cx="13382143" cy="24662326"/>
          </a:xfrm>
        </p:spPr>
        <p:txBody>
          <a:bodyPr/>
          <a:lstStyle>
            <a:lvl1pPr>
              <a:defRPr sz="7504"/>
            </a:lvl1pPr>
            <a:lvl2pPr>
              <a:defRPr sz="6179"/>
            </a:lvl2pPr>
            <a:lvl3pPr>
              <a:defRPr sz="5738"/>
            </a:lvl3pPr>
            <a:lvl4pPr>
              <a:defRPr sz="4855"/>
            </a:lvl4pPr>
            <a:lvl5pPr>
              <a:defRPr sz="4855"/>
            </a:lvl5pPr>
            <a:lvl6pPr>
              <a:defRPr sz="4855"/>
            </a:lvl6pPr>
            <a:lvl7pPr>
              <a:defRPr sz="4855"/>
            </a:lvl7pPr>
            <a:lvl8pPr>
              <a:defRPr sz="4855"/>
            </a:lvl8pPr>
            <a:lvl9pPr>
              <a:defRPr sz="48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041905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3168907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454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72" y="1704242"/>
            <a:ext cx="16924687" cy="36531827"/>
          </a:xfrm>
        </p:spPr>
        <p:txBody>
          <a:bodyPr/>
          <a:lstStyle>
            <a:lvl1pPr>
              <a:defRPr sz="14125"/>
            </a:lvl1pPr>
            <a:lvl2pPr>
              <a:defRPr sz="12360"/>
            </a:lvl2pPr>
            <a:lvl3pPr>
              <a:defRPr sz="10594"/>
            </a:lvl3pPr>
            <a:lvl4pPr>
              <a:defRPr sz="8828"/>
            </a:lvl4pPr>
            <a:lvl5pPr>
              <a:defRPr sz="8828"/>
            </a:lvl5pPr>
            <a:lvl6pPr>
              <a:defRPr sz="8828"/>
            </a:lvl6pPr>
            <a:lvl7pPr>
              <a:defRPr sz="8828"/>
            </a:lvl7pPr>
            <a:lvl8pPr>
              <a:defRPr sz="8828"/>
            </a:lvl8pPr>
            <a:lvl9pPr>
              <a:defRPr sz="882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7092"/>
            <a:ext cx="9960338" cy="29278968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A2D6CC-9BD9-4675-AF0F-E1ACE6B5A3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5249" y="1706875"/>
            <a:ext cx="9959927" cy="7252392"/>
          </a:xfrm>
        </p:spPr>
        <p:txBody>
          <a:bodyPr anchor="b"/>
          <a:lstStyle>
            <a:lvl1pPr algn="l">
              <a:defRPr sz="617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7344" y="1706872"/>
            <a:ext cx="16922634" cy="36526716"/>
          </a:xfrm>
        </p:spPr>
        <p:txBody>
          <a:bodyPr/>
          <a:lstStyle>
            <a:lvl1pPr>
              <a:defRPr sz="9711"/>
            </a:lvl1pPr>
            <a:lvl2pPr>
              <a:defRPr sz="8828"/>
            </a:lvl2pPr>
            <a:lvl3pPr>
              <a:defRPr sz="7504"/>
            </a:lvl3pPr>
            <a:lvl4pPr>
              <a:defRPr sz="6179"/>
            </a:lvl4pPr>
            <a:lvl5pPr>
              <a:defRPr sz="6179"/>
            </a:lvl5pPr>
            <a:lvl6pPr>
              <a:defRPr sz="6179"/>
            </a:lvl6pPr>
            <a:lvl7pPr>
              <a:defRPr sz="6179"/>
            </a:lvl7pPr>
            <a:lvl8pPr>
              <a:defRPr sz="6179"/>
            </a:lvl8pPr>
            <a:lvl9pPr>
              <a:defRPr sz="617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5249" y="8959273"/>
            <a:ext cx="9959927" cy="29274315"/>
          </a:xfrm>
        </p:spPr>
        <p:txBody>
          <a:bodyPr/>
          <a:lstStyle>
            <a:lvl1pPr marL="0" indent="0">
              <a:buNone/>
              <a:defRPr sz="4414"/>
            </a:lvl1pPr>
            <a:lvl2pPr marL="1418863" indent="0">
              <a:buNone/>
              <a:defRPr sz="3532"/>
            </a:lvl2pPr>
            <a:lvl3pPr marL="2837735" indent="0">
              <a:buNone/>
              <a:defRPr sz="3090"/>
            </a:lvl3pPr>
            <a:lvl4pPr marL="4256602" indent="0">
              <a:buNone/>
              <a:defRPr sz="2649"/>
            </a:lvl4pPr>
            <a:lvl5pPr marL="5675465" indent="0">
              <a:buNone/>
              <a:defRPr sz="2649"/>
            </a:lvl5pPr>
            <a:lvl6pPr marL="7094337" indent="0">
              <a:buNone/>
              <a:defRPr sz="2649"/>
            </a:lvl6pPr>
            <a:lvl7pPr marL="8513200" indent="0">
              <a:buNone/>
              <a:defRPr sz="2649"/>
            </a:lvl7pPr>
            <a:lvl8pPr marL="9932067" indent="0">
              <a:buNone/>
              <a:defRPr sz="2649"/>
            </a:lvl8pPr>
            <a:lvl9pPr marL="10937687" indent="0">
              <a:buNone/>
              <a:defRPr sz="26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52724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313" y="29964045"/>
            <a:ext cx="18164391" cy="3539114"/>
          </a:xfrm>
        </p:spPr>
        <p:txBody>
          <a:bodyPr anchor="b"/>
          <a:lstStyle>
            <a:lvl1pPr algn="l">
              <a:defRPr sz="617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5313" y="3824769"/>
            <a:ext cx="18164391" cy="25679473"/>
          </a:xfrm>
        </p:spPr>
        <p:txBody>
          <a:bodyPr/>
          <a:lstStyle>
            <a:lvl1pPr marL="0" indent="0">
              <a:buNone/>
              <a:defRPr sz="9711"/>
            </a:lvl1pPr>
            <a:lvl2pPr marL="1418863" indent="0">
              <a:buNone/>
              <a:defRPr sz="8828"/>
            </a:lvl2pPr>
            <a:lvl3pPr marL="2837735" indent="0">
              <a:buNone/>
              <a:defRPr sz="7504"/>
            </a:lvl3pPr>
            <a:lvl4pPr marL="4256602" indent="0">
              <a:buNone/>
              <a:defRPr sz="6179"/>
            </a:lvl4pPr>
            <a:lvl5pPr marL="5675465" indent="0">
              <a:buNone/>
              <a:defRPr sz="6179"/>
            </a:lvl5pPr>
            <a:lvl6pPr marL="7094337" indent="0">
              <a:buNone/>
              <a:defRPr sz="6179"/>
            </a:lvl6pPr>
            <a:lvl7pPr marL="8513200" indent="0">
              <a:buNone/>
              <a:defRPr sz="6179"/>
            </a:lvl7pPr>
            <a:lvl8pPr marL="9932067" indent="0">
              <a:buNone/>
              <a:defRPr sz="6179"/>
            </a:lvl8pPr>
            <a:lvl9pPr marL="10937687" indent="0">
              <a:buNone/>
              <a:defRPr sz="6179"/>
            </a:lvl9pPr>
          </a:lstStyle>
          <a:p>
            <a:pPr lvl="0"/>
            <a:endParaRPr lang="fr-FR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313" y="33503159"/>
            <a:ext cx="18164391" cy="5023034"/>
          </a:xfrm>
        </p:spPr>
        <p:txBody>
          <a:bodyPr/>
          <a:lstStyle>
            <a:lvl1pPr marL="0" indent="0">
              <a:buNone/>
              <a:defRPr sz="4414"/>
            </a:lvl1pPr>
            <a:lvl2pPr marL="1418863" indent="0">
              <a:buNone/>
              <a:defRPr sz="3532"/>
            </a:lvl2pPr>
            <a:lvl3pPr marL="2837735" indent="0">
              <a:buNone/>
              <a:defRPr sz="3090"/>
            </a:lvl3pPr>
            <a:lvl4pPr marL="4256602" indent="0">
              <a:buNone/>
              <a:defRPr sz="2649"/>
            </a:lvl4pPr>
            <a:lvl5pPr marL="5675465" indent="0">
              <a:buNone/>
              <a:defRPr sz="2649"/>
            </a:lvl5pPr>
            <a:lvl6pPr marL="7094337" indent="0">
              <a:buNone/>
              <a:defRPr sz="2649"/>
            </a:lvl6pPr>
            <a:lvl7pPr marL="8513200" indent="0">
              <a:buNone/>
              <a:defRPr sz="2649"/>
            </a:lvl7pPr>
            <a:lvl8pPr marL="9932067" indent="0">
              <a:buNone/>
              <a:defRPr sz="2649"/>
            </a:lvl8pPr>
            <a:lvl9pPr marL="10937687" indent="0">
              <a:buNone/>
              <a:defRPr sz="26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02391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03367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228132" y="1114688"/>
            <a:ext cx="6090523" cy="3611568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56577" y="1114688"/>
            <a:ext cx="17916777" cy="361156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52223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2641"/>
            <a:ext cx="18165128" cy="3537260"/>
          </a:xfrm>
        </p:spPr>
        <p:txBody>
          <a:bodyPr anchor="b"/>
          <a:lstStyle>
            <a:lvl1pPr algn="l">
              <a:defRPr sz="882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5"/>
            </a:lvl1pPr>
            <a:lvl2pPr marL="2018119" indent="0">
              <a:buNone/>
              <a:defRPr sz="12360"/>
            </a:lvl2pPr>
            <a:lvl3pPr marL="4036238" indent="0">
              <a:buNone/>
              <a:defRPr sz="10594"/>
            </a:lvl3pPr>
            <a:lvl4pPr marL="6054356" indent="0">
              <a:buNone/>
              <a:defRPr sz="8828"/>
            </a:lvl4pPr>
            <a:lvl5pPr marL="8072475" indent="0">
              <a:buNone/>
              <a:defRPr sz="8828"/>
            </a:lvl5pPr>
            <a:lvl6pPr marL="10090595" indent="0">
              <a:buNone/>
              <a:defRPr sz="8828"/>
            </a:lvl6pPr>
            <a:lvl7pPr marL="10937687" indent="0">
              <a:buNone/>
              <a:defRPr sz="8828"/>
            </a:lvl7pPr>
            <a:lvl8pPr marL="10937687" indent="0">
              <a:buNone/>
              <a:defRPr sz="8828"/>
            </a:lvl8pPr>
            <a:lvl9pPr marL="10937687" indent="0">
              <a:buNone/>
              <a:defRPr sz="8828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499910"/>
            <a:ext cx="18165128" cy="5023493"/>
          </a:xfrm>
        </p:spPr>
        <p:txBody>
          <a:bodyPr/>
          <a:lstStyle>
            <a:lvl1pPr marL="0" indent="0">
              <a:buNone/>
              <a:defRPr sz="6179"/>
            </a:lvl1pPr>
            <a:lvl2pPr marL="2018119" indent="0">
              <a:buNone/>
              <a:defRPr sz="5297"/>
            </a:lvl2pPr>
            <a:lvl3pPr marL="4036238" indent="0">
              <a:buNone/>
              <a:defRPr sz="4414"/>
            </a:lvl3pPr>
            <a:lvl4pPr marL="6054356" indent="0">
              <a:buNone/>
              <a:defRPr sz="3973"/>
            </a:lvl4pPr>
            <a:lvl5pPr marL="8072475" indent="0">
              <a:buNone/>
              <a:defRPr sz="3973"/>
            </a:lvl5pPr>
            <a:lvl6pPr marL="10090595" indent="0">
              <a:buNone/>
              <a:defRPr sz="3973"/>
            </a:lvl6pPr>
            <a:lvl7pPr marL="10937687" indent="0">
              <a:buNone/>
              <a:defRPr sz="3973"/>
            </a:lvl7pPr>
            <a:lvl8pPr marL="10937687" indent="0">
              <a:buNone/>
              <a:defRPr sz="3973"/>
            </a:lvl8pPr>
            <a:lvl9pPr marL="10937687" indent="0">
              <a:buNone/>
              <a:defRPr sz="397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FB45CD-109B-46AD-B8C1-A2449EFED7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580FA-0294-469C-9985-9F418D03B6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761" y="1714135"/>
            <a:ext cx="27247692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761" y="9987566"/>
            <a:ext cx="27247692" cy="282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761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032" y="38979169"/>
            <a:ext cx="9587151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236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1EB9B-6925-4C53-AC23-6768280093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5pPr>
      <a:lvl6pPr marL="2018119"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6pPr>
      <a:lvl7pPr marL="4036238"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7pPr>
      <a:lvl8pPr marL="6054356"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8pPr>
      <a:lvl9pPr marL="8072475" algn="ctr" rtl="0" eaLnBrk="1" fontAlgn="base" hangingPunct="1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9pPr>
    </p:titleStyle>
    <p:bodyStyle>
      <a:lvl1pPr marL="1513589" indent="-1513589" algn="l" rtl="0" eaLnBrk="1" fontAlgn="base" hangingPunct="1">
        <a:spcBef>
          <a:spcPct val="20000"/>
        </a:spcBef>
        <a:spcAft>
          <a:spcPct val="0"/>
        </a:spcAft>
        <a:buChar char="•"/>
        <a:defRPr sz="14125">
          <a:solidFill>
            <a:schemeClr val="tx1"/>
          </a:solidFill>
          <a:latin typeface="+mn-lt"/>
          <a:ea typeface="+mn-ea"/>
          <a:cs typeface="+mn-cs"/>
        </a:defRPr>
      </a:lvl1pPr>
      <a:lvl2pPr marL="3279443" indent="-1261324" algn="l" rtl="0" eaLnBrk="1" fontAlgn="base" hangingPunct="1">
        <a:spcBef>
          <a:spcPct val="20000"/>
        </a:spcBef>
        <a:spcAft>
          <a:spcPct val="0"/>
        </a:spcAft>
        <a:buChar char="–"/>
        <a:defRPr sz="12360">
          <a:solidFill>
            <a:schemeClr val="tx1"/>
          </a:solidFill>
          <a:latin typeface="+mn-lt"/>
        </a:defRPr>
      </a:lvl2pPr>
      <a:lvl3pPr marL="5045297" indent="-1009060" algn="l" rtl="0" eaLnBrk="1" fontAlgn="base" hangingPunct="1">
        <a:spcBef>
          <a:spcPct val="20000"/>
        </a:spcBef>
        <a:spcAft>
          <a:spcPct val="0"/>
        </a:spcAft>
        <a:buChar char="•"/>
        <a:defRPr sz="10594">
          <a:solidFill>
            <a:schemeClr val="tx1"/>
          </a:solidFill>
          <a:latin typeface="+mn-lt"/>
        </a:defRPr>
      </a:lvl3pPr>
      <a:lvl4pPr marL="7063416" indent="-1009060" algn="l" rtl="0" eaLnBrk="1" fontAlgn="base" hangingPunct="1">
        <a:spcBef>
          <a:spcPct val="20000"/>
        </a:spcBef>
        <a:spcAft>
          <a:spcPct val="0"/>
        </a:spcAft>
        <a:buChar char="–"/>
        <a:defRPr sz="8828">
          <a:solidFill>
            <a:schemeClr val="tx1"/>
          </a:solidFill>
          <a:latin typeface="+mn-lt"/>
        </a:defRPr>
      </a:lvl4pPr>
      <a:lvl5pPr marL="9081535" indent="-1009060" algn="l" rtl="0" eaLnBrk="1" fontAlgn="base" hangingPunct="1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5pPr>
      <a:lvl6pPr marL="10937687" indent="-1009060" algn="l" rtl="0" eaLnBrk="1" fontAlgn="base" hangingPunct="1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6pPr>
      <a:lvl7pPr marL="10937687" indent="-1009060" algn="l" rtl="0" eaLnBrk="1" fontAlgn="base" hangingPunct="1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7pPr>
      <a:lvl8pPr marL="10937687" indent="-1009060" algn="l" rtl="0" eaLnBrk="1" fontAlgn="base" hangingPunct="1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8pPr>
      <a:lvl9pPr marL="10937687" indent="-1009060" algn="l" rtl="0" eaLnBrk="1" fontAlgn="base" hangingPunct="1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1pPr>
      <a:lvl2pPr marL="2018119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4036238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3pPr>
      <a:lvl4pPr marL="6054356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4pPr>
      <a:lvl5pPr marL="807247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5pPr>
      <a:lvl6pPr marL="1009059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6pPr>
      <a:lvl7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7pPr>
      <a:lvl8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761" y="1714135"/>
            <a:ext cx="27247692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761" y="9987566"/>
            <a:ext cx="27247692" cy="282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761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032" y="38979169"/>
            <a:ext cx="9587151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236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A52E3-3C1C-40D7-AAC3-3C61A1EE16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5pPr>
      <a:lvl6pPr marL="2018119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6pPr>
      <a:lvl7pPr marL="4036238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7pPr>
      <a:lvl8pPr marL="6054356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8pPr>
      <a:lvl9pPr marL="8072475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9pPr>
    </p:titleStyle>
    <p:bodyStyle>
      <a:lvl1pPr marL="1513589" indent="-1513589" algn="l" rtl="0" eaLnBrk="0" fontAlgn="base" hangingPunct="0">
        <a:spcBef>
          <a:spcPct val="20000"/>
        </a:spcBef>
        <a:spcAft>
          <a:spcPct val="0"/>
        </a:spcAft>
        <a:buChar char="•"/>
        <a:defRPr sz="14125">
          <a:solidFill>
            <a:schemeClr val="tx1"/>
          </a:solidFill>
          <a:latin typeface="+mn-lt"/>
          <a:ea typeface="+mn-ea"/>
          <a:cs typeface="+mn-cs"/>
        </a:defRPr>
      </a:lvl1pPr>
      <a:lvl2pPr marL="3279443" indent="-1261324" algn="l" rtl="0" eaLnBrk="0" fontAlgn="base" hangingPunct="0">
        <a:spcBef>
          <a:spcPct val="20000"/>
        </a:spcBef>
        <a:spcAft>
          <a:spcPct val="0"/>
        </a:spcAft>
        <a:buChar char="–"/>
        <a:defRPr sz="12360">
          <a:solidFill>
            <a:schemeClr val="tx1"/>
          </a:solidFill>
          <a:latin typeface="+mn-lt"/>
        </a:defRPr>
      </a:lvl2pPr>
      <a:lvl3pPr marL="5045297" indent="-1009060" algn="l" rtl="0" eaLnBrk="0" fontAlgn="base" hangingPunct="0">
        <a:spcBef>
          <a:spcPct val="20000"/>
        </a:spcBef>
        <a:spcAft>
          <a:spcPct val="0"/>
        </a:spcAft>
        <a:buChar char="•"/>
        <a:defRPr sz="10594">
          <a:solidFill>
            <a:schemeClr val="tx1"/>
          </a:solidFill>
          <a:latin typeface="+mn-lt"/>
        </a:defRPr>
      </a:lvl3pPr>
      <a:lvl4pPr marL="7063416" indent="-1009060" algn="l" rtl="0" eaLnBrk="0" fontAlgn="base" hangingPunct="0">
        <a:spcBef>
          <a:spcPct val="20000"/>
        </a:spcBef>
        <a:spcAft>
          <a:spcPct val="0"/>
        </a:spcAft>
        <a:buChar char="–"/>
        <a:defRPr sz="8828">
          <a:solidFill>
            <a:schemeClr val="tx1"/>
          </a:solidFill>
          <a:latin typeface="+mn-lt"/>
        </a:defRPr>
      </a:lvl4pPr>
      <a:lvl5pPr marL="9081535" indent="-1009060" algn="l" rtl="0" eaLnBrk="0" fontAlgn="base" hangingPunct="0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5pPr>
      <a:lvl6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6pPr>
      <a:lvl7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7pPr>
      <a:lvl8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8pPr>
      <a:lvl9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1pPr>
      <a:lvl2pPr marL="2018119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4036238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3pPr>
      <a:lvl4pPr marL="6054356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4pPr>
      <a:lvl5pPr marL="807247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5pPr>
      <a:lvl6pPr marL="1009059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6pPr>
      <a:lvl7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7pPr>
      <a:lvl8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761" y="1714135"/>
            <a:ext cx="27247692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761" y="9987566"/>
            <a:ext cx="27247692" cy="282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761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032" y="38979169"/>
            <a:ext cx="9587151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236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84E91-36E5-4492-9D5D-61110E631A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5pPr>
      <a:lvl6pPr marL="2018119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6pPr>
      <a:lvl7pPr marL="4036238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7pPr>
      <a:lvl8pPr marL="6054356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8pPr>
      <a:lvl9pPr marL="8072475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9pPr>
    </p:titleStyle>
    <p:bodyStyle>
      <a:lvl1pPr marL="1513589" indent="-1513589" algn="l" rtl="0" eaLnBrk="0" fontAlgn="base" hangingPunct="0">
        <a:spcBef>
          <a:spcPct val="20000"/>
        </a:spcBef>
        <a:spcAft>
          <a:spcPct val="0"/>
        </a:spcAft>
        <a:buChar char="•"/>
        <a:defRPr sz="14125">
          <a:solidFill>
            <a:schemeClr val="tx1"/>
          </a:solidFill>
          <a:latin typeface="+mn-lt"/>
          <a:ea typeface="+mn-ea"/>
          <a:cs typeface="+mn-cs"/>
        </a:defRPr>
      </a:lvl1pPr>
      <a:lvl2pPr marL="3279443" indent="-1261324" algn="l" rtl="0" eaLnBrk="0" fontAlgn="base" hangingPunct="0">
        <a:spcBef>
          <a:spcPct val="20000"/>
        </a:spcBef>
        <a:spcAft>
          <a:spcPct val="0"/>
        </a:spcAft>
        <a:buChar char="–"/>
        <a:defRPr sz="12360">
          <a:solidFill>
            <a:schemeClr val="tx1"/>
          </a:solidFill>
          <a:latin typeface="+mn-lt"/>
        </a:defRPr>
      </a:lvl2pPr>
      <a:lvl3pPr marL="5045297" indent="-1009060" algn="l" rtl="0" eaLnBrk="0" fontAlgn="base" hangingPunct="0">
        <a:spcBef>
          <a:spcPct val="20000"/>
        </a:spcBef>
        <a:spcAft>
          <a:spcPct val="0"/>
        </a:spcAft>
        <a:buChar char="•"/>
        <a:defRPr sz="10594">
          <a:solidFill>
            <a:schemeClr val="tx1"/>
          </a:solidFill>
          <a:latin typeface="+mn-lt"/>
        </a:defRPr>
      </a:lvl3pPr>
      <a:lvl4pPr marL="7063416" indent="-1009060" algn="l" rtl="0" eaLnBrk="0" fontAlgn="base" hangingPunct="0">
        <a:spcBef>
          <a:spcPct val="20000"/>
        </a:spcBef>
        <a:spcAft>
          <a:spcPct val="0"/>
        </a:spcAft>
        <a:buChar char="–"/>
        <a:defRPr sz="8828">
          <a:solidFill>
            <a:schemeClr val="tx1"/>
          </a:solidFill>
          <a:latin typeface="+mn-lt"/>
        </a:defRPr>
      </a:lvl4pPr>
      <a:lvl5pPr marL="9081535" indent="-1009060" algn="l" rtl="0" eaLnBrk="0" fontAlgn="base" hangingPunct="0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5pPr>
      <a:lvl6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6pPr>
      <a:lvl7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7pPr>
      <a:lvl8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8pPr>
      <a:lvl9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1pPr>
      <a:lvl2pPr marL="2018119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4036238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3pPr>
      <a:lvl4pPr marL="6054356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4pPr>
      <a:lvl5pPr marL="807247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5pPr>
      <a:lvl6pPr marL="1009059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6pPr>
      <a:lvl7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7pPr>
      <a:lvl8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761" y="1714135"/>
            <a:ext cx="27247692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761" y="9987566"/>
            <a:ext cx="27247692" cy="282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3761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032" y="38979169"/>
            <a:ext cx="9587151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236" y="38979169"/>
            <a:ext cx="7064216" cy="29724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179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07447-2017-4666-B43E-1DFEF942C0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5pPr>
      <a:lvl6pPr marL="2018119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6pPr>
      <a:lvl7pPr marL="4036238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7pPr>
      <a:lvl8pPr marL="6054356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8pPr>
      <a:lvl9pPr marL="8072475" algn="ctr" rtl="0" fontAlgn="base">
        <a:spcBef>
          <a:spcPct val="0"/>
        </a:spcBef>
        <a:spcAft>
          <a:spcPct val="0"/>
        </a:spcAft>
        <a:defRPr sz="19422">
          <a:solidFill>
            <a:schemeClr val="tx2"/>
          </a:solidFill>
          <a:latin typeface="Arial" charset="0"/>
        </a:defRPr>
      </a:lvl9pPr>
    </p:titleStyle>
    <p:bodyStyle>
      <a:lvl1pPr marL="1513589" indent="-1513589" algn="l" rtl="0" eaLnBrk="0" fontAlgn="base" hangingPunct="0">
        <a:spcBef>
          <a:spcPct val="20000"/>
        </a:spcBef>
        <a:spcAft>
          <a:spcPct val="0"/>
        </a:spcAft>
        <a:buChar char="•"/>
        <a:defRPr sz="14125">
          <a:solidFill>
            <a:schemeClr val="tx1"/>
          </a:solidFill>
          <a:latin typeface="+mn-lt"/>
          <a:ea typeface="+mn-ea"/>
          <a:cs typeface="+mn-cs"/>
        </a:defRPr>
      </a:lvl1pPr>
      <a:lvl2pPr marL="3279443" indent="-1261324" algn="l" rtl="0" eaLnBrk="0" fontAlgn="base" hangingPunct="0">
        <a:spcBef>
          <a:spcPct val="20000"/>
        </a:spcBef>
        <a:spcAft>
          <a:spcPct val="0"/>
        </a:spcAft>
        <a:buChar char="–"/>
        <a:defRPr sz="12360">
          <a:solidFill>
            <a:schemeClr val="tx1"/>
          </a:solidFill>
          <a:latin typeface="+mn-lt"/>
        </a:defRPr>
      </a:lvl2pPr>
      <a:lvl3pPr marL="5045297" indent="-1009060" algn="l" rtl="0" eaLnBrk="0" fontAlgn="base" hangingPunct="0">
        <a:spcBef>
          <a:spcPct val="20000"/>
        </a:spcBef>
        <a:spcAft>
          <a:spcPct val="0"/>
        </a:spcAft>
        <a:buChar char="•"/>
        <a:defRPr sz="10594">
          <a:solidFill>
            <a:schemeClr val="tx1"/>
          </a:solidFill>
          <a:latin typeface="+mn-lt"/>
        </a:defRPr>
      </a:lvl3pPr>
      <a:lvl4pPr marL="7063416" indent="-1009060" algn="l" rtl="0" eaLnBrk="0" fontAlgn="base" hangingPunct="0">
        <a:spcBef>
          <a:spcPct val="20000"/>
        </a:spcBef>
        <a:spcAft>
          <a:spcPct val="0"/>
        </a:spcAft>
        <a:buChar char="–"/>
        <a:defRPr sz="8828">
          <a:solidFill>
            <a:schemeClr val="tx1"/>
          </a:solidFill>
          <a:latin typeface="+mn-lt"/>
        </a:defRPr>
      </a:lvl4pPr>
      <a:lvl5pPr marL="9081535" indent="-1009060" algn="l" rtl="0" eaLnBrk="0" fontAlgn="base" hangingPunct="0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5pPr>
      <a:lvl6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6pPr>
      <a:lvl7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7pPr>
      <a:lvl8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8pPr>
      <a:lvl9pPr marL="10937687" indent="-1009060" algn="l" rtl="0" fontAlgn="base">
        <a:spcBef>
          <a:spcPct val="20000"/>
        </a:spcBef>
        <a:spcAft>
          <a:spcPct val="0"/>
        </a:spcAft>
        <a:buChar char="»"/>
        <a:defRPr sz="8828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1pPr>
      <a:lvl2pPr marL="2018119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4036238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3pPr>
      <a:lvl4pPr marL="6054356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4pPr>
      <a:lvl5pPr marL="807247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5pPr>
      <a:lvl6pPr marL="10090595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6pPr>
      <a:lvl7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7pPr>
      <a:lvl8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defTabSz="4036238" rtl="0" eaLnBrk="1" latinLnBrk="0" hangingPunct="1">
        <a:defRPr sz="7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009180" y="2054602"/>
            <a:ext cx="28249100" cy="3867704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385949" y="2709796"/>
            <a:ext cx="27503327" cy="342430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665137" y="31117235"/>
            <a:ext cx="27096316" cy="65632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665137" y="3310158"/>
            <a:ext cx="27096316" cy="26138831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12503189" y="38146890"/>
            <a:ext cx="7568803" cy="22789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4414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20071995" y="38146890"/>
            <a:ext cx="7568803" cy="22789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4414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7640798" y="38146890"/>
            <a:ext cx="1513761" cy="22789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4414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921EB9B-6925-4C53-AC23-6768280093B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1" latinLnBrk="0" hangingPunct="1">
        <a:spcBef>
          <a:spcPct val="0"/>
        </a:spcBef>
        <a:buNone/>
        <a:defRPr kumimoji="0" sz="15891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170509" indent="-1170509" algn="l" rtl="0" eaLnBrk="1" latinLnBrk="0" hangingPunct="1">
        <a:spcBef>
          <a:spcPts val="1104"/>
        </a:spcBef>
        <a:buClr>
          <a:schemeClr val="accent1"/>
        </a:buClr>
        <a:buSzPct val="80000"/>
        <a:buFont typeface="Wingdings 2"/>
        <a:buChar char=""/>
        <a:defRPr kumimoji="0" sz="1236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421743" indent="-887972" algn="l" rtl="0" eaLnBrk="1" latinLnBrk="0" hangingPunct="1">
        <a:spcBef>
          <a:spcPts val="1104"/>
        </a:spcBef>
        <a:buClr>
          <a:schemeClr val="accent1"/>
        </a:buClr>
        <a:buSzPct val="100000"/>
        <a:buFont typeface="Verdana"/>
        <a:buChar char="◦"/>
        <a:defRPr kumimoji="0" sz="10594" kern="1200">
          <a:solidFill>
            <a:schemeClr val="tx1"/>
          </a:solidFill>
          <a:latin typeface="+mn-lt"/>
          <a:ea typeface="+mn-ea"/>
          <a:cs typeface="+mn-cs"/>
        </a:defRPr>
      </a:lvl2pPr>
      <a:lvl3pPr marL="3471165" indent="-807248" algn="l" rtl="0" eaLnBrk="1" latinLnBrk="0" hangingPunct="1">
        <a:spcBef>
          <a:spcPts val="1104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9711" kern="1200">
          <a:solidFill>
            <a:schemeClr val="tx1"/>
          </a:solidFill>
          <a:latin typeface="+mn-lt"/>
          <a:ea typeface="+mn-ea"/>
          <a:cs typeface="+mn-cs"/>
        </a:defRPr>
      </a:lvl3pPr>
      <a:lvl4pPr marL="4520586" indent="-807248" algn="l" rtl="0" eaLnBrk="1" latinLnBrk="0" hangingPunct="1">
        <a:spcBef>
          <a:spcPts val="101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8387" kern="1200">
          <a:solidFill>
            <a:schemeClr val="tx1"/>
          </a:solidFill>
          <a:latin typeface="+mn-lt"/>
          <a:ea typeface="+mn-ea"/>
          <a:cs typeface="+mn-cs"/>
        </a:defRPr>
      </a:lvl4pPr>
      <a:lvl5pPr marL="5650732" indent="-807248" algn="l" rtl="0" eaLnBrk="1" latinLnBrk="0" hangingPunct="1">
        <a:spcBef>
          <a:spcPts val="110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7945" kern="1200">
          <a:solidFill>
            <a:schemeClr val="tx1"/>
          </a:solidFill>
          <a:latin typeface="+mn-lt"/>
          <a:ea typeface="+mn-ea"/>
          <a:cs typeface="+mn-cs"/>
        </a:defRPr>
      </a:lvl5pPr>
      <a:lvl6pPr marL="6579068" indent="-807248" algn="l" rtl="0" eaLnBrk="1" latinLnBrk="0" hangingPunct="1">
        <a:spcBef>
          <a:spcPts val="110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750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507402" indent="-807248" algn="l" rtl="0" eaLnBrk="1" latinLnBrk="0" hangingPunct="1">
        <a:spcBef>
          <a:spcPts val="112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6621" kern="1200">
          <a:solidFill>
            <a:schemeClr val="tx1"/>
          </a:solidFill>
          <a:latin typeface="+mn-lt"/>
          <a:ea typeface="+mn-ea"/>
          <a:cs typeface="+mn-cs"/>
        </a:defRPr>
      </a:lvl7pPr>
      <a:lvl8pPr marL="8476100" indent="-807248" algn="l" rtl="0" eaLnBrk="1" latinLnBrk="0" hangingPunct="1">
        <a:spcBef>
          <a:spcPts val="113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662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9485159" indent="-807248" algn="l" rtl="0" eaLnBrk="1" latinLnBrk="0" hangingPunct="1">
        <a:spcBef>
          <a:spcPts val="112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6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18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6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54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0905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937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937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6568" y="22070690"/>
            <a:ext cx="24362086" cy="496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56568" y="7189719"/>
            <a:ext cx="24362086" cy="14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418938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2837881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4256819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5675757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4204" indent="-1064204" algn="ctr" rtl="0" eaLnBrk="0" fontAlgn="base" hangingPunct="0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305776" indent="-886838" algn="ctr" rtl="0" eaLnBrk="0" fontAlgn="base" hangingPunct="0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547347" indent="-709471" algn="ctr" rtl="0" eaLnBrk="0" fontAlgn="base" hangingPunct="0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4966290" indent="-709471" algn="ctr" rtl="0" eaLnBrk="0" fontAlgn="base" hangingPunct="0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6385228" indent="-709471" algn="ctr" rtl="0" eaLnBrk="0" fontAlgn="base" hangingPunct="0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18938" algn="ctr" rtl="0" fontAlgn="base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37881" algn="ctr" rtl="0" fontAlgn="base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56819" algn="ctr" rtl="0" fontAlgn="base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5675757" algn="ctr" rtl="0" fontAlgn="base">
        <a:spcBef>
          <a:spcPct val="0"/>
        </a:spcBef>
        <a:spcAft>
          <a:spcPct val="0"/>
        </a:spcAft>
        <a:defRPr sz="11036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1pPr>
      <a:lvl2pPr marL="1418938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2pPr>
      <a:lvl3pPr marL="2837881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3pPr>
      <a:lvl4pPr marL="4256819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4pPr>
      <a:lvl5pPr marL="5675757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5pPr>
      <a:lvl6pPr marL="7094699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6pPr>
      <a:lvl7pPr marL="8513637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7pPr>
      <a:lvl8pPr marL="9932574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defTabSz="1418938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56572" y="1114681"/>
            <a:ext cx="24362086" cy="107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6572" y="12150038"/>
            <a:ext cx="24362086" cy="250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418863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2837735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4256602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5675465" algn="ctr" rtl="0" fontAlgn="base">
        <a:spcBef>
          <a:spcPct val="0"/>
        </a:spcBef>
        <a:spcAft>
          <a:spcPct val="0"/>
        </a:spcAft>
        <a:defRPr sz="2604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01255" indent="-1773583" algn="l" rtl="0" eaLnBrk="0" fontAlgn="base" hangingPunct="0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80709" indent="-1773583" algn="l" rtl="0" eaLnBrk="0" fontAlgn="base" hangingPunct="0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5360163" indent="-1773583" algn="l" rtl="0" eaLnBrk="0" fontAlgn="base" hangingPunct="0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6739617" indent="-1773583" algn="l" rtl="0" eaLnBrk="0" fontAlgn="base" hangingPunct="0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8119071" indent="-1773583" algn="l" rtl="0" eaLnBrk="0" fontAlgn="base" hangingPunct="0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9537938" indent="-1773583" algn="l" rtl="0" fontAlgn="base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0937687" indent="-1773583" algn="l" rtl="0" fontAlgn="base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937687" indent="-1773583" algn="l" rtl="0" fontAlgn="base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0937687" indent="-1773583" algn="l" rtl="0" fontAlgn="base">
        <a:spcBef>
          <a:spcPts val="7446"/>
        </a:spcBef>
        <a:spcAft>
          <a:spcPct val="0"/>
        </a:spcAft>
        <a:buSzPct val="171000"/>
        <a:buFont typeface="Gill Sans" charset="0"/>
        <a:buChar char="•"/>
        <a:defRPr sz="13242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1pPr>
      <a:lvl2pPr marL="1418863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2pPr>
      <a:lvl3pPr marL="2837735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3pPr>
      <a:lvl4pPr marL="4256602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4pPr>
      <a:lvl5pPr marL="5675465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5pPr>
      <a:lvl6pPr marL="7094337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6pPr>
      <a:lvl7pPr marL="8513200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7pPr>
      <a:lvl8pPr marL="9932067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8pPr>
      <a:lvl9pPr marL="10937687" algn="l" defTabSz="1418863" rtl="0" eaLnBrk="1" latinLnBrk="0" hangingPunct="1">
        <a:defRPr sz="5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8337255-F4FD-4E1C-9FCD-D2D4781FC8BE}"/>
              </a:ext>
            </a:extLst>
          </p:cNvPr>
          <p:cNvGraphicFramePr>
            <a:graphicFrameLocks noGrp="1"/>
          </p:cNvGraphicFramePr>
          <p:nvPr/>
        </p:nvGraphicFramePr>
        <p:xfrm>
          <a:off x="1211006" y="41021954"/>
          <a:ext cx="19413493" cy="150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894">
                  <a:extLst>
                    <a:ext uri="{9D8B030D-6E8A-4147-A177-3AD203B41FA5}">
                      <a16:colId xmlns:a16="http://schemas.microsoft.com/office/drawing/2014/main" val="2892245042"/>
                    </a:ext>
                  </a:extLst>
                </a:gridCol>
                <a:gridCol w="8851599">
                  <a:extLst>
                    <a:ext uri="{9D8B030D-6E8A-4147-A177-3AD203B41FA5}">
                      <a16:colId xmlns:a16="http://schemas.microsoft.com/office/drawing/2014/main" val="1295053739"/>
                    </a:ext>
                  </a:extLst>
                </a:gridCol>
              </a:tblGrid>
              <a:tr h="758328">
                <a:tc>
                  <a:txBody>
                    <a:bodyPr/>
                    <a:lstStyle/>
                    <a:p>
                      <a:pPr algn="l"/>
                      <a:r>
                        <a:rPr lang="sk-SK" sz="2400" u="sng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Contact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: VEGEPOLYS VALLEY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– 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Unité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Précompétitive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: </a:t>
                      </a:r>
                    </a:p>
                    <a:p>
                      <a:pPr algn="l"/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Marie-Pierre Cassagnes,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Henry Freulon et Solen Lehérissey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algn="l"/>
                      <a:r>
                        <a:rPr lang="sk-SK" sz="2400" u="sng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Mail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fr-FR" sz="2400" baseline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unite-precompetitive@vegepolys-valley.eu </a:t>
                      </a:r>
                      <a:r>
                        <a:rPr lang="fr-FR" sz="2400" u="none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 </a:t>
                      </a:r>
                      <a:r>
                        <a:rPr lang="sk-SK" sz="2400" u="sng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Tél</a:t>
                      </a:r>
                      <a:r>
                        <a:rPr lang="fr-FR" sz="2400" u="sng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: 02.99.31.10.53</a:t>
                      </a:r>
                    </a:p>
                  </a:txBody>
                  <a:tcPr marL="403670" marR="403670" marT="201835" marB="20183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Projet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Arial"/>
                        </a:rPr>
                        <a:t>CLIMATVEG</a:t>
                      </a:r>
                      <a:r>
                        <a:rPr lang="fr-FR" sz="2400" b="1" baseline="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financé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par les partenaires du projet et</a:t>
                      </a:r>
                    </a:p>
                  </a:txBody>
                  <a:tcPr marL="403670" marR="403670" marT="201835" marB="2018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50851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5E783CD-575F-42E6-9A51-8A48CE14828E}"/>
              </a:ext>
            </a:extLst>
          </p:cNvPr>
          <p:cNvSpPr/>
          <p:nvPr/>
        </p:nvSpPr>
        <p:spPr bwMode="auto">
          <a:xfrm>
            <a:off x="8186718" y="931881"/>
            <a:ext cx="20773888" cy="28228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6600" dirty="0">
                <a:latin typeface="Arial"/>
                <a:cs typeface="Arial"/>
              </a:rPr>
              <a:t>Projet </a:t>
            </a:r>
            <a:r>
              <a:rPr lang="fr-FR" sz="6600" b="1" dirty="0">
                <a:solidFill>
                  <a:srgbClr val="006496"/>
                </a:solidFill>
                <a:latin typeface="Arial"/>
                <a:cs typeface="Arial"/>
              </a:rPr>
              <a:t>CLIMATVEG</a:t>
            </a:r>
            <a:r>
              <a:rPr lang="fr-FR" sz="6600" dirty="0">
                <a:latin typeface="Arial"/>
                <a:cs typeface="Arial"/>
              </a:rPr>
              <a:t> : Transition et durabilité des systèmes de productions végétales face aux changements climatiques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521E0DD-D916-401F-A459-636C293BF7A9}"/>
              </a:ext>
            </a:extLst>
          </p:cNvPr>
          <p:cNvSpPr/>
          <p:nvPr/>
        </p:nvSpPr>
        <p:spPr>
          <a:xfrm>
            <a:off x="1429194" y="7884992"/>
            <a:ext cx="144155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6496"/>
                </a:solidFill>
              </a:rPr>
              <a:t>CLIMATVEG</a:t>
            </a:r>
            <a:r>
              <a:rPr lang="fr-FR" sz="3600" b="1" dirty="0"/>
              <a:t> </a:t>
            </a:r>
            <a:r>
              <a:rPr lang="fr-FR" sz="3600" dirty="0"/>
              <a:t>porte sur la transition et la durabilité des systèmes de productions végétales face aux changements climatiques au niveau des régions </a:t>
            </a:r>
            <a:r>
              <a:rPr lang="fr-FR" sz="3600" b="1" dirty="0">
                <a:solidFill>
                  <a:srgbClr val="006496"/>
                </a:solidFill>
              </a:rPr>
              <a:t>Bretagne et Pays de la Loire</a:t>
            </a:r>
            <a:r>
              <a:rPr lang="fr-FR" sz="3600" dirty="0"/>
              <a:t>. C'est un projet impliquant </a:t>
            </a:r>
            <a:r>
              <a:rPr lang="fr-FR" sz="3600" b="1" dirty="0">
                <a:solidFill>
                  <a:srgbClr val="006496"/>
                </a:solidFill>
              </a:rPr>
              <a:t>toutes les filières du végétal</a:t>
            </a:r>
            <a:r>
              <a:rPr lang="fr-FR" sz="3600" dirty="0"/>
              <a:t>, pluridisciplinaire et multipartenaires. Il vise à comprendre l’</a:t>
            </a:r>
            <a:r>
              <a:rPr lang="fr-FR" sz="3600" b="1" dirty="0">
                <a:solidFill>
                  <a:srgbClr val="006496"/>
                </a:solidFill>
              </a:rPr>
              <a:t>impact du changement climatique </a:t>
            </a:r>
            <a:r>
              <a:rPr lang="fr-FR" sz="3600" dirty="0"/>
              <a:t>pour être en capacité d'agir en étudiant la multi-performance de leviers d’adaptation liés à la </a:t>
            </a:r>
            <a:r>
              <a:rPr lang="fr-FR" sz="3600" b="1" dirty="0">
                <a:solidFill>
                  <a:srgbClr val="006496"/>
                </a:solidFill>
              </a:rPr>
              <a:t>ressource en eau, </a:t>
            </a:r>
            <a:r>
              <a:rPr lang="fr-FR" sz="3600" dirty="0"/>
              <a:t>aux </a:t>
            </a:r>
            <a:r>
              <a:rPr lang="fr-FR" sz="3600" b="1" dirty="0">
                <a:solidFill>
                  <a:srgbClr val="006496"/>
                </a:solidFill>
              </a:rPr>
              <a:t>plantes</a:t>
            </a:r>
            <a:r>
              <a:rPr lang="fr-FR" sz="3600" b="1" dirty="0"/>
              <a:t> </a:t>
            </a:r>
            <a:r>
              <a:rPr lang="fr-FR" sz="3600" dirty="0"/>
              <a:t>et au </a:t>
            </a:r>
            <a:r>
              <a:rPr lang="fr-FR" sz="3600" b="1" dirty="0">
                <a:solidFill>
                  <a:srgbClr val="006496"/>
                </a:solidFill>
              </a:rPr>
              <a:t>sol</a:t>
            </a:r>
            <a:r>
              <a:rPr lang="fr-FR" sz="3600" dirty="0"/>
              <a:t>.</a:t>
            </a:r>
          </a:p>
          <a:p>
            <a:pPr algn="ctr"/>
            <a:r>
              <a:rPr lang="fr-FR" sz="3600" dirty="0"/>
              <a:t>L’ensemble des travaux menés contribuera à favoriser la </a:t>
            </a:r>
            <a:r>
              <a:rPr lang="fr-FR" sz="3600" b="1" dirty="0">
                <a:solidFill>
                  <a:srgbClr val="006496"/>
                </a:solidFill>
              </a:rPr>
              <a:t>résilience</a:t>
            </a:r>
            <a:r>
              <a:rPr lang="fr-FR" sz="3600" dirty="0"/>
              <a:t>,</a:t>
            </a:r>
            <a:r>
              <a:rPr lang="fr-FR" sz="3600" b="1" dirty="0"/>
              <a:t> </a:t>
            </a:r>
            <a:r>
              <a:rPr lang="fr-FR" sz="3600" dirty="0"/>
              <a:t>la </a:t>
            </a:r>
            <a:r>
              <a:rPr lang="fr-FR" sz="3600" b="1" dirty="0">
                <a:solidFill>
                  <a:srgbClr val="006496"/>
                </a:solidFill>
              </a:rPr>
              <a:t>transition</a:t>
            </a:r>
            <a:r>
              <a:rPr lang="fr-FR" sz="3600" b="1" dirty="0"/>
              <a:t> </a:t>
            </a:r>
            <a:r>
              <a:rPr lang="fr-FR" sz="3600" dirty="0"/>
              <a:t>et la </a:t>
            </a:r>
            <a:r>
              <a:rPr lang="fr-FR" sz="3600" b="1" dirty="0">
                <a:solidFill>
                  <a:srgbClr val="006496"/>
                </a:solidFill>
              </a:rPr>
              <a:t>durabilité</a:t>
            </a:r>
            <a:r>
              <a:rPr lang="fr-FR" sz="3600" dirty="0">
                <a:solidFill>
                  <a:srgbClr val="006496"/>
                </a:solidFill>
              </a:rPr>
              <a:t> </a:t>
            </a:r>
            <a:r>
              <a:rPr lang="fr-FR" sz="3600" dirty="0"/>
              <a:t>des </a:t>
            </a:r>
            <a:r>
              <a:rPr lang="fr-FR" sz="3600" b="1" dirty="0">
                <a:solidFill>
                  <a:srgbClr val="006496"/>
                </a:solidFill>
              </a:rPr>
              <a:t>filières végétales de l’Ouest</a:t>
            </a:r>
            <a:r>
              <a:rPr lang="fr-FR" sz="3600" dirty="0"/>
              <a:t>.</a:t>
            </a:r>
            <a:endParaRPr lang="fr-FR" sz="3600" dirty="0">
              <a:solidFill>
                <a:srgbClr val="606060"/>
              </a:solidFill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01" y="348783"/>
            <a:ext cx="2135064" cy="4313699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958695" y="33690773"/>
            <a:ext cx="26357823" cy="4313699"/>
            <a:chOff x="2168820" y="33610861"/>
            <a:chExt cx="26357823" cy="4313699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FAE4B7B7-B1E7-47AD-86A1-A5A6BB3B5DE1}"/>
                </a:ext>
              </a:extLst>
            </p:cNvPr>
            <p:cNvGrpSpPr/>
            <p:nvPr/>
          </p:nvGrpSpPr>
          <p:grpSpPr>
            <a:xfrm>
              <a:off x="4831112" y="33968744"/>
              <a:ext cx="23695531" cy="3597933"/>
              <a:chOff x="2047449" y="5200943"/>
              <a:chExt cx="4860642" cy="1499915"/>
            </a:xfrm>
          </p:grpSpPr>
          <p:sp>
            <p:nvSpPr>
              <p:cNvPr id="52" name="Zone de texte 6">
                <a:extLst>
                  <a:ext uri="{FF2B5EF4-FFF2-40B4-BE49-F238E27FC236}">
                    <a16:creationId xmlns:a16="http://schemas.microsoft.com/office/drawing/2014/main" id="{7D4C1FE2-2B81-4E3A-A3DE-3128DD4DAEE4}"/>
                  </a:ext>
                </a:extLst>
              </p:cNvPr>
              <p:cNvSpPr txBox="1"/>
              <p:nvPr/>
            </p:nvSpPr>
            <p:spPr>
              <a:xfrm>
                <a:off x="2047449" y="5200943"/>
                <a:ext cx="4860642" cy="845477"/>
              </a:xfrm>
              <a:prstGeom prst="roundRect">
                <a:avLst/>
              </a:prstGeom>
              <a:solidFill>
                <a:srgbClr val="96B622"/>
              </a:solidFill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17850" tIns="317850" rIns="317850" bIns="3178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4000" b="1" dirty="0">
                    <a:solidFill>
                      <a:schemeClr val="bg1"/>
                    </a:solidFill>
                    <a:ea typeface="Times New Roman"/>
                    <a:cs typeface="Arial"/>
                  </a:rPr>
                  <a:t>Transférer aux acteurs du territoire des connaissances sur la mise en œuvre de leviers (évalués d’un point de vue économique, environnemental et sociétal) pour anticiper les impacts du changement climatique</a:t>
                </a:r>
              </a:p>
            </p:txBody>
          </p:sp>
          <p:sp>
            <p:nvSpPr>
              <p:cNvPr id="53" name="Zone de texte 6">
                <a:extLst>
                  <a:ext uri="{FF2B5EF4-FFF2-40B4-BE49-F238E27FC236}">
                    <a16:creationId xmlns:a16="http://schemas.microsoft.com/office/drawing/2014/main" id="{F949D828-04FB-42D0-A4AF-4464833BE02A}"/>
                  </a:ext>
                </a:extLst>
              </p:cNvPr>
              <p:cNvSpPr txBox="1"/>
              <p:nvPr/>
            </p:nvSpPr>
            <p:spPr>
              <a:xfrm>
                <a:off x="2047449" y="6141440"/>
                <a:ext cx="4860642" cy="559418"/>
              </a:xfrm>
              <a:prstGeom prst="roundRect">
                <a:avLst/>
              </a:prstGeom>
              <a:solidFill>
                <a:srgbClr val="96B622"/>
              </a:solidFill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17850" tIns="317850" rIns="317850" bIns="3178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4000" b="1" dirty="0">
                    <a:solidFill>
                      <a:schemeClr val="bg1"/>
                    </a:solidFill>
                    <a:ea typeface="Times New Roman"/>
                    <a:cs typeface="Arial"/>
                  </a:rPr>
                  <a:t>Structurer dans l’Ouest un réseau solide d’expertises pour une agriculture durable plus résiliente et solidaire</a:t>
                </a:r>
              </a:p>
            </p:txBody>
          </p:sp>
        </p:grpSp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820" y="33610861"/>
              <a:ext cx="2135064" cy="4313699"/>
            </a:xfrm>
            <a:prstGeom prst="rect">
              <a:avLst/>
            </a:prstGeom>
          </p:spPr>
        </p:pic>
      </p:grpSp>
      <p:sp>
        <p:nvSpPr>
          <p:cNvPr id="54" name="Zone de texte 6">
            <a:extLst>
              <a:ext uri="{FF2B5EF4-FFF2-40B4-BE49-F238E27FC236}">
                <a16:creationId xmlns:a16="http://schemas.microsoft.com/office/drawing/2014/main" id="{7D4C1FE2-2B81-4E3A-A3DE-3128DD4DAEE4}"/>
              </a:ext>
            </a:extLst>
          </p:cNvPr>
          <p:cNvSpPr txBox="1"/>
          <p:nvPr/>
        </p:nvSpPr>
        <p:spPr>
          <a:xfrm>
            <a:off x="1211006" y="5124469"/>
            <a:ext cx="27853200" cy="1414800"/>
          </a:xfrm>
          <a:prstGeom prst="roundRect">
            <a:avLst/>
          </a:prstGeom>
          <a:solidFill>
            <a:srgbClr val="96B622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17850" tIns="317850" rIns="317850" bIns="317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5600" b="1" dirty="0">
                <a:solidFill>
                  <a:schemeClr val="bg1"/>
                </a:solidFill>
                <a:ea typeface="Times New Roman"/>
                <a:cs typeface="Arial"/>
              </a:rPr>
              <a:t>CLIMATVEG est l'association des 2 mots : CLIMAT et VEGETAL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768" y="39991496"/>
            <a:ext cx="12966830" cy="2812267"/>
          </a:xfrm>
          <a:prstGeom prst="rect">
            <a:avLst/>
          </a:prstGeom>
        </p:spPr>
      </p:pic>
      <p:sp>
        <p:nvSpPr>
          <p:cNvPr id="60" name="Zone de texte 6">
            <a:extLst>
              <a:ext uri="{FF2B5EF4-FFF2-40B4-BE49-F238E27FC236}">
                <a16:creationId xmlns:a16="http://schemas.microsoft.com/office/drawing/2014/main" id="{7D4C1FE2-2B81-4E3A-A3DE-3128DD4DAEE4}"/>
              </a:ext>
            </a:extLst>
          </p:cNvPr>
          <p:cNvSpPr txBox="1"/>
          <p:nvPr/>
        </p:nvSpPr>
        <p:spPr>
          <a:xfrm>
            <a:off x="1211005" y="15212766"/>
            <a:ext cx="27853200" cy="1414800"/>
          </a:xfrm>
          <a:prstGeom prst="roundRect">
            <a:avLst/>
          </a:prstGeom>
          <a:solidFill>
            <a:srgbClr val="96B622"/>
          </a:solidFill>
          <a:ln>
            <a:solidFill>
              <a:srgbClr val="96B622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17850" tIns="317850" rIns="317850" bIns="3178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spcAft>
                <a:spcPts val="0"/>
              </a:spcAft>
              <a:defRPr sz="5400" b="1">
                <a:solidFill>
                  <a:srgbClr val="96B622"/>
                </a:solidFill>
                <a:ea typeface="Times New Roman"/>
                <a:cs typeface="Arial"/>
              </a:defRPr>
            </a:lvl1pPr>
          </a:lstStyle>
          <a:p>
            <a:r>
              <a:rPr lang="fr-FR" sz="5600" dirty="0">
                <a:solidFill>
                  <a:schemeClr val="bg1"/>
                </a:solidFill>
              </a:rPr>
              <a:t>CLIMATVEG,  un projet multi-partenarial pour produire de la connaissance !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54" y="359875"/>
            <a:ext cx="3301933" cy="4598042"/>
          </a:xfrm>
          <a:prstGeom prst="rect">
            <a:avLst/>
          </a:prstGeom>
        </p:spPr>
      </p:pic>
      <p:sp>
        <p:nvSpPr>
          <p:cNvPr id="65" name="Flèche vers le bas 64"/>
          <p:cNvSpPr/>
          <p:nvPr/>
        </p:nvSpPr>
        <p:spPr bwMode="auto">
          <a:xfrm>
            <a:off x="14095510" y="30372037"/>
            <a:ext cx="2084193" cy="2453331"/>
          </a:xfrm>
          <a:prstGeom prst="downArrow">
            <a:avLst>
              <a:gd name="adj1" fmla="val 50000"/>
              <a:gd name="adj2" fmla="val 44227"/>
            </a:avLst>
          </a:prstGeom>
          <a:solidFill>
            <a:srgbClr val="006496">
              <a:alpha val="5000"/>
            </a:srgbClr>
          </a:solidFill>
          <a:ln w="9525" cap="flat" cmpd="sng" algn="ctr">
            <a:solidFill>
              <a:srgbClr val="0064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9194" y="20274277"/>
            <a:ext cx="11802193" cy="491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45"/>
              </a:spcBef>
              <a:buClr>
                <a:schemeClr val="accent1"/>
              </a:buClr>
              <a:buSzPct val="80000"/>
            </a:pPr>
            <a:r>
              <a:rPr lang="fr-FR" sz="36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fr-FR" sz="4400" b="1" dirty="0">
                <a:solidFill>
                  <a:srgbClr val="006496"/>
                </a:solidFill>
                <a:latin typeface="+mj-lt"/>
              </a:rPr>
              <a:t>EAU</a:t>
            </a:r>
          </a:p>
          <a:p>
            <a:pPr marL="851489" indent="-851489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Echelle de la </a:t>
            </a:r>
            <a:r>
              <a:rPr lang="fr-FR" sz="3600" b="1" dirty="0">
                <a:solidFill>
                  <a:srgbClr val="006496"/>
                </a:solidFill>
                <a:latin typeface="+mj-lt"/>
              </a:rPr>
              <a:t>parcelle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agriculture de précision (maraîchage) ; efficience irrigation (cultures horticoles hors sol - cultures maraichères sous serre)</a:t>
            </a:r>
          </a:p>
          <a:p>
            <a:pPr marL="851489" indent="-851489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Echelle de l’</a:t>
            </a:r>
            <a:r>
              <a:rPr lang="fr-FR" sz="3600" b="1" dirty="0">
                <a:solidFill>
                  <a:srgbClr val="006496"/>
                </a:solidFill>
                <a:latin typeface="+mj-lt"/>
              </a:rPr>
              <a:t>exploitation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fr-F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-conception d’un outil de diagnostic de l’efficacité des systèmes d’irrigation</a:t>
            </a:r>
          </a:p>
          <a:p>
            <a:pPr marL="851489" indent="-851489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Echelle du </a:t>
            </a:r>
            <a:r>
              <a:rPr lang="fr-FR" sz="3600" b="1" dirty="0">
                <a:solidFill>
                  <a:srgbClr val="006496"/>
                </a:solidFill>
                <a:latin typeface="+mj-lt"/>
              </a:rPr>
              <a:t>territoire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réserves d’eaux pluviales d’irrigation ; gestion collective de l’irrigation</a:t>
            </a:r>
            <a:endParaRPr lang="fr-FR" sz="3600" b="1" dirty="0">
              <a:solidFill>
                <a:srgbClr val="006496"/>
              </a:solidFill>
              <a:latin typeface="+mj-lt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 b="8594"/>
          <a:stretch/>
        </p:blipFill>
        <p:spPr>
          <a:xfrm rot="255940">
            <a:off x="1572942" y="19962332"/>
            <a:ext cx="654384" cy="10252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9156521" y="22996493"/>
            <a:ext cx="10369850" cy="648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45"/>
              </a:spcBef>
              <a:buClr>
                <a:schemeClr val="accent1"/>
              </a:buClr>
              <a:buSzPct val="80000"/>
            </a:pPr>
            <a:r>
              <a:rPr lang="fr-FR" sz="44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fr-FR" sz="4400" b="1" dirty="0">
                <a:solidFill>
                  <a:srgbClr val="006496"/>
                </a:solidFill>
                <a:latin typeface="+mj-lt"/>
              </a:rPr>
              <a:t>PLANTE : </a:t>
            </a:r>
          </a:p>
          <a:p>
            <a:pPr marL="851489" indent="-851489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b="1" dirty="0">
                <a:solidFill>
                  <a:srgbClr val="006496"/>
                </a:solidFill>
                <a:latin typeface="+mj-lt"/>
              </a:rPr>
              <a:t>(Pré)-adaptation des espèces et variétés cultivées </a:t>
            </a:r>
            <a:r>
              <a:rPr lang="fr-FR" sz="36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priming ; semences paysannes (prairies, maïs) ; semences de </a:t>
            </a:r>
            <a:r>
              <a:rPr lang="fr-FR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choux-fleurs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à systèmes racinaires adaptés</a:t>
            </a:r>
          </a:p>
          <a:p>
            <a:pPr marL="851489" indent="-851489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b="1" dirty="0">
                <a:solidFill>
                  <a:srgbClr val="006496"/>
                </a:solidFill>
                <a:latin typeface="+mj-lt"/>
              </a:rPr>
              <a:t>Espèces et variétés demain :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réponse à l’eau d’espèces potagères porte-graine et fourragères ; place de l’arbre ; intégration des sorghos fourragers ; prairies multi-espèces multi-variétés ; soja, pois chiche ; pastèque, arachide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1572942" y="27119412"/>
            <a:ext cx="9712679" cy="4161007"/>
            <a:chOff x="2395014" y="5175884"/>
            <a:chExt cx="3911351" cy="1675661"/>
          </a:xfrm>
        </p:grpSpPr>
        <p:sp>
          <p:nvSpPr>
            <p:cNvPr id="36" name="Rectangle 35"/>
            <p:cNvSpPr/>
            <p:nvPr/>
          </p:nvSpPr>
          <p:spPr>
            <a:xfrm>
              <a:off x="2395014" y="5390046"/>
              <a:ext cx="3911351" cy="1461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45"/>
                </a:spcBef>
                <a:buClr>
                  <a:schemeClr val="accent1"/>
                </a:buClr>
                <a:buSzPct val="80000"/>
              </a:pPr>
              <a:r>
                <a:rPr lang="fr-FR" sz="3600" b="1" dirty="0">
                  <a:solidFill>
                    <a:srgbClr val="0070C0"/>
                  </a:solidFill>
                  <a:latin typeface="+mj-lt"/>
                </a:rPr>
                <a:t>	</a:t>
              </a:r>
              <a:r>
                <a:rPr lang="fr-FR" sz="4400" b="1" dirty="0">
                  <a:solidFill>
                    <a:srgbClr val="006496"/>
                  </a:solidFill>
                  <a:latin typeface="+mj-lt"/>
                </a:rPr>
                <a:t>SOL :</a:t>
              </a:r>
            </a:p>
            <a:p>
              <a:pPr marL="851489" indent="-851489">
                <a:spcBef>
                  <a:spcPts val="745"/>
                </a:spcBef>
                <a:buClr>
                  <a:srgbClr val="96B622"/>
                </a:buClr>
                <a:buSzPct val="80000"/>
                <a:buFont typeface="Wingdings 3" charset="2"/>
                <a:buChar char=""/>
              </a:pPr>
              <a:r>
                <a:rPr lang="fr-FR" sz="3600" b="1" dirty="0">
                  <a:solidFill>
                    <a:srgbClr val="006496"/>
                  </a:solidFill>
                  <a:latin typeface="+mj-lt"/>
                </a:rPr>
                <a:t>Couverture</a:t>
              </a:r>
              <a:r>
                <a:rPr lang="fr-FR" sz="3600" b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fr-F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maximale des sols (grandes cultures) ; </a:t>
              </a:r>
              <a:r>
                <a:rPr lang="fr-FR" sz="3600" b="1" dirty="0">
                  <a:solidFill>
                    <a:srgbClr val="006496"/>
                  </a:solidFill>
                  <a:latin typeface="+mj-lt"/>
                </a:rPr>
                <a:t>pratiques</a:t>
              </a:r>
              <a:r>
                <a:rPr lang="fr-F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impactant la microflore du sol (maraîchage) ; </a:t>
              </a:r>
              <a:r>
                <a:rPr lang="fr-FR" sz="3600" b="1" dirty="0">
                  <a:solidFill>
                    <a:srgbClr val="006496"/>
                  </a:solidFill>
                  <a:latin typeface="+mj-lt"/>
                </a:rPr>
                <a:t>conduites d’entretien </a:t>
              </a:r>
              <a:r>
                <a:rPr lang="fr-FR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du couvert inter-rang (viticulture)</a:t>
              </a: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8" t="20883" r="26668" b="14217"/>
            <a:stretch/>
          </p:blipFill>
          <p:spPr>
            <a:xfrm>
              <a:off x="2489054" y="5175884"/>
              <a:ext cx="271412" cy="428323"/>
            </a:xfrm>
            <a:prstGeom prst="ellipse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2584073" y="17005110"/>
            <a:ext cx="25107067" cy="2487861"/>
          </a:xfrm>
          <a:prstGeom prst="rect">
            <a:avLst/>
          </a:prstGeom>
          <a:solidFill>
            <a:srgbClr val="006496">
              <a:alpha val="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745"/>
              </a:spcBef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Co-construire avec des </a:t>
            </a:r>
            <a:r>
              <a:rPr lang="fr-FR" sz="3600" b="1" dirty="0">
                <a:solidFill>
                  <a:srgbClr val="006496"/>
                </a:solidFill>
                <a:latin typeface="+mj-lt"/>
              </a:rPr>
              <a:t>groupes opérationnels agriculteurs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 outils / scenarii pour proposer, évaluer des leviers et trajectoires d’adaptation face au changement climatique à 2 échelles :</a:t>
            </a:r>
          </a:p>
          <a:p>
            <a:pPr marL="851489" indent="-851489" algn="ctr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Echelle </a:t>
            </a:r>
            <a:r>
              <a:rPr lang="fr-FR" sz="3600" b="1" dirty="0">
                <a:solidFill>
                  <a:srgbClr val="006496"/>
                </a:solidFill>
                <a:latin typeface="+mj-lt"/>
              </a:rPr>
              <a:t>« système »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grandes cultures / semences ; fourrages ; viticulture ; maraichage et arboriculture biologique</a:t>
            </a:r>
          </a:p>
          <a:p>
            <a:pPr marL="851489" indent="-851489" algn="ctr">
              <a:spcBef>
                <a:spcPts val="745"/>
              </a:spcBef>
              <a:buClr>
                <a:srgbClr val="96B622"/>
              </a:buClr>
              <a:buSzPct val="80000"/>
              <a:buFont typeface="Wingdings 3" charset="2"/>
              <a:buChar char=""/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Echelle </a:t>
            </a:r>
            <a:r>
              <a:rPr lang="fr-FR" sz="3600" b="1" dirty="0">
                <a:solidFill>
                  <a:srgbClr val="006496"/>
                </a:solidFill>
                <a:latin typeface="+mj-lt"/>
              </a:rPr>
              <a:t>« filières et territoires »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52D4211-1514-4927-B873-03C6399D0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863" y="3970820"/>
            <a:ext cx="18594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i="1" dirty="0">
                <a:latin typeface="Arial"/>
                <a:cs typeface="Arial"/>
              </a:rPr>
              <a:t>Démarrage du projet en février 2021, pour une durée de 4 ans et un coût global de 5 050 k€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6" b="29639"/>
          <a:stretch/>
        </p:blipFill>
        <p:spPr>
          <a:xfrm>
            <a:off x="19302182" y="22310049"/>
            <a:ext cx="655337" cy="1540014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3317329" y="38118932"/>
            <a:ext cx="6325269" cy="1953686"/>
            <a:chOff x="22059112" y="38118932"/>
            <a:chExt cx="6325269" cy="1953686"/>
          </a:xfrm>
        </p:grpSpPr>
        <p:sp>
          <p:nvSpPr>
            <p:cNvPr id="5" name="Rectangle 4"/>
            <p:cNvSpPr/>
            <p:nvPr/>
          </p:nvSpPr>
          <p:spPr>
            <a:xfrm>
              <a:off x="22059112" y="38680277"/>
              <a:ext cx="44733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ja-JP" sz="2400" dirty="0">
                  <a:solidFill>
                    <a:srgbClr val="000000"/>
                  </a:solidFill>
                  <a:ea typeface="MS Mincho" pitchFamily="49" charset="-128"/>
                  <a:cs typeface="Times New Roman" panose="02020603050405020304" pitchFamily="18" charset="0"/>
                </a:rPr>
                <a:t>+ d’infos sur le projet précompétitif CLIMATVEG</a:t>
              </a:r>
              <a:endParaRPr lang="fr-FR" altLang="fr-FR" sz="2400" dirty="0">
                <a:solidFill>
                  <a:srgbClr val="000000"/>
                </a:solidFill>
                <a:ea typeface="MS Mincho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430695" y="38118932"/>
              <a:ext cx="1953686" cy="1953686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/>
          <a:srcRect l="15733" t="8174" r="7867"/>
          <a:stretch/>
        </p:blipFill>
        <p:spPr>
          <a:xfrm>
            <a:off x="10530000" y="20858400"/>
            <a:ext cx="9216000" cy="800063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6355163" y="6955807"/>
            <a:ext cx="12709286" cy="8145095"/>
            <a:chOff x="16355163" y="6955807"/>
            <a:chExt cx="12709286" cy="814509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63"/>
            <a:stretch/>
          </p:blipFill>
          <p:spPr>
            <a:xfrm>
              <a:off x="16355163" y="6955807"/>
              <a:ext cx="12636909" cy="787941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47052" y="13287355"/>
              <a:ext cx="1817397" cy="1813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068043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tre et sous-titre">
  <a:themeElements>
    <a:clrScheme name="Titre et sous-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re et puces">
  <a:themeElements>
    <a:clrScheme name="Titre et pu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4364</TotalTime>
  <Words>447</Words>
  <Application>Microsoft Office PowerPoint</Application>
  <PresentationFormat>Personnalisé</PresentationFormat>
  <Paragraphs>28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MS Mincho</vt:lpstr>
      <vt:lpstr>Arial</vt:lpstr>
      <vt:lpstr>Calibri</vt:lpstr>
      <vt:lpstr>Gill Sans</vt:lpstr>
      <vt:lpstr>Times New Roman</vt:lpstr>
      <vt:lpstr>Verdana</vt:lpstr>
      <vt:lpstr>Wingdings 2</vt:lpstr>
      <vt:lpstr>Wingdings 3</vt:lpstr>
      <vt:lpstr>Thème par défaut</vt:lpstr>
      <vt:lpstr>4_Modèle par défaut</vt:lpstr>
      <vt:lpstr>5_Modèle par défaut</vt:lpstr>
      <vt:lpstr>2_Modèle par défaut</vt:lpstr>
      <vt:lpstr>Aspect</vt:lpstr>
      <vt:lpstr>Titre et sous-titre</vt:lpstr>
      <vt:lpstr>Titre et puces</vt:lpstr>
      <vt:lpstr>Présentation PowerPoint</vt:lpstr>
    </vt:vector>
  </TitlesOfParts>
  <Company>Vegepolys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Solen Lehérissey</dc:creator>
  <cp:lastModifiedBy>ROUSSEAU Emmanuelle</cp:lastModifiedBy>
  <cp:revision>243</cp:revision>
  <cp:lastPrinted>2022-08-23T10:12:51Z</cp:lastPrinted>
  <dcterms:created xsi:type="dcterms:W3CDTF">2018-08-22T08:52:09Z</dcterms:created>
  <dcterms:modified xsi:type="dcterms:W3CDTF">2026-05-28T13:22:08Z</dcterms:modified>
</cp:coreProperties>
</file>