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7" d="100"/>
          <a:sy n="37" d="100"/>
        </p:scale>
        <p:origin x="2992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0247B50-F250-4C33-B279-696A04366C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390B237-D675-4D61-9045-A1B6EF20B5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F2F23-D0A0-4609-86B5-620B8489D2EE}" type="datetimeFigureOut">
              <a:rPr lang="fr-FR" smtClean="0"/>
              <a:t>22/10/2026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0A0D8A9-9691-495B-9D5D-BA9A9FCBA1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8106D9B-8437-494B-A698-EB38B254B5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F3C9F-0C9A-4998-8D34-F1E735CA1C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5490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9863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41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V01 — Couverture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812280" y="502920"/>
            <a:ext cx="4709160" cy="5669280"/>
          </a:xfrm>
          <a:prstGeom prst="rect">
            <a:avLst/>
          </a:prstGeom>
          <a:solidFill>
            <a:srgbClr val="FFFFFF">
              <a:alpha val="97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Image 1" descr="Logo RVégét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033" y="274320"/>
            <a:ext cx="3154680" cy="146304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6812280" y="5897880"/>
            <a:ext cx="1417320" cy="164592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2"/>
          <p:cNvSpPr/>
          <p:nvPr/>
        </p:nvSpPr>
        <p:spPr>
          <a:xfrm>
            <a:off x="8229600" y="5897880"/>
            <a:ext cx="1188720" cy="164592"/>
          </a:xfrm>
          <a:prstGeom prst="rect">
            <a:avLst/>
          </a:prstGeom>
          <a:solidFill>
            <a:srgbClr val="009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9418320" y="5897880"/>
            <a:ext cx="2103120" cy="164592"/>
          </a:xfrm>
          <a:prstGeom prst="rect">
            <a:avLst/>
          </a:prstGeom>
          <a:solidFill>
            <a:srgbClr val="0141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title" idx="106" hasCustomPrompt="1"/>
          </p:nvPr>
        </p:nvSpPr>
        <p:spPr>
          <a:xfrm>
            <a:off x="1720735" y="2240280"/>
            <a:ext cx="9316073" cy="1143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9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9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1720735" y="3584448"/>
            <a:ext cx="9270353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09587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1720735" y="4434840"/>
            <a:ext cx="9270353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5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15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231E9015-9BAB-4B4F-8123-4CA7AB7A1490}"/>
              </a:ext>
            </a:extLst>
          </p:cNvPr>
          <p:cNvSpPr/>
          <p:nvPr userDrawn="1"/>
        </p:nvSpPr>
        <p:spPr>
          <a:xfrm>
            <a:off x="621792" y="6419088"/>
            <a:ext cx="108996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Rencontres du Végétal • 24 &amp; 25 novembre 2026 • </a:t>
            </a:r>
            <a:r>
              <a:rPr lang="fr-FR" sz="900" noProof="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L’Institut Agro • Campus d’Angers </a:t>
            </a:r>
            <a:endParaRPr lang="fr-FR" sz="900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V03 — Contenu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0" cy="164592"/>
          </a:xfrm>
          <a:prstGeom prst="rect">
            <a:avLst/>
          </a:prstGeom>
          <a:solidFill>
            <a:srgbClr val="01415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0" y="0"/>
            <a:ext cx="3108960" cy="164592"/>
          </a:xfrm>
          <a:prstGeom prst="rect">
            <a:avLst/>
          </a:prstGeom>
          <a:solidFill>
            <a:srgbClr val="00958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80960" y="0"/>
            <a:ext cx="4510735" cy="164592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Logo RVégét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931" y="237744"/>
            <a:ext cx="1874520" cy="868680"/>
          </a:xfrm>
          <a:prstGeom prst="rect">
            <a:avLst/>
          </a:prstGeom>
        </p:spPr>
      </p:pic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713232" y="502920"/>
            <a:ext cx="8046720" cy="594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7" name="Shape 3"/>
          <p:cNvSpPr/>
          <p:nvPr/>
        </p:nvSpPr>
        <p:spPr>
          <a:xfrm>
            <a:off x="713232" y="1207008"/>
            <a:ext cx="1234440" cy="91440"/>
          </a:xfrm>
          <a:prstGeom prst="rect">
            <a:avLst/>
          </a:prstGeom>
          <a:solidFill>
            <a:srgbClr val="A6BC1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4"/>
          <p:cNvSpPr>
            <a:spLocks noGrp="1"/>
          </p:cNvSpPr>
          <p:nvPr>
            <p:ph type="body" idx="106" hasCustomPrompt="1"/>
          </p:nvPr>
        </p:nvSpPr>
        <p:spPr>
          <a:xfrm>
            <a:off x="804672" y="1609344"/>
            <a:ext cx="7498080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28600" indent="-228600">
              <a:buSzPct val="100000"/>
              <a:buChar char="•"/>
              <a:def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28600" indent="-228600">
              <a:buSzPct val="100000"/>
              <a:buChar char="•"/>
            </a:pPr>
            <a:endParaRPr lang="en-US" sz="2000" dirty="0"/>
          </a:p>
        </p:txBody>
      </p:sp>
      <p:sp>
        <p:nvSpPr>
          <p:cNvPr id="12" name="Shape 6"/>
          <p:cNvSpPr/>
          <p:nvPr/>
        </p:nvSpPr>
        <p:spPr>
          <a:xfrm>
            <a:off x="594360" y="6373368"/>
            <a:ext cx="10972800" cy="13716"/>
          </a:xfrm>
          <a:prstGeom prst="rect">
            <a:avLst/>
          </a:prstGeom>
          <a:solidFill>
            <a:srgbClr val="DADAD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7"/>
          <p:cNvSpPr/>
          <p:nvPr/>
        </p:nvSpPr>
        <p:spPr>
          <a:xfrm>
            <a:off x="621792" y="6419088"/>
            <a:ext cx="9784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900" noProof="0" dirty="0">
                <a:solidFill>
                  <a:srgbClr val="0051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Rencontres du Végétal • 24 &amp; 25 novembre 2026 • L’Institut Agro • Campus d’Angers </a:t>
            </a:r>
            <a:endParaRPr lang="fr-FR" sz="9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idx="104" hasCustomPrompt="1"/>
          </p:nvPr>
        </p:nvSpPr>
        <p:spPr>
          <a:xfrm>
            <a:off x="713232" y="5029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Titre</a:t>
            </a:r>
            <a:r>
              <a: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du poster (flash presentation)</a:t>
            </a:r>
            <a:br>
              <a: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2600" b="1" dirty="0">
                <a:solidFill>
                  <a:srgbClr val="0141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 auteurs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09944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00514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11430A5-C6A0-4E53-9558-1FAD09733153}"/>
              </a:ext>
            </a:extLst>
          </p:cNvPr>
          <p:cNvSpPr>
            <a:spLocks noGrp="1"/>
          </p:cNvSpPr>
          <p:nvPr>
            <p:ph type="body" idx="106"/>
          </p:nvPr>
        </p:nvSpPr>
        <p:spPr>
          <a:xfrm>
            <a:off x="804672" y="1609344"/>
            <a:ext cx="7307482" cy="448056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D420D3-D61A-48CA-BB63-C67CD52E1CE8}"/>
              </a:ext>
            </a:extLst>
          </p:cNvPr>
          <p:cNvSpPr txBox="1"/>
          <p:nvPr/>
        </p:nvSpPr>
        <p:spPr>
          <a:xfrm>
            <a:off x="8503588" y="1147679"/>
            <a:ext cx="32283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Mettre nom thématique et n° inscription dans nom de fichier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FEC862D-412C-4CA1-AD81-61D6D2B0E112}"/>
              </a:ext>
            </a:extLst>
          </p:cNvPr>
          <p:cNvSpPr/>
          <p:nvPr/>
        </p:nvSpPr>
        <p:spPr>
          <a:xfrm>
            <a:off x="8503588" y="2320505"/>
            <a:ext cx="3443997" cy="238951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b="1" dirty="0"/>
              <a:t>Instructions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1 diapo maximum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Présentation en session de 2 minutes maxi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Message principal, teaser pour aller voir le poster physique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rappel;: les auteurs apportent leur poster déjà imprimé, format A0 vertical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Mettre dans le nom du fichier: Nom prénom  orateur,  numéro d’inscription , et mot </a:t>
            </a:r>
            <a:r>
              <a:rPr lang="fr-FR" sz="1200" dirty="0" err="1"/>
              <a:t>thématiqu</a:t>
            </a:r>
            <a:endParaRPr lang="fr-FR" sz="1200" dirty="0"/>
          </a:p>
          <a:p>
            <a:pPr marL="285750" indent="-285750">
              <a:buFontTx/>
              <a:buChar char="-"/>
            </a:pPr>
            <a:r>
              <a:rPr lang="fr-FR" sz="1200" dirty="0"/>
              <a:t>Envoi avant le 10 novembre </a:t>
            </a:r>
          </a:p>
        </p:txBody>
      </p:sp>
    </p:spTree>
    <p:extLst>
      <p:ext uri="{BB962C8B-B14F-4D97-AF65-F5344CB8AC3E}">
        <p14:creationId xmlns:p14="http://schemas.microsoft.com/office/powerpoint/2010/main" val="942451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415B"/>
      </a:accent1>
      <a:accent2>
        <a:srgbClr val="005148"/>
      </a:accent2>
      <a:accent3>
        <a:srgbClr val="009587"/>
      </a:accent3>
      <a:accent4>
        <a:srgbClr val="A6BC19"/>
      </a:accent4>
      <a:accent5>
        <a:srgbClr val="F18A6D"/>
      </a:accent5>
      <a:accent6>
        <a:srgbClr val="ED697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854</TotalTime>
  <Words>79</Words>
  <Application>Microsoft Office PowerPoint</Application>
  <PresentationFormat>Grand écran</PresentationFormat>
  <Paragraphs>11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Titre du poster (flash presentation) Nom auteurs</vt:lpstr>
    </vt:vector>
  </TitlesOfParts>
  <Company>Institut Agro Rennes-Angers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Rencontres du Végétal 2026 — modèle PowerPoint</dc:title>
  <dc:subject>Modèle de présentation — Rencontres du Végétal 2026</dc:subject>
  <dc:creator>Institut Agro Rennes-Angers</dc:creator>
  <cp:lastModifiedBy>Annie SALAT</cp:lastModifiedBy>
  <cp:revision>15</cp:revision>
  <dcterms:created xsi:type="dcterms:W3CDTF">2026-09-02T17:11:57Z</dcterms:created>
  <dcterms:modified xsi:type="dcterms:W3CDTF">2026-10-22T08:47:13Z</dcterms:modified>
</cp:coreProperties>
</file>