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16" r:id="rId3"/>
    <p:sldId id="2831" r:id="rId4"/>
    <p:sldId id="2832" r:id="rId5"/>
    <p:sldId id="2826" r:id="rId6"/>
    <p:sldId id="2833" r:id="rId7"/>
    <p:sldId id="2827" r:id="rId8"/>
    <p:sldId id="2817" r:id="rId9"/>
    <p:sldId id="2828" r:id="rId10"/>
    <p:sldId id="2834" r:id="rId11"/>
    <p:sldId id="2835" r:id="rId12"/>
    <p:sldId id="2819" r:id="rId13"/>
    <p:sldId id="2820" r:id="rId14"/>
    <p:sldId id="2821" r:id="rId15"/>
    <p:sldId id="2830" r:id="rId16"/>
    <p:sldId id="2822" r:id="rId17"/>
    <p:sldId id="2823" r:id="rId18"/>
    <p:sldId id="2836" r:id="rId19"/>
    <p:sldId id="282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EB551-7EFC-4C65-A7A3-5330FE6321C8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33377-28DA-4F8A-A50C-EAAF0D53E0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77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8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657154-122D-4268-9641-70D92D672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91" r="20748" b="20891"/>
          <a:stretch/>
        </p:blipFill>
        <p:spPr>
          <a:xfrm>
            <a:off x="8278760" y="3028335"/>
            <a:ext cx="3913239" cy="38380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D33237-E9BF-4A7A-BABE-1D459FC2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4941"/>
            <a:ext cx="9144000" cy="2643394"/>
          </a:xfrm>
        </p:spPr>
        <p:txBody>
          <a:bodyPr anchor="b">
            <a:normAutofit/>
          </a:bodyPr>
          <a:lstStyle>
            <a:lvl1pPr algn="just">
              <a:defRPr sz="5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06CA7F-4D9F-4CA2-88C3-11FA520C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387"/>
            <a:ext cx="9144000" cy="1382915"/>
          </a:xfrm>
        </p:spPr>
        <p:txBody>
          <a:bodyPr/>
          <a:lstStyle>
            <a:lvl1pPr marL="0" indent="0" algn="just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294EBA-F4E8-4582-A521-2C3B5A969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84" y="4389119"/>
            <a:ext cx="2105979" cy="866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B171E4-B065-4FA7-BD0B-D6F77FF8F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34" y="5779758"/>
            <a:ext cx="2838729" cy="10218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F312C0-DE55-481C-913D-55B7AEA4ED03}"/>
              </a:ext>
            </a:extLst>
          </p:cNvPr>
          <p:cNvSpPr txBox="1"/>
          <p:nvPr userDrawn="1"/>
        </p:nvSpPr>
        <p:spPr>
          <a:xfrm>
            <a:off x="104637" y="6432292"/>
            <a:ext cx="81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Congress of the European Society for Agronomy in Rennes, France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2B1B8-CDC9-406A-95F8-257BBE52E2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551" y="5341847"/>
            <a:ext cx="1334556" cy="3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61DA4-E31D-4264-BFFF-61B7F193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A4107C-2026-4D96-8616-DA7AF100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C2B9C-B695-493F-AEA4-B83630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DC1B08-669D-4FFB-8152-6B739F6D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4ABF34-D9A6-43CB-A87C-E505544B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0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9D4059-FFB3-40B1-BAFB-752AA3022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99BB09-13EF-40C5-9710-06692B521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30C626-D141-4E14-84DB-F2BF9D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2FB10-5EC7-4D74-9E84-8A2F0683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7CA3E-2E8D-45B2-A071-A6A1DBE4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0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DC257-FE2F-43B2-98B3-7D1FBD8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32C67-2E3B-4DCE-ABF7-B78541B1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78F27-8071-490B-899B-FDA7645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1D41B-B9C6-4B73-88CC-7D410E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DCF7D-2208-429E-9FF1-D22F85E6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8CAA-485F-44A3-A52A-F1BA517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D83CB2-57B0-4646-8E74-6BF4CE88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2016F-4D89-46A4-8D64-80E135B7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0FF56-9036-4C1E-8EA5-B7CB0366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304A49-CBF9-46CA-ACFA-4EF95C98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92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92441-FCC4-4BF2-87BD-73F6DBFF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B53D-1ECD-4850-928C-B554822AE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3E342F-F33E-4367-9661-2DFA6FE1C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B6FC86-27D9-4210-9491-02459C47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EF9BB-019F-4263-B6B3-15CFB107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CB5E5-3A5D-45BC-BA49-78494972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48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C0D10-6936-4FE7-9BA7-6C808DA9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EAE57-3F5E-4C40-9E68-5FC612BE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06842C-38A5-4FEE-8349-636AA0A3E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4B87A0-C909-4A7C-A1FC-D77DA15A8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9993E1-3E7F-4C58-B68E-3D61AD843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2EA4C4-AD1F-4906-A4F5-DC43F53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5F39A-79FD-4784-8ED3-65A2F28D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0CBEF0-E16A-4F06-B042-BCA8871D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22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95F94-F8F2-4597-8B0C-530594C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F90D61-B0F5-49F0-87C7-039B23F0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E8C9E2-8EE3-4F58-8DBD-47471777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63A861-5999-4487-ACCA-AFE63717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EDC2D6-72BC-45CD-94ED-A76A3355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32FEFA-186E-4F18-99EB-2F78249E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45FFC-3F5C-4B3D-B35A-39ACA715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70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FCC65-1C31-4A22-8B8D-A8DFFD83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78B88-7B79-4399-8772-EB94361E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B3A1F-0FB3-468B-84CC-87EA5626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505B1-FA66-4BE7-8E59-DDBE1CD2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557D5B-A07A-4CB8-99F6-675FE46E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569A44-5DBD-4652-B5B4-6A9CF41D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4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61C51-F6ED-4347-BC49-2B771AF8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D2A965-14AE-46FE-B164-B9E6D7AEF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0E3643-7809-4210-B2E4-05FD38D36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2D7BB7-3BB7-42BF-BD44-30FA811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9AC082-E8A5-47E2-A2F3-2CD4542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7E9635-9370-4DDA-B5EF-B34C5CF2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0535EF-84B8-4902-8133-DF89375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D46F90-63C9-495E-A623-9B8BD3308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FF5E7-38A4-483B-853E-821EFD7F2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65085E-2F2F-41F4-98D1-701987F4A329}" type="datetimeFigureOut">
              <a:rPr lang="fr-FR" smtClean="0"/>
              <a:pPr/>
              <a:t>22/08/2024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AD9F4C-5CC3-4D43-827B-DE36A3BD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B8A449-A696-42AD-AB61-734A7B49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B25A46-D16C-4E16-AAE0-72064F15385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E1B68-4580-4072-AE45-D51048FED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Influence of organic farming on microorganisms associated to crop plants – from landscape to local scale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E9FF09-D834-40B9-A4CA-D8EE4E086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387"/>
            <a:ext cx="8293768" cy="1382915"/>
          </a:xfrm>
        </p:spPr>
        <p:txBody>
          <a:bodyPr>
            <a:noAutofit/>
          </a:bodyPr>
          <a:lstStyle/>
          <a:p>
            <a:r>
              <a:rPr lang="fr-FR" u="sng" dirty="0"/>
              <a:t>C. Mony</a:t>
            </a:r>
            <a:r>
              <a:rPr lang="fr-FR" u="sng" baseline="30000" dirty="0"/>
              <a:t>1</a:t>
            </a:r>
            <a:r>
              <a:rPr lang="fr-FR" dirty="0"/>
              <a:t>; C. Ricono</a:t>
            </a:r>
            <a:r>
              <a:rPr lang="fr-FR" baseline="30000" dirty="0"/>
              <a:t>1</a:t>
            </a:r>
            <a:r>
              <a:rPr lang="fr-FR" dirty="0"/>
              <a:t>; A. Alignier</a:t>
            </a:r>
            <a:r>
              <a:rPr lang="fr-FR" baseline="30000" dirty="0"/>
              <a:t>2</a:t>
            </a:r>
            <a:r>
              <a:rPr lang="fr-FR" dirty="0"/>
              <a:t>; S. Aviron</a:t>
            </a:r>
            <a:r>
              <a:rPr lang="fr-FR" baseline="30000" dirty="0"/>
              <a:t>2</a:t>
            </a:r>
            <a:r>
              <a:rPr lang="fr-FR" dirty="0"/>
              <a:t>; C. Bertrand</a:t>
            </a:r>
            <a:r>
              <a:rPr lang="fr-FR" baseline="30000" dirty="0"/>
              <a:t>3</a:t>
            </a:r>
            <a:r>
              <a:rPr lang="fr-FR" dirty="0"/>
              <a:t>; P-A. Precigout</a:t>
            </a:r>
            <a:r>
              <a:rPr lang="fr-FR" baseline="30000" dirty="0"/>
              <a:t>3</a:t>
            </a:r>
            <a:r>
              <a:rPr lang="fr-FR" dirty="0"/>
              <a:t>; C. Robert</a:t>
            </a:r>
            <a:r>
              <a:rPr lang="fr-FR" baseline="30000" dirty="0"/>
              <a:t>3</a:t>
            </a:r>
            <a:r>
              <a:rPr lang="fr-FR" dirty="0"/>
              <a:t>; P. Vandenkoornhuyse</a:t>
            </a:r>
            <a:r>
              <a:rPr lang="fr-FR" baseline="30000" dirty="0"/>
              <a:t>1</a:t>
            </a:r>
            <a:endParaRPr lang="fr-FR" dirty="0"/>
          </a:p>
          <a:p>
            <a:endParaRPr lang="fr-FR" dirty="0"/>
          </a:p>
          <a:p>
            <a:r>
              <a:rPr lang="fr-FR" sz="1600" baseline="30000" dirty="0"/>
              <a:t>1</a:t>
            </a:r>
            <a:r>
              <a:rPr lang="fr-FR" sz="1600" dirty="0"/>
              <a:t>UMR ECOBIO, Université de Rennes, France</a:t>
            </a:r>
          </a:p>
          <a:p>
            <a:r>
              <a:rPr lang="fr-FR" sz="1600" baseline="30000" dirty="0"/>
              <a:t>2</a:t>
            </a:r>
            <a:r>
              <a:rPr lang="fr-FR" sz="1600" dirty="0"/>
              <a:t>UMR BAGAP, INRAE Rennes, France</a:t>
            </a:r>
          </a:p>
          <a:p>
            <a:r>
              <a:rPr lang="fr-FR" sz="1600" baseline="30000" dirty="0"/>
              <a:t>3</a:t>
            </a:r>
            <a:r>
              <a:rPr lang="fr-FR" sz="1600" dirty="0"/>
              <a:t>UMR ECOSYS, INRAE Paris, France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16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design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roupe 17">
            <a:extLst>
              <a:ext uri="{FF2B5EF4-FFF2-40B4-BE49-F238E27FC236}">
                <a16:creationId xmlns:a16="http://schemas.microsoft.com/office/drawing/2014/main" id="{C820A32F-C3E0-4812-86A4-0A5E09158DF3}"/>
              </a:ext>
            </a:extLst>
          </p:cNvPr>
          <p:cNvGrpSpPr>
            <a:grpSpLocks/>
          </p:cNvGrpSpPr>
          <p:nvPr/>
        </p:nvGrpSpPr>
        <p:grpSpPr bwMode="auto">
          <a:xfrm>
            <a:off x="464794" y="1939404"/>
            <a:ext cx="4100512" cy="2103437"/>
            <a:chOff x="1020762" y="2087562"/>
            <a:chExt cx="6858000" cy="2971800"/>
          </a:xfrm>
        </p:grpSpPr>
        <p:pic>
          <p:nvPicPr>
            <p:cNvPr id="113" name="Google Shape;419;p17">
              <a:extLst>
                <a:ext uri="{FF2B5EF4-FFF2-40B4-BE49-F238E27FC236}">
                  <a16:creationId xmlns:a16="http://schemas.microsoft.com/office/drawing/2014/main" id="{2E7DF065-D982-4719-9716-38C3E2C650D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762" y="2087562"/>
              <a:ext cx="68580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Google Shape;421;p17">
              <a:extLst>
                <a:ext uri="{FF2B5EF4-FFF2-40B4-BE49-F238E27FC236}">
                  <a16:creationId xmlns:a16="http://schemas.microsoft.com/office/drawing/2014/main" id="{C8A0E816-6E3E-4D55-BA99-C43DC3395C0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7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Google Shape;422;p17">
              <a:extLst>
                <a:ext uri="{FF2B5EF4-FFF2-40B4-BE49-F238E27FC236}">
                  <a16:creationId xmlns:a16="http://schemas.microsoft.com/office/drawing/2014/main" id="{C2BA4443-C748-4416-B016-DFC99524FE2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Google Shape;423;p17">
              <a:extLst>
                <a:ext uri="{FF2B5EF4-FFF2-40B4-BE49-F238E27FC236}">
                  <a16:creationId xmlns:a16="http://schemas.microsoft.com/office/drawing/2014/main" id="{76418998-076A-4CD6-9B40-B74D3DD074A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Google Shape;424;p17">
              <a:extLst>
                <a:ext uri="{FF2B5EF4-FFF2-40B4-BE49-F238E27FC236}">
                  <a16:creationId xmlns:a16="http://schemas.microsoft.com/office/drawing/2014/main" id="{1D54992B-1778-4F8F-A228-6FDC3CE57C6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Google Shape;425;p17">
              <a:extLst>
                <a:ext uri="{FF2B5EF4-FFF2-40B4-BE49-F238E27FC236}">
                  <a16:creationId xmlns:a16="http://schemas.microsoft.com/office/drawing/2014/main" id="{9D18991E-15FE-48D1-B3E0-AED3F7F2465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312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Google Shape;426;p17">
              <a:extLst>
                <a:ext uri="{FF2B5EF4-FFF2-40B4-BE49-F238E27FC236}">
                  <a16:creationId xmlns:a16="http://schemas.microsoft.com/office/drawing/2014/main" id="{F2A48499-4BED-4865-BF06-90E9AB7E51D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0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Google Shape;427;p17">
              <a:extLst>
                <a:ext uri="{FF2B5EF4-FFF2-40B4-BE49-F238E27FC236}">
                  <a16:creationId xmlns:a16="http://schemas.microsoft.com/office/drawing/2014/main" id="{D6CAFD44-EBE3-4347-8F7F-EC8A7EF1DD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2738437"/>
              <a:ext cx="804862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1" name="Google Shape;428;p17">
              <a:extLst>
                <a:ext uri="{FF2B5EF4-FFF2-40B4-BE49-F238E27FC236}">
                  <a16:creationId xmlns:a16="http://schemas.microsoft.com/office/drawing/2014/main" id="{70F649D2-ED71-4BF8-9BF7-68C65374A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737" y="3019425"/>
              <a:ext cx="2362200" cy="928687"/>
              <a:chOff x="0" y="0"/>
              <a:chExt cx="2147483646" cy="2147483646"/>
            </a:xfrm>
          </p:grpSpPr>
          <p:pic>
            <p:nvPicPr>
              <p:cNvPr id="153" name="Google Shape;429;p17">
                <a:extLst>
                  <a:ext uri="{FF2B5EF4-FFF2-40B4-BE49-F238E27FC236}">
                    <a16:creationId xmlns:a16="http://schemas.microsoft.com/office/drawing/2014/main" id="{5A5DB3DF-060C-4E8B-930D-F795593D816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Google Shape;430;p17">
                <a:extLst>
                  <a:ext uri="{FF2B5EF4-FFF2-40B4-BE49-F238E27FC236}">
                    <a16:creationId xmlns:a16="http://schemas.microsoft.com/office/drawing/2014/main" id="{B413CCC1-3D10-420D-ABB9-3896CC50B40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Google Shape;431;p17">
                <a:extLst>
                  <a:ext uri="{FF2B5EF4-FFF2-40B4-BE49-F238E27FC236}">
                    <a16:creationId xmlns:a16="http://schemas.microsoft.com/office/drawing/2014/main" id="{9AF7AC47-38E0-46FF-915D-F908D70FF97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Google Shape;432;p17">
                <a:extLst>
                  <a:ext uri="{FF2B5EF4-FFF2-40B4-BE49-F238E27FC236}">
                    <a16:creationId xmlns:a16="http://schemas.microsoft.com/office/drawing/2014/main" id="{9576497D-AF6D-47D9-BACF-E3216CF5093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7" name="Google Shape;433;p17">
                <a:extLst>
                  <a:ext uri="{FF2B5EF4-FFF2-40B4-BE49-F238E27FC236}">
                    <a16:creationId xmlns:a16="http://schemas.microsoft.com/office/drawing/2014/main" id="{8D9B92CE-0089-4E91-AE09-D7F0257CA50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" name="Google Shape;434;p17">
              <a:extLst>
                <a:ext uri="{FF2B5EF4-FFF2-40B4-BE49-F238E27FC236}">
                  <a16:creationId xmlns:a16="http://schemas.microsoft.com/office/drawing/2014/main" id="{6F9AC84F-2553-4D21-917D-DB00E1FE6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1850" y="3484562"/>
              <a:ext cx="2362200" cy="928687"/>
              <a:chOff x="0" y="0"/>
              <a:chExt cx="2147483646" cy="2147483646"/>
            </a:xfrm>
          </p:grpSpPr>
          <p:pic>
            <p:nvPicPr>
              <p:cNvPr id="148" name="Google Shape;435;p17">
                <a:extLst>
                  <a:ext uri="{FF2B5EF4-FFF2-40B4-BE49-F238E27FC236}">
                    <a16:creationId xmlns:a16="http://schemas.microsoft.com/office/drawing/2014/main" id="{F493E2F0-C158-4A01-87BA-0AB7911C0C5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Google Shape;436;p17">
                <a:extLst>
                  <a:ext uri="{FF2B5EF4-FFF2-40B4-BE49-F238E27FC236}">
                    <a16:creationId xmlns:a16="http://schemas.microsoft.com/office/drawing/2014/main" id="{BC15B423-27B4-4BD4-9097-D8CB30B8F9F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" name="Google Shape;437;p17">
                <a:extLst>
                  <a:ext uri="{FF2B5EF4-FFF2-40B4-BE49-F238E27FC236}">
                    <a16:creationId xmlns:a16="http://schemas.microsoft.com/office/drawing/2014/main" id="{A749002F-BD13-43D3-BFF2-85C5E8210CF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" name="Google Shape;438;p17">
                <a:extLst>
                  <a:ext uri="{FF2B5EF4-FFF2-40B4-BE49-F238E27FC236}">
                    <a16:creationId xmlns:a16="http://schemas.microsoft.com/office/drawing/2014/main" id="{71E819E9-F44A-4F3B-B0A6-D12D3F73A80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Google Shape;439;p17">
                <a:extLst>
                  <a:ext uri="{FF2B5EF4-FFF2-40B4-BE49-F238E27FC236}">
                    <a16:creationId xmlns:a16="http://schemas.microsoft.com/office/drawing/2014/main" id="{15715B0E-32FA-4FA9-8287-377FEF0404A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" name="Google Shape;440;p17">
              <a:extLst>
                <a:ext uri="{FF2B5EF4-FFF2-40B4-BE49-F238E27FC236}">
                  <a16:creationId xmlns:a16="http://schemas.microsoft.com/office/drawing/2014/main" id="{1573EEA6-1B7A-4F87-A1F4-72D4DFDDD7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5725" y="3479800"/>
              <a:ext cx="2363787" cy="928687"/>
              <a:chOff x="0" y="0"/>
              <a:chExt cx="2147483646" cy="2147483646"/>
            </a:xfrm>
          </p:grpSpPr>
          <p:pic>
            <p:nvPicPr>
              <p:cNvPr id="143" name="Google Shape;441;p17">
                <a:extLst>
                  <a:ext uri="{FF2B5EF4-FFF2-40B4-BE49-F238E27FC236}">
                    <a16:creationId xmlns:a16="http://schemas.microsoft.com/office/drawing/2014/main" id="{1BF75039-0A29-49D0-BFDB-3560CFFB99C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" name="Google Shape;442;p17">
                <a:extLst>
                  <a:ext uri="{FF2B5EF4-FFF2-40B4-BE49-F238E27FC236}">
                    <a16:creationId xmlns:a16="http://schemas.microsoft.com/office/drawing/2014/main" id="{09DEF228-F22E-4EC7-9B28-3F5C2ED3D91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" name="Google Shape;443;p17">
                <a:extLst>
                  <a:ext uri="{FF2B5EF4-FFF2-40B4-BE49-F238E27FC236}">
                    <a16:creationId xmlns:a16="http://schemas.microsoft.com/office/drawing/2014/main" id="{C01A5FE6-4FFB-4FA9-A56B-FEAA2C44FB0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6" name="Google Shape;444;p17">
                <a:extLst>
                  <a:ext uri="{FF2B5EF4-FFF2-40B4-BE49-F238E27FC236}">
                    <a16:creationId xmlns:a16="http://schemas.microsoft.com/office/drawing/2014/main" id="{D0D6E30C-771F-4A93-80AF-77C138B586A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Google Shape;445;p17">
                <a:extLst>
                  <a:ext uri="{FF2B5EF4-FFF2-40B4-BE49-F238E27FC236}">
                    <a16:creationId xmlns:a16="http://schemas.microsoft.com/office/drawing/2014/main" id="{00C4FB22-7340-4329-92C4-25B46DEAE68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4" name="Google Shape;446;p17">
              <a:extLst>
                <a:ext uri="{FF2B5EF4-FFF2-40B4-BE49-F238E27FC236}">
                  <a16:creationId xmlns:a16="http://schemas.microsoft.com/office/drawing/2014/main" id="{05CAB80F-EF20-42C8-B08C-C43FA54E18A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387" y="2740025"/>
              <a:ext cx="803275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5" name="Google Shape;447;p17">
              <a:extLst>
                <a:ext uri="{FF2B5EF4-FFF2-40B4-BE49-F238E27FC236}">
                  <a16:creationId xmlns:a16="http://schemas.microsoft.com/office/drawing/2014/main" id="{3C1DCD06-4F36-4C57-A939-3834527EE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5250" y="3016250"/>
              <a:ext cx="2362200" cy="928687"/>
              <a:chOff x="0" y="0"/>
              <a:chExt cx="2147483646" cy="2147483646"/>
            </a:xfrm>
          </p:grpSpPr>
          <p:pic>
            <p:nvPicPr>
              <p:cNvPr id="138" name="Google Shape;448;p17">
                <a:extLst>
                  <a:ext uri="{FF2B5EF4-FFF2-40B4-BE49-F238E27FC236}">
                    <a16:creationId xmlns:a16="http://schemas.microsoft.com/office/drawing/2014/main" id="{6B5ECE72-4D96-4063-A23B-BFE43C410EA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Google Shape;449;p17">
                <a:extLst>
                  <a:ext uri="{FF2B5EF4-FFF2-40B4-BE49-F238E27FC236}">
                    <a16:creationId xmlns:a16="http://schemas.microsoft.com/office/drawing/2014/main" id="{E20F4A6B-95E0-4EF6-B2FA-2F0F231E170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" name="Google Shape;450;p17">
                <a:extLst>
                  <a:ext uri="{FF2B5EF4-FFF2-40B4-BE49-F238E27FC236}">
                    <a16:creationId xmlns:a16="http://schemas.microsoft.com/office/drawing/2014/main" id="{07AED1B8-5A9F-44BE-AF41-0731A13EB18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Google Shape;451;p17">
                <a:extLst>
                  <a:ext uri="{FF2B5EF4-FFF2-40B4-BE49-F238E27FC236}">
                    <a16:creationId xmlns:a16="http://schemas.microsoft.com/office/drawing/2014/main" id="{2CA717BD-9677-4C88-AA8C-38199851DC1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" name="Google Shape;452;p17">
                <a:extLst>
                  <a:ext uri="{FF2B5EF4-FFF2-40B4-BE49-F238E27FC236}">
                    <a16:creationId xmlns:a16="http://schemas.microsoft.com/office/drawing/2014/main" id="{3A2BF557-0EF0-4ABB-814D-AC5867F5107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6" name="Google Shape;453;p17">
              <a:extLst>
                <a:ext uri="{FF2B5EF4-FFF2-40B4-BE49-F238E27FC236}">
                  <a16:creationId xmlns:a16="http://schemas.microsoft.com/office/drawing/2014/main" id="{563FFF97-417F-4ED7-AF94-7B7516B3A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8612" y="3984625"/>
              <a:ext cx="2363787" cy="928687"/>
              <a:chOff x="0" y="0"/>
              <a:chExt cx="2147483646" cy="2147483646"/>
            </a:xfrm>
          </p:grpSpPr>
          <p:pic>
            <p:nvPicPr>
              <p:cNvPr id="133" name="Google Shape;454;p17">
                <a:extLst>
                  <a:ext uri="{FF2B5EF4-FFF2-40B4-BE49-F238E27FC236}">
                    <a16:creationId xmlns:a16="http://schemas.microsoft.com/office/drawing/2014/main" id="{C9196B14-2A93-40DE-9F31-E526E0F5769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Google Shape;455;p17">
                <a:extLst>
                  <a:ext uri="{FF2B5EF4-FFF2-40B4-BE49-F238E27FC236}">
                    <a16:creationId xmlns:a16="http://schemas.microsoft.com/office/drawing/2014/main" id="{D5F1DEDA-4569-4CF1-9C86-ECF847C3D3E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Google Shape;456;p17">
                <a:extLst>
                  <a:ext uri="{FF2B5EF4-FFF2-40B4-BE49-F238E27FC236}">
                    <a16:creationId xmlns:a16="http://schemas.microsoft.com/office/drawing/2014/main" id="{045D4178-4847-4060-856E-9828D89C857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Google Shape;457;p17">
                <a:extLst>
                  <a:ext uri="{FF2B5EF4-FFF2-40B4-BE49-F238E27FC236}">
                    <a16:creationId xmlns:a16="http://schemas.microsoft.com/office/drawing/2014/main" id="{83BE0006-3399-4A69-BAE1-05739D785F1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7" name="Google Shape;458;p17">
                <a:extLst>
                  <a:ext uri="{FF2B5EF4-FFF2-40B4-BE49-F238E27FC236}">
                    <a16:creationId xmlns:a16="http://schemas.microsoft.com/office/drawing/2014/main" id="{CC1F118D-223F-4191-AB99-9F8B7F317EB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7" name="Google Shape;459;p17">
              <a:extLst>
                <a:ext uri="{FF2B5EF4-FFF2-40B4-BE49-F238E27FC236}">
                  <a16:creationId xmlns:a16="http://schemas.microsoft.com/office/drawing/2014/main" id="{898EBADE-08D3-4293-BF98-3ACFA9985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4237" y="3984625"/>
              <a:ext cx="2362200" cy="928687"/>
              <a:chOff x="0" y="0"/>
              <a:chExt cx="2147483646" cy="2147483646"/>
            </a:xfrm>
          </p:grpSpPr>
          <p:pic>
            <p:nvPicPr>
              <p:cNvPr id="128" name="Google Shape;460;p17">
                <a:extLst>
                  <a:ext uri="{FF2B5EF4-FFF2-40B4-BE49-F238E27FC236}">
                    <a16:creationId xmlns:a16="http://schemas.microsoft.com/office/drawing/2014/main" id="{BC35B8DD-62C7-4BA3-ADD5-759C05CC481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Google Shape;461;p17">
                <a:extLst>
                  <a:ext uri="{FF2B5EF4-FFF2-40B4-BE49-F238E27FC236}">
                    <a16:creationId xmlns:a16="http://schemas.microsoft.com/office/drawing/2014/main" id="{2A92ECD6-5B3D-40D0-8B0E-D665113F398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Google Shape;462;p17">
                <a:extLst>
                  <a:ext uri="{FF2B5EF4-FFF2-40B4-BE49-F238E27FC236}">
                    <a16:creationId xmlns:a16="http://schemas.microsoft.com/office/drawing/2014/main" id="{815677CC-38E0-4EFF-8221-990B5E504DE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Google Shape;463;p17">
                <a:extLst>
                  <a:ext uri="{FF2B5EF4-FFF2-40B4-BE49-F238E27FC236}">
                    <a16:creationId xmlns:a16="http://schemas.microsoft.com/office/drawing/2014/main" id="{8C9DBAAD-C553-4717-AA86-DFC2E2D4F27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Google Shape;464;p17">
                <a:extLst>
                  <a:ext uri="{FF2B5EF4-FFF2-40B4-BE49-F238E27FC236}">
                    <a16:creationId xmlns:a16="http://schemas.microsoft.com/office/drawing/2014/main" id="{AA88EDC8-3817-4F7C-88AB-0733B860A5F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58" name="Connecteur droit avec flèche 3">
            <a:extLst>
              <a:ext uri="{FF2B5EF4-FFF2-40B4-BE49-F238E27FC236}">
                <a16:creationId xmlns:a16="http://schemas.microsoft.com/office/drawing/2014/main" id="{D50AD9B8-76DC-496D-AF38-C2E39A880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2256" y="3209403"/>
            <a:ext cx="9525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Connecteur droit avec flèche 6">
            <a:extLst>
              <a:ext uri="{FF2B5EF4-FFF2-40B4-BE49-F238E27FC236}">
                <a16:creationId xmlns:a16="http://schemas.microsoft.com/office/drawing/2014/main" id="{030A8BD5-733A-4098-A226-962244B6F8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77731" y="3209404"/>
            <a:ext cx="522288" cy="6873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0" name="Text Box 49">
            <a:extLst>
              <a:ext uri="{FF2B5EF4-FFF2-40B4-BE49-F238E27FC236}">
                <a16:creationId xmlns:a16="http://schemas.microsoft.com/office/drawing/2014/main" id="{FA0E3C74-EE10-40B5-93A3-B3814071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42" y="1421362"/>
            <a:ext cx="5023658" cy="44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Wheat microbiota composition</a:t>
            </a:r>
          </a:p>
        </p:txBody>
      </p:sp>
      <p:sp>
        <p:nvSpPr>
          <p:cNvPr id="161" name="ZoneTexte 3">
            <a:extLst>
              <a:ext uri="{FF2B5EF4-FFF2-40B4-BE49-F238E27FC236}">
                <a16:creationId xmlns:a16="http://schemas.microsoft.com/office/drawing/2014/main" id="{F808CFC9-43B0-4BA4-AF7F-6EA1A251E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46" y="4218424"/>
            <a:ext cx="4810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fr-FR" altLang="fr-FR" dirty="0"/>
              <a:t>4 sampling point </a:t>
            </a:r>
            <a:r>
              <a:rPr lang="fr-FR" altLang="fr-FR" dirty="0" err="1"/>
              <a:t>along</a:t>
            </a:r>
            <a:r>
              <a:rPr lang="fr-FR" altLang="fr-FR" dirty="0"/>
              <a:t> 2 transects per </a:t>
            </a:r>
            <a:r>
              <a:rPr lang="fr-FR" altLang="fr-FR" dirty="0" err="1"/>
              <a:t>edge</a:t>
            </a:r>
            <a:r>
              <a:rPr lang="fr-FR" altLang="fr-FR" dirty="0"/>
              <a:t> type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E4575F27-D059-47D7-9D78-A88923BB230B}"/>
              </a:ext>
            </a:extLst>
          </p:cNvPr>
          <p:cNvSpPr txBox="1"/>
          <p:nvPr/>
        </p:nvSpPr>
        <p:spPr>
          <a:xfrm>
            <a:off x="629603" y="6151420"/>
            <a:ext cx="365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Bacteria</a:t>
            </a:r>
            <a:r>
              <a:rPr lang="fr-FR" dirty="0"/>
              <a:t> and Fungi (16S &amp; 18S </a:t>
            </a:r>
            <a:r>
              <a:rPr lang="fr-FR" dirty="0" err="1"/>
              <a:t>rRNA</a:t>
            </a:r>
            <a:r>
              <a:rPr lang="fr-FR" dirty="0"/>
              <a:t>)</a:t>
            </a:r>
          </a:p>
        </p:txBody>
      </p:sp>
      <p:sp>
        <p:nvSpPr>
          <p:cNvPr id="167" name="Text Box 49">
            <a:extLst>
              <a:ext uri="{FF2B5EF4-FFF2-40B4-BE49-F238E27FC236}">
                <a16:creationId xmlns:a16="http://schemas.microsoft.com/office/drawing/2014/main" id="{14151C29-ECF6-44E4-A576-51985DDC9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032" y="1358655"/>
            <a:ext cx="5925426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Environmental conditions</a:t>
            </a:r>
          </a:p>
        </p:txBody>
      </p:sp>
      <p:sp>
        <p:nvSpPr>
          <p:cNvPr id="168" name="Text Box 54">
            <a:extLst>
              <a:ext uri="{FF2B5EF4-FFF2-40B4-BE49-F238E27FC236}">
                <a16:creationId xmlns:a16="http://schemas.microsoft.com/office/drawing/2014/main" id="{2BB192F6-B408-4BD0-BB7F-C6322F115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182" y="1926106"/>
            <a:ext cx="25669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Agricultural practices</a:t>
            </a: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sp>
        <p:nvSpPr>
          <p:cNvPr id="169" name="Rectangle 57">
            <a:extLst>
              <a:ext uri="{FF2B5EF4-FFF2-40B4-BE49-F238E27FC236}">
                <a16:creationId xmlns:a16="http://schemas.microsoft.com/office/drawing/2014/main" id="{DE5F1E82-161D-40D3-814D-F6CF63D3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921" y="1926106"/>
            <a:ext cx="4572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Inputs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Nb of cultivars 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management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Pesticides </a:t>
            </a:r>
            <a:r>
              <a:rPr lang="fr-FR" altLang="fr-FR" sz="1800" dirty="0" err="1">
                <a:latin typeface="Calibri" panose="020F0502020204030204" pitchFamily="34" charset="0"/>
              </a:rPr>
              <a:t>treatments</a:t>
            </a:r>
            <a:r>
              <a:rPr lang="fr-FR" altLang="fr-FR" sz="18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71" name="Text Box 54">
            <a:extLst>
              <a:ext uri="{FF2B5EF4-FFF2-40B4-BE49-F238E27FC236}">
                <a16:creationId xmlns:a16="http://schemas.microsoft.com/office/drawing/2014/main" id="{39F67F37-1FDB-43C0-8513-CEFDEC886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182" y="3207364"/>
            <a:ext cx="25669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parameters</a:t>
            </a:r>
            <a:endParaRPr lang="fr-FR" altLang="fr-FR" sz="1800" dirty="0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sp>
        <p:nvSpPr>
          <p:cNvPr id="172" name="Text Box 54">
            <a:extLst>
              <a:ext uri="{FF2B5EF4-FFF2-40B4-BE49-F238E27FC236}">
                <a16:creationId xmlns:a16="http://schemas.microsoft.com/office/drawing/2014/main" id="{7EB1BADB-FE1D-4251-8177-A28DC6786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182" y="4010124"/>
            <a:ext cx="256698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Floristic</a:t>
            </a:r>
            <a:r>
              <a:rPr lang="fr-FR" altLang="fr-FR" sz="1800" dirty="0">
                <a:latin typeface="Calibri" panose="020F0502020204030204" pitchFamily="34" charset="0"/>
              </a:rPr>
              <a:t> composition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994E89-66D8-4539-BB47-86FBD0428E2A}"/>
              </a:ext>
            </a:extLst>
          </p:cNvPr>
          <p:cNvGrpSpPr/>
          <p:nvPr/>
        </p:nvGrpSpPr>
        <p:grpSpPr>
          <a:xfrm>
            <a:off x="685875" y="4622809"/>
            <a:ext cx="4980346" cy="1301144"/>
            <a:chOff x="12673847" y="3457968"/>
            <a:chExt cx="7285298" cy="2458148"/>
          </a:xfrm>
        </p:grpSpPr>
        <p:pic>
          <p:nvPicPr>
            <p:cNvPr id="64" name="Picture 2" descr="Wheat growth stages from seed to ripe plant Vector Image">
              <a:extLst>
                <a:ext uri="{FF2B5EF4-FFF2-40B4-BE49-F238E27FC236}">
                  <a16:creationId xmlns:a16="http://schemas.microsoft.com/office/drawing/2014/main" id="{58FD7BC1-C7AC-4203-8755-A1585197F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82"/>
            <a:stretch/>
          </p:blipFill>
          <p:spPr bwMode="auto">
            <a:xfrm>
              <a:off x="12673847" y="3457968"/>
              <a:ext cx="4502581" cy="194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6ED7E72C-A42D-495C-8076-0AE921A2BE3E}"/>
                </a:ext>
              </a:extLst>
            </p:cNvPr>
            <p:cNvSpPr txBox="1"/>
            <p:nvPr/>
          </p:nvSpPr>
          <p:spPr>
            <a:xfrm>
              <a:off x="17010033" y="4695054"/>
              <a:ext cx="2949112" cy="1221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2 </a:t>
              </a:r>
              <a:r>
                <a:rPr lang="fr-FR" altLang="fr-FR" sz="18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time-points</a:t>
              </a:r>
              <a:r>
                <a:rPr lang="fr-FR" altLang="fr-FR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 (March &amp; May)</a:t>
              </a:r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DAB4173D-366A-4E5C-8B28-1CC14D0B9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71512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6A714FC5-934A-405C-BEBB-1AEF1291C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83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F6DD00-9BC4-4C80-A77C-08DCFEB2D5C0}"/>
              </a:ext>
            </a:extLst>
          </p:cNvPr>
          <p:cNvSpPr/>
          <p:nvPr/>
        </p:nvSpPr>
        <p:spPr>
          <a:xfrm>
            <a:off x="259541" y="1329981"/>
            <a:ext cx="5384897" cy="531085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547CDBC9-82C1-4225-A1B2-BEA204FE300B}"/>
              </a:ext>
            </a:extLst>
          </p:cNvPr>
          <p:cNvSpPr/>
          <p:nvPr/>
        </p:nvSpPr>
        <p:spPr>
          <a:xfrm>
            <a:off x="6007032" y="1342229"/>
            <a:ext cx="5925426" cy="30570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0" name="Image 2">
            <a:extLst>
              <a:ext uri="{FF2B5EF4-FFF2-40B4-BE49-F238E27FC236}">
                <a16:creationId xmlns:a16="http://schemas.microsoft.com/office/drawing/2014/main" id="{CB390434-AB4F-4E9F-8CBA-9A9347A12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44" y="979404"/>
            <a:ext cx="1535327" cy="153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57">
            <a:extLst>
              <a:ext uri="{FF2B5EF4-FFF2-40B4-BE49-F238E27FC236}">
                <a16:creationId xmlns:a16="http://schemas.microsoft.com/office/drawing/2014/main" id="{E7D0A213-10CD-4A45-AD43-DDC0B57E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921" y="3207364"/>
            <a:ext cx="45720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Physical structure (% silt, </a:t>
            </a:r>
            <a:r>
              <a:rPr lang="fr-FR" altLang="fr-FR" sz="1800" dirty="0" err="1">
                <a:latin typeface="Calibri" panose="020F0502020204030204" pitchFamily="34" charset="0"/>
              </a:rPr>
              <a:t>sand</a:t>
            </a:r>
            <a:r>
              <a:rPr lang="fr-FR" altLang="fr-FR" sz="1800" dirty="0">
                <a:latin typeface="Calibri" panose="020F0502020204030204" pitchFamily="34" charset="0"/>
              </a:rPr>
              <a:t>,…)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chemistry</a:t>
            </a:r>
            <a:r>
              <a:rPr lang="fr-FR" altLang="fr-FR" sz="1800" dirty="0">
                <a:latin typeface="Calibri" panose="020F0502020204030204" pitchFamily="34" charset="0"/>
              </a:rPr>
              <a:t> (pH, MO, N, P…)</a:t>
            </a:r>
          </a:p>
        </p:txBody>
      </p:sp>
      <p:sp>
        <p:nvSpPr>
          <p:cNvPr id="76" name="Rectangle 57">
            <a:extLst>
              <a:ext uri="{FF2B5EF4-FFF2-40B4-BE49-F238E27FC236}">
                <a16:creationId xmlns:a16="http://schemas.microsoft.com/office/drawing/2014/main" id="{4A3143CD-7A36-47F0-BEC7-400CA457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921" y="4010124"/>
            <a:ext cx="4572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Center &amp; </a:t>
            </a:r>
            <a:r>
              <a:rPr lang="fr-FR" altLang="fr-FR" sz="1800" dirty="0" err="1">
                <a:latin typeface="Calibri" panose="020F0502020204030204" pitchFamily="34" charset="0"/>
              </a:rPr>
              <a:t>field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edges</a:t>
            </a:r>
            <a:endParaRPr lang="fr-FR" altLang="fr-FR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6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design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roupe 17">
            <a:extLst>
              <a:ext uri="{FF2B5EF4-FFF2-40B4-BE49-F238E27FC236}">
                <a16:creationId xmlns:a16="http://schemas.microsoft.com/office/drawing/2014/main" id="{C820A32F-C3E0-4812-86A4-0A5E09158DF3}"/>
              </a:ext>
            </a:extLst>
          </p:cNvPr>
          <p:cNvGrpSpPr>
            <a:grpSpLocks/>
          </p:cNvGrpSpPr>
          <p:nvPr/>
        </p:nvGrpSpPr>
        <p:grpSpPr bwMode="auto">
          <a:xfrm>
            <a:off x="464794" y="1939404"/>
            <a:ext cx="4100512" cy="2103437"/>
            <a:chOff x="1020762" y="2087562"/>
            <a:chExt cx="6858000" cy="2971800"/>
          </a:xfrm>
        </p:grpSpPr>
        <p:pic>
          <p:nvPicPr>
            <p:cNvPr id="113" name="Google Shape;419;p17">
              <a:extLst>
                <a:ext uri="{FF2B5EF4-FFF2-40B4-BE49-F238E27FC236}">
                  <a16:creationId xmlns:a16="http://schemas.microsoft.com/office/drawing/2014/main" id="{2E7DF065-D982-4719-9716-38C3E2C650D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762" y="2087562"/>
              <a:ext cx="68580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Google Shape;421;p17">
              <a:extLst>
                <a:ext uri="{FF2B5EF4-FFF2-40B4-BE49-F238E27FC236}">
                  <a16:creationId xmlns:a16="http://schemas.microsoft.com/office/drawing/2014/main" id="{C8A0E816-6E3E-4D55-BA99-C43DC3395C0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7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Google Shape;422;p17">
              <a:extLst>
                <a:ext uri="{FF2B5EF4-FFF2-40B4-BE49-F238E27FC236}">
                  <a16:creationId xmlns:a16="http://schemas.microsoft.com/office/drawing/2014/main" id="{C2BA4443-C748-4416-B016-DFC99524FE2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Google Shape;423;p17">
              <a:extLst>
                <a:ext uri="{FF2B5EF4-FFF2-40B4-BE49-F238E27FC236}">
                  <a16:creationId xmlns:a16="http://schemas.microsoft.com/office/drawing/2014/main" id="{76418998-076A-4CD6-9B40-B74D3DD074A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Google Shape;424;p17">
              <a:extLst>
                <a:ext uri="{FF2B5EF4-FFF2-40B4-BE49-F238E27FC236}">
                  <a16:creationId xmlns:a16="http://schemas.microsoft.com/office/drawing/2014/main" id="{1D54992B-1778-4F8F-A228-6FDC3CE57C6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Google Shape;425;p17">
              <a:extLst>
                <a:ext uri="{FF2B5EF4-FFF2-40B4-BE49-F238E27FC236}">
                  <a16:creationId xmlns:a16="http://schemas.microsoft.com/office/drawing/2014/main" id="{9D18991E-15FE-48D1-B3E0-AED3F7F2465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312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Google Shape;426;p17">
              <a:extLst>
                <a:ext uri="{FF2B5EF4-FFF2-40B4-BE49-F238E27FC236}">
                  <a16:creationId xmlns:a16="http://schemas.microsoft.com/office/drawing/2014/main" id="{F2A48499-4BED-4865-BF06-90E9AB7E51D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0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Google Shape;427;p17">
              <a:extLst>
                <a:ext uri="{FF2B5EF4-FFF2-40B4-BE49-F238E27FC236}">
                  <a16:creationId xmlns:a16="http://schemas.microsoft.com/office/drawing/2014/main" id="{D6CAFD44-EBE3-4347-8F7F-EC8A7EF1DD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2738437"/>
              <a:ext cx="804862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1" name="Google Shape;428;p17">
              <a:extLst>
                <a:ext uri="{FF2B5EF4-FFF2-40B4-BE49-F238E27FC236}">
                  <a16:creationId xmlns:a16="http://schemas.microsoft.com/office/drawing/2014/main" id="{70F649D2-ED71-4BF8-9BF7-68C65374A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737" y="3019425"/>
              <a:ext cx="2362200" cy="928687"/>
              <a:chOff x="0" y="0"/>
              <a:chExt cx="2147483646" cy="2147483646"/>
            </a:xfrm>
          </p:grpSpPr>
          <p:pic>
            <p:nvPicPr>
              <p:cNvPr id="153" name="Google Shape;429;p17">
                <a:extLst>
                  <a:ext uri="{FF2B5EF4-FFF2-40B4-BE49-F238E27FC236}">
                    <a16:creationId xmlns:a16="http://schemas.microsoft.com/office/drawing/2014/main" id="{5A5DB3DF-060C-4E8B-930D-F795593D816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Google Shape;430;p17">
                <a:extLst>
                  <a:ext uri="{FF2B5EF4-FFF2-40B4-BE49-F238E27FC236}">
                    <a16:creationId xmlns:a16="http://schemas.microsoft.com/office/drawing/2014/main" id="{B413CCC1-3D10-420D-ABB9-3896CC50B40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Google Shape;431;p17">
                <a:extLst>
                  <a:ext uri="{FF2B5EF4-FFF2-40B4-BE49-F238E27FC236}">
                    <a16:creationId xmlns:a16="http://schemas.microsoft.com/office/drawing/2014/main" id="{9AF7AC47-38E0-46FF-915D-F908D70FF97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Google Shape;432;p17">
                <a:extLst>
                  <a:ext uri="{FF2B5EF4-FFF2-40B4-BE49-F238E27FC236}">
                    <a16:creationId xmlns:a16="http://schemas.microsoft.com/office/drawing/2014/main" id="{9576497D-AF6D-47D9-BACF-E3216CF5093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7" name="Google Shape;433;p17">
                <a:extLst>
                  <a:ext uri="{FF2B5EF4-FFF2-40B4-BE49-F238E27FC236}">
                    <a16:creationId xmlns:a16="http://schemas.microsoft.com/office/drawing/2014/main" id="{8D9B92CE-0089-4E91-AE09-D7F0257CA50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" name="Google Shape;434;p17">
              <a:extLst>
                <a:ext uri="{FF2B5EF4-FFF2-40B4-BE49-F238E27FC236}">
                  <a16:creationId xmlns:a16="http://schemas.microsoft.com/office/drawing/2014/main" id="{6F9AC84F-2553-4D21-917D-DB00E1FE6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1850" y="3484562"/>
              <a:ext cx="2362200" cy="928687"/>
              <a:chOff x="0" y="0"/>
              <a:chExt cx="2147483646" cy="2147483646"/>
            </a:xfrm>
          </p:grpSpPr>
          <p:pic>
            <p:nvPicPr>
              <p:cNvPr id="148" name="Google Shape;435;p17">
                <a:extLst>
                  <a:ext uri="{FF2B5EF4-FFF2-40B4-BE49-F238E27FC236}">
                    <a16:creationId xmlns:a16="http://schemas.microsoft.com/office/drawing/2014/main" id="{F493E2F0-C158-4A01-87BA-0AB7911C0C5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Google Shape;436;p17">
                <a:extLst>
                  <a:ext uri="{FF2B5EF4-FFF2-40B4-BE49-F238E27FC236}">
                    <a16:creationId xmlns:a16="http://schemas.microsoft.com/office/drawing/2014/main" id="{BC15B423-27B4-4BD4-9097-D8CB30B8F9F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" name="Google Shape;437;p17">
                <a:extLst>
                  <a:ext uri="{FF2B5EF4-FFF2-40B4-BE49-F238E27FC236}">
                    <a16:creationId xmlns:a16="http://schemas.microsoft.com/office/drawing/2014/main" id="{A749002F-BD13-43D3-BFF2-85C5E8210CF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" name="Google Shape;438;p17">
                <a:extLst>
                  <a:ext uri="{FF2B5EF4-FFF2-40B4-BE49-F238E27FC236}">
                    <a16:creationId xmlns:a16="http://schemas.microsoft.com/office/drawing/2014/main" id="{71E819E9-F44A-4F3B-B0A6-D12D3F73A80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Google Shape;439;p17">
                <a:extLst>
                  <a:ext uri="{FF2B5EF4-FFF2-40B4-BE49-F238E27FC236}">
                    <a16:creationId xmlns:a16="http://schemas.microsoft.com/office/drawing/2014/main" id="{15715B0E-32FA-4FA9-8287-377FEF0404A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" name="Google Shape;440;p17">
              <a:extLst>
                <a:ext uri="{FF2B5EF4-FFF2-40B4-BE49-F238E27FC236}">
                  <a16:creationId xmlns:a16="http://schemas.microsoft.com/office/drawing/2014/main" id="{1573EEA6-1B7A-4F87-A1F4-72D4DFDDD7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5725" y="3479800"/>
              <a:ext cx="2363787" cy="928687"/>
              <a:chOff x="0" y="0"/>
              <a:chExt cx="2147483646" cy="2147483646"/>
            </a:xfrm>
          </p:grpSpPr>
          <p:pic>
            <p:nvPicPr>
              <p:cNvPr id="143" name="Google Shape;441;p17">
                <a:extLst>
                  <a:ext uri="{FF2B5EF4-FFF2-40B4-BE49-F238E27FC236}">
                    <a16:creationId xmlns:a16="http://schemas.microsoft.com/office/drawing/2014/main" id="{1BF75039-0A29-49D0-BFDB-3560CFFB99C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" name="Google Shape;442;p17">
                <a:extLst>
                  <a:ext uri="{FF2B5EF4-FFF2-40B4-BE49-F238E27FC236}">
                    <a16:creationId xmlns:a16="http://schemas.microsoft.com/office/drawing/2014/main" id="{09DEF228-F22E-4EC7-9B28-3F5C2ED3D91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" name="Google Shape;443;p17">
                <a:extLst>
                  <a:ext uri="{FF2B5EF4-FFF2-40B4-BE49-F238E27FC236}">
                    <a16:creationId xmlns:a16="http://schemas.microsoft.com/office/drawing/2014/main" id="{C01A5FE6-4FFB-4FA9-A56B-FEAA2C44FB0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6" name="Google Shape;444;p17">
                <a:extLst>
                  <a:ext uri="{FF2B5EF4-FFF2-40B4-BE49-F238E27FC236}">
                    <a16:creationId xmlns:a16="http://schemas.microsoft.com/office/drawing/2014/main" id="{D0D6E30C-771F-4A93-80AF-77C138B586A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Google Shape;445;p17">
                <a:extLst>
                  <a:ext uri="{FF2B5EF4-FFF2-40B4-BE49-F238E27FC236}">
                    <a16:creationId xmlns:a16="http://schemas.microsoft.com/office/drawing/2014/main" id="{00C4FB22-7340-4329-92C4-25B46DEAE68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4" name="Google Shape;446;p17">
              <a:extLst>
                <a:ext uri="{FF2B5EF4-FFF2-40B4-BE49-F238E27FC236}">
                  <a16:creationId xmlns:a16="http://schemas.microsoft.com/office/drawing/2014/main" id="{05CAB80F-EF20-42C8-B08C-C43FA54E18A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387" y="2740025"/>
              <a:ext cx="803275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5" name="Google Shape;447;p17">
              <a:extLst>
                <a:ext uri="{FF2B5EF4-FFF2-40B4-BE49-F238E27FC236}">
                  <a16:creationId xmlns:a16="http://schemas.microsoft.com/office/drawing/2014/main" id="{3C1DCD06-4F36-4C57-A939-3834527EE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5250" y="3016250"/>
              <a:ext cx="2362200" cy="928687"/>
              <a:chOff x="0" y="0"/>
              <a:chExt cx="2147483646" cy="2147483646"/>
            </a:xfrm>
          </p:grpSpPr>
          <p:pic>
            <p:nvPicPr>
              <p:cNvPr id="138" name="Google Shape;448;p17">
                <a:extLst>
                  <a:ext uri="{FF2B5EF4-FFF2-40B4-BE49-F238E27FC236}">
                    <a16:creationId xmlns:a16="http://schemas.microsoft.com/office/drawing/2014/main" id="{6B5ECE72-4D96-4063-A23B-BFE43C410EA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Google Shape;449;p17">
                <a:extLst>
                  <a:ext uri="{FF2B5EF4-FFF2-40B4-BE49-F238E27FC236}">
                    <a16:creationId xmlns:a16="http://schemas.microsoft.com/office/drawing/2014/main" id="{E20F4A6B-95E0-4EF6-B2FA-2F0F231E170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" name="Google Shape;450;p17">
                <a:extLst>
                  <a:ext uri="{FF2B5EF4-FFF2-40B4-BE49-F238E27FC236}">
                    <a16:creationId xmlns:a16="http://schemas.microsoft.com/office/drawing/2014/main" id="{07AED1B8-5A9F-44BE-AF41-0731A13EB18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Google Shape;451;p17">
                <a:extLst>
                  <a:ext uri="{FF2B5EF4-FFF2-40B4-BE49-F238E27FC236}">
                    <a16:creationId xmlns:a16="http://schemas.microsoft.com/office/drawing/2014/main" id="{2CA717BD-9677-4C88-AA8C-38199851DC1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" name="Google Shape;452;p17">
                <a:extLst>
                  <a:ext uri="{FF2B5EF4-FFF2-40B4-BE49-F238E27FC236}">
                    <a16:creationId xmlns:a16="http://schemas.microsoft.com/office/drawing/2014/main" id="{3A2BF557-0EF0-4ABB-814D-AC5867F5107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6" name="Google Shape;453;p17">
              <a:extLst>
                <a:ext uri="{FF2B5EF4-FFF2-40B4-BE49-F238E27FC236}">
                  <a16:creationId xmlns:a16="http://schemas.microsoft.com/office/drawing/2014/main" id="{563FFF97-417F-4ED7-AF94-7B7516B3A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8612" y="3984625"/>
              <a:ext cx="2363787" cy="928687"/>
              <a:chOff x="0" y="0"/>
              <a:chExt cx="2147483646" cy="2147483646"/>
            </a:xfrm>
          </p:grpSpPr>
          <p:pic>
            <p:nvPicPr>
              <p:cNvPr id="133" name="Google Shape;454;p17">
                <a:extLst>
                  <a:ext uri="{FF2B5EF4-FFF2-40B4-BE49-F238E27FC236}">
                    <a16:creationId xmlns:a16="http://schemas.microsoft.com/office/drawing/2014/main" id="{C9196B14-2A93-40DE-9F31-E526E0F5769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Google Shape;455;p17">
                <a:extLst>
                  <a:ext uri="{FF2B5EF4-FFF2-40B4-BE49-F238E27FC236}">
                    <a16:creationId xmlns:a16="http://schemas.microsoft.com/office/drawing/2014/main" id="{D5F1DEDA-4569-4CF1-9C86-ECF847C3D3E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Google Shape;456;p17">
                <a:extLst>
                  <a:ext uri="{FF2B5EF4-FFF2-40B4-BE49-F238E27FC236}">
                    <a16:creationId xmlns:a16="http://schemas.microsoft.com/office/drawing/2014/main" id="{045D4178-4847-4060-856E-9828D89C857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Google Shape;457;p17">
                <a:extLst>
                  <a:ext uri="{FF2B5EF4-FFF2-40B4-BE49-F238E27FC236}">
                    <a16:creationId xmlns:a16="http://schemas.microsoft.com/office/drawing/2014/main" id="{83BE0006-3399-4A69-BAE1-05739D785F1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7" name="Google Shape;458;p17">
                <a:extLst>
                  <a:ext uri="{FF2B5EF4-FFF2-40B4-BE49-F238E27FC236}">
                    <a16:creationId xmlns:a16="http://schemas.microsoft.com/office/drawing/2014/main" id="{CC1F118D-223F-4191-AB99-9F8B7F317EB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7" name="Google Shape;459;p17">
              <a:extLst>
                <a:ext uri="{FF2B5EF4-FFF2-40B4-BE49-F238E27FC236}">
                  <a16:creationId xmlns:a16="http://schemas.microsoft.com/office/drawing/2014/main" id="{898EBADE-08D3-4293-BF98-3ACFA9985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4237" y="3984625"/>
              <a:ext cx="2362200" cy="928687"/>
              <a:chOff x="0" y="0"/>
              <a:chExt cx="2147483646" cy="2147483646"/>
            </a:xfrm>
          </p:grpSpPr>
          <p:pic>
            <p:nvPicPr>
              <p:cNvPr id="128" name="Google Shape;460;p17">
                <a:extLst>
                  <a:ext uri="{FF2B5EF4-FFF2-40B4-BE49-F238E27FC236}">
                    <a16:creationId xmlns:a16="http://schemas.microsoft.com/office/drawing/2014/main" id="{BC35B8DD-62C7-4BA3-ADD5-759C05CC481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Google Shape;461;p17">
                <a:extLst>
                  <a:ext uri="{FF2B5EF4-FFF2-40B4-BE49-F238E27FC236}">
                    <a16:creationId xmlns:a16="http://schemas.microsoft.com/office/drawing/2014/main" id="{2A92ECD6-5B3D-40D0-8B0E-D665113F398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Google Shape;462;p17">
                <a:extLst>
                  <a:ext uri="{FF2B5EF4-FFF2-40B4-BE49-F238E27FC236}">
                    <a16:creationId xmlns:a16="http://schemas.microsoft.com/office/drawing/2014/main" id="{815677CC-38E0-4EFF-8221-990B5E504DE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Google Shape;463;p17">
                <a:extLst>
                  <a:ext uri="{FF2B5EF4-FFF2-40B4-BE49-F238E27FC236}">
                    <a16:creationId xmlns:a16="http://schemas.microsoft.com/office/drawing/2014/main" id="{8C9DBAAD-C553-4717-AA86-DFC2E2D4F27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Google Shape;464;p17">
                <a:extLst>
                  <a:ext uri="{FF2B5EF4-FFF2-40B4-BE49-F238E27FC236}">
                    <a16:creationId xmlns:a16="http://schemas.microsoft.com/office/drawing/2014/main" id="{AA88EDC8-3817-4F7C-88AB-0733B860A5F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58" name="Connecteur droit avec flèche 3">
            <a:extLst>
              <a:ext uri="{FF2B5EF4-FFF2-40B4-BE49-F238E27FC236}">
                <a16:creationId xmlns:a16="http://schemas.microsoft.com/office/drawing/2014/main" id="{D50AD9B8-76DC-496D-AF38-C2E39A880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2256" y="3209403"/>
            <a:ext cx="9525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Connecteur droit avec flèche 6">
            <a:extLst>
              <a:ext uri="{FF2B5EF4-FFF2-40B4-BE49-F238E27FC236}">
                <a16:creationId xmlns:a16="http://schemas.microsoft.com/office/drawing/2014/main" id="{030A8BD5-733A-4098-A226-962244B6F8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77731" y="3209404"/>
            <a:ext cx="522288" cy="6873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0" name="Text Box 49">
            <a:extLst>
              <a:ext uri="{FF2B5EF4-FFF2-40B4-BE49-F238E27FC236}">
                <a16:creationId xmlns:a16="http://schemas.microsoft.com/office/drawing/2014/main" id="{FA0E3C74-EE10-40B5-93A3-B3814071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42" y="1421362"/>
            <a:ext cx="5023658" cy="44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Wheat microbiota composition</a:t>
            </a:r>
          </a:p>
        </p:txBody>
      </p:sp>
      <p:sp>
        <p:nvSpPr>
          <p:cNvPr id="161" name="ZoneTexte 3">
            <a:extLst>
              <a:ext uri="{FF2B5EF4-FFF2-40B4-BE49-F238E27FC236}">
                <a16:creationId xmlns:a16="http://schemas.microsoft.com/office/drawing/2014/main" id="{F808CFC9-43B0-4BA4-AF7F-6EA1A251E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46" y="4218424"/>
            <a:ext cx="4810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fr-FR" altLang="fr-FR" dirty="0"/>
              <a:t>4 sampling point </a:t>
            </a:r>
            <a:r>
              <a:rPr lang="fr-FR" altLang="fr-FR" dirty="0" err="1"/>
              <a:t>along</a:t>
            </a:r>
            <a:r>
              <a:rPr lang="fr-FR" altLang="fr-FR" dirty="0"/>
              <a:t> 2 transects per </a:t>
            </a:r>
            <a:r>
              <a:rPr lang="fr-FR" altLang="fr-FR" dirty="0" err="1"/>
              <a:t>edge</a:t>
            </a:r>
            <a:r>
              <a:rPr lang="fr-FR" altLang="fr-FR" dirty="0"/>
              <a:t> type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E4575F27-D059-47D7-9D78-A88923BB230B}"/>
              </a:ext>
            </a:extLst>
          </p:cNvPr>
          <p:cNvSpPr txBox="1"/>
          <p:nvPr/>
        </p:nvSpPr>
        <p:spPr>
          <a:xfrm>
            <a:off x="629603" y="6151420"/>
            <a:ext cx="365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Bacteria</a:t>
            </a:r>
            <a:r>
              <a:rPr lang="fr-FR" dirty="0"/>
              <a:t> and Fungi (16S &amp; 18S </a:t>
            </a:r>
            <a:r>
              <a:rPr lang="fr-FR" dirty="0" err="1"/>
              <a:t>rRNA</a:t>
            </a:r>
            <a:r>
              <a:rPr lang="fr-FR" dirty="0"/>
              <a:t>)</a:t>
            </a:r>
          </a:p>
        </p:txBody>
      </p:sp>
      <p:sp>
        <p:nvSpPr>
          <p:cNvPr id="167" name="Text Box 49">
            <a:extLst>
              <a:ext uri="{FF2B5EF4-FFF2-40B4-BE49-F238E27FC236}">
                <a16:creationId xmlns:a16="http://schemas.microsoft.com/office/drawing/2014/main" id="{14151C29-ECF6-44E4-A576-51985DDC9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032" y="1358655"/>
            <a:ext cx="5925426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Environmental conditions</a:t>
            </a:r>
          </a:p>
        </p:txBody>
      </p:sp>
      <p:sp>
        <p:nvSpPr>
          <p:cNvPr id="168" name="Text Box 54">
            <a:extLst>
              <a:ext uri="{FF2B5EF4-FFF2-40B4-BE49-F238E27FC236}">
                <a16:creationId xmlns:a16="http://schemas.microsoft.com/office/drawing/2014/main" id="{2BB192F6-B408-4BD0-BB7F-C6322F115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182" y="1926106"/>
            <a:ext cx="25669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Agricultural practices</a:t>
            </a: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sp>
        <p:nvSpPr>
          <p:cNvPr id="169" name="Rectangle 57">
            <a:extLst>
              <a:ext uri="{FF2B5EF4-FFF2-40B4-BE49-F238E27FC236}">
                <a16:creationId xmlns:a16="http://schemas.microsoft.com/office/drawing/2014/main" id="{DE5F1E82-161D-40D3-814D-F6CF63D3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921" y="1926106"/>
            <a:ext cx="4572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Inputs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Nb of cultivars 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management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Pesticides </a:t>
            </a:r>
            <a:r>
              <a:rPr lang="fr-FR" altLang="fr-FR" sz="1800" dirty="0" err="1">
                <a:latin typeface="Calibri" panose="020F0502020204030204" pitchFamily="34" charset="0"/>
              </a:rPr>
              <a:t>treatments</a:t>
            </a:r>
            <a:r>
              <a:rPr lang="fr-FR" altLang="fr-FR" sz="18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71" name="Text Box 54">
            <a:extLst>
              <a:ext uri="{FF2B5EF4-FFF2-40B4-BE49-F238E27FC236}">
                <a16:creationId xmlns:a16="http://schemas.microsoft.com/office/drawing/2014/main" id="{39F67F37-1FDB-43C0-8513-CEFDEC886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182" y="3207364"/>
            <a:ext cx="25669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parameters</a:t>
            </a:r>
            <a:endParaRPr lang="fr-FR" altLang="fr-FR" sz="1800" dirty="0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sp>
        <p:nvSpPr>
          <p:cNvPr id="172" name="Text Box 54">
            <a:extLst>
              <a:ext uri="{FF2B5EF4-FFF2-40B4-BE49-F238E27FC236}">
                <a16:creationId xmlns:a16="http://schemas.microsoft.com/office/drawing/2014/main" id="{7EB1BADB-FE1D-4251-8177-A28DC6786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182" y="4010124"/>
            <a:ext cx="256698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Floristic</a:t>
            </a:r>
            <a:r>
              <a:rPr lang="fr-FR" altLang="fr-FR" sz="1800" dirty="0">
                <a:latin typeface="Calibri" panose="020F0502020204030204" pitchFamily="34" charset="0"/>
              </a:rPr>
              <a:t> composition</a:t>
            </a:r>
          </a:p>
        </p:txBody>
      </p:sp>
      <p:pic>
        <p:nvPicPr>
          <p:cNvPr id="173" name="Picture 54">
            <a:extLst>
              <a:ext uri="{FF2B5EF4-FFF2-40B4-BE49-F238E27FC236}">
                <a16:creationId xmlns:a16="http://schemas.microsoft.com/office/drawing/2014/main" id="{513A1B06-75D6-4D71-9D85-3D4712EA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18" y="4651618"/>
            <a:ext cx="1322834" cy="185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" name="Text Box 61">
            <a:extLst>
              <a:ext uri="{FF2B5EF4-FFF2-40B4-BE49-F238E27FC236}">
                <a16:creationId xmlns:a16="http://schemas.microsoft.com/office/drawing/2014/main" id="{53D87738-00A0-4AEF-8FAD-D6986C8EA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6804" y="5214730"/>
            <a:ext cx="4221971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fr-FR" altLang="fr-FR" sz="1800" dirty="0">
                <a:latin typeface="Calibri" panose="020F0502020204030204" pitchFamily="34" charset="0"/>
              </a:rPr>
              <a:t>Grain production</a:t>
            </a: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% of </a:t>
            </a:r>
            <a:r>
              <a:rPr lang="fr-FR" altLang="fr-FR" sz="1800" dirty="0" err="1">
                <a:latin typeface="Calibri" panose="020F0502020204030204" pitchFamily="34" charset="0"/>
              </a:rPr>
              <a:t>pathogen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attack</a:t>
            </a:r>
            <a:r>
              <a:rPr lang="fr-FR" altLang="fr-FR" sz="1800" dirty="0">
                <a:latin typeface="Calibri" panose="020F0502020204030204" pitchFamily="34" charset="0"/>
              </a:rPr>
              <a:t> on </a:t>
            </a:r>
            <a:r>
              <a:rPr lang="fr-FR" altLang="fr-FR" sz="1800" dirty="0" err="1">
                <a:latin typeface="Calibri" panose="020F0502020204030204" pitchFamily="34" charset="0"/>
              </a:rPr>
              <a:t>leaves</a:t>
            </a:r>
            <a:endParaRPr lang="fr-FR" altLang="fr-FR" sz="1800" dirty="0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(septoriose)</a:t>
            </a: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994E89-66D8-4539-BB47-86FBD0428E2A}"/>
              </a:ext>
            </a:extLst>
          </p:cNvPr>
          <p:cNvGrpSpPr/>
          <p:nvPr/>
        </p:nvGrpSpPr>
        <p:grpSpPr>
          <a:xfrm>
            <a:off x="685875" y="4622809"/>
            <a:ext cx="4980346" cy="1301144"/>
            <a:chOff x="12673847" y="3457968"/>
            <a:chExt cx="7285298" cy="2458148"/>
          </a:xfrm>
        </p:grpSpPr>
        <p:pic>
          <p:nvPicPr>
            <p:cNvPr id="64" name="Picture 2" descr="Wheat growth stages from seed to ripe plant Vector Image">
              <a:extLst>
                <a:ext uri="{FF2B5EF4-FFF2-40B4-BE49-F238E27FC236}">
                  <a16:creationId xmlns:a16="http://schemas.microsoft.com/office/drawing/2014/main" id="{58FD7BC1-C7AC-4203-8755-A1585197F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82"/>
            <a:stretch/>
          </p:blipFill>
          <p:spPr bwMode="auto">
            <a:xfrm>
              <a:off x="12673847" y="3457968"/>
              <a:ext cx="4502581" cy="194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6ED7E72C-A42D-495C-8076-0AE921A2BE3E}"/>
                </a:ext>
              </a:extLst>
            </p:cNvPr>
            <p:cNvSpPr txBox="1"/>
            <p:nvPr/>
          </p:nvSpPr>
          <p:spPr>
            <a:xfrm>
              <a:off x="17010033" y="4695054"/>
              <a:ext cx="2949112" cy="1221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2 </a:t>
              </a:r>
              <a:r>
                <a:rPr lang="fr-FR" altLang="fr-FR" sz="18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time-points</a:t>
              </a:r>
              <a:r>
                <a:rPr lang="fr-FR" altLang="fr-FR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 (March &amp; May)</a:t>
              </a:r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DAB4173D-366A-4E5C-8B28-1CC14D0B9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71512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6A714FC5-934A-405C-BEBB-1AEF1291C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83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F6DD00-9BC4-4C80-A77C-08DCFEB2D5C0}"/>
              </a:ext>
            </a:extLst>
          </p:cNvPr>
          <p:cNvSpPr/>
          <p:nvPr/>
        </p:nvSpPr>
        <p:spPr>
          <a:xfrm>
            <a:off x="259541" y="1329981"/>
            <a:ext cx="5384897" cy="531085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547CDBC9-82C1-4225-A1B2-BEA204FE300B}"/>
              </a:ext>
            </a:extLst>
          </p:cNvPr>
          <p:cNvSpPr/>
          <p:nvPr/>
        </p:nvSpPr>
        <p:spPr>
          <a:xfrm>
            <a:off x="6007032" y="1342229"/>
            <a:ext cx="5925426" cy="30570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BF29BC1E-E9E6-43A1-9A85-78521B354456}"/>
              </a:ext>
            </a:extLst>
          </p:cNvPr>
          <p:cNvSpPr/>
          <p:nvPr/>
        </p:nvSpPr>
        <p:spPr>
          <a:xfrm>
            <a:off x="5997479" y="4511840"/>
            <a:ext cx="5925426" cy="21429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0" name="Image 2">
            <a:extLst>
              <a:ext uri="{FF2B5EF4-FFF2-40B4-BE49-F238E27FC236}">
                <a16:creationId xmlns:a16="http://schemas.microsoft.com/office/drawing/2014/main" id="{CB390434-AB4F-4E9F-8CBA-9A9347A12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44" y="979404"/>
            <a:ext cx="1535327" cy="153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49">
            <a:extLst>
              <a:ext uri="{FF2B5EF4-FFF2-40B4-BE49-F238E27FC236}">
                <a16:creationId xmlns:a16="http://schemas.microsoft.com/office/drawing/2014/main" id="{FBFB04B5-46B3-4CDC-A1CE-9E98C16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032" y="4559055"/>
            <a:ext cx="5925426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Crop performance indicators</a:t>
            </a:r>
          </a:p>
        </p:txBody>
      </p:sp>
      <p:sp>
        <p:nvSpPr>
          <p:cNvPr id="75" name="Rectangle 57">
            <a:extLst>
              <a:ext uri="{FF2B5EF4-FFF2-40B4-BE49-F238E27FC236}">
                <a16:creationId xmlns:a16="http://schemas.microsoft.com/office/drawing/2014/main" id="{E7D0A213-10CD-4A45-AD43-DDC0B57E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921" y="3207364"/>
            <a:ext cx="45720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Physical structure (% silt, </a:t>
            </a:r>
            <a:r>
              <a:rPr lang="fr-FR" altLang="fr-FR" sz="1800" dirty="0" err="1">
                <a:latin typeface="Calibri" panose="020F0502020204030204" pitchFamily="34" charset="0"/>
              </a:rPr>
              <a:t>sand</a:t>
            </a:r>
            <a:r>
              <a:rPr lang="fr-FR" altLang="fr-FR" sz="1800" dirty="0">
                <a:latin typeface="Calibri" panose="020F0502020204030204" pitchFamily="34" charset="0"/>
              </a:rPr>
              <a:t>,…)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chemistry</a:t>
            </a:r>
            <a:r>
              <a:rPr lang="fr-FR" altLang="fr-FR" sz="1800" dirty="0">
                <a:latin typeface="Calibri" panose="020F0502020204030204" pitchFamily="34" charset="0"/>
              </a:rPr>
              <a:t> (pH, MO, N, P…)</a:t>
            </a:r>
          </a:p>
        </p:txBody>
      </p:sp>
      <p:sp>
        <p:nvSpPr>
          <p:cNvPr id="76" name="Rectangle 57">
            <a:extLst>
              <a:ext uri="{FF2B5EF4-FFF2-40B4-BE49-F238E27FC236}">
                <a16:creationId xmlns:a16="http://schemas.microsoft.com/office/drawing/2014/main" id="{4A3143CD-7A36-47F0-BEC7-400CA457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921" y="4010124"/>
            <a:ext cx="4572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Center &amp; </a:t>
            </a:r>
            <a:r>
              <a:rPr lang="fr-FR" altLang="fr-FR" sz="1800" dirty="0" err="1">
                <a:latin typeface="Calibri" panose="020F0502020204030204" pitchFamily="34" charset="0"/>
              </a:rPr>
              <a:t>field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edges</a:t>
            </a:r>
            <a:endParaRPr lang="fr-FR" altLang="fr-FR" sz="1800" dirty="0">
              <a:latin typeface="Calibri" panose="020F0502020204030204" pitchFamily="34" charset="0"/>
            </a:endParaRPr>
          </a:p>
        </p:txBody>
      </p:sp>
      <p:pic>
        <p:nvPicPr>
          <p:cNvPr id="77" name="Picture 2" descr="Plant immunity">
            <a:extLst>
              <a:ext uri="{FF2B5EF4-FFF2-40B4-BE49-F238E27FC236}">
                <a16:creationId xmlns:a16="http://schemas.microsoft.com/office/drawing/2014/main" id="{32465397-CBDC-4EFF-BEE5-0B645F05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511" y="5895477"/>
            <a:ext cx="919394" cy="6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0115DC56-8A11-4516-BFEB-4612E827E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1705" y="5103706"/>
            <a:ext cx="487959" cy="6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0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discussion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FCF9B04-CDF8-4085-B673-FF3D1549BF0B}"/>
              </a:ext>
            </a:extLst>
          </p:cNvPr>
          <p:cNvSpPr txBox="1"/>
          <p:nvPr/>
        </p:nvSpPr>
        <p:spPr>
          <a:xfrm>
            <a:off x="525893" y="1290032"/>
            <a:ext cx="1130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↗ in </a:t>
            </a:r>
            <a:r>
              <a:rPr lang="fr-FR" b="1" dirty="0" err="1"/>
              <a:t>diversity</a:t>
            </a:r>
            <a:r>
              <a:rPr lang="fr-FR" b="1" dirty="0"/>
              <a:t> in </a:t>
            </a:r>
            <a:r>
              <a:rPr lang="fr-FR" b="1" dirty="0" err="1"/>
              <a:t>most</a:t>
            </a:r>
            <a:r>
              <a:rPr lang="fr-FR" b="1" dirty="0"/>
              <a:t> </a:t>
            </a:r>
            <a:r>
              <a:rPr lang="fr-FR" b="1" dirty="0" err="1"/>
              <a:t>phyla</a:t>
            </a:r>
            <a:r>
              <a:rPr lang="fr-FR" dirty="0"/>
              <a:t>, </a:t>
            </a:r>
            <a:r>
              <a:rPr lang="fr-FR" dirty="0" err="1"/>
              <a:t>especially</a:t>
            </a:r>
            <a:r>
              <a:rPr lang="fr-FR" dirty="0"/>
              <a:t> for </a:t>
            </a:r>
            <a:r>
              <a:rPr lang="fr-FR" b="1" dirty="0" err="1"/>
              <a:t>late</a:t>
            </a:r>
            <a:r>
              <a:rPr lang="fr-FR" b="1" dirty="0"/>
              <a:t> </a:t>
            </a:r>
            <a:r>
              <a:rPr lang="fr-FR" b="1" dirty="0" err="1"/>
              <a:t>developmental</a:t>
            </a:r>
            <a:r>
              <a:rPr lang="fr-FR" b="1" dirty="0"/>
              <a:t> stage </a:t>
            </a:r>
            <a:r>
              <a:rPr lang="fr-FR" dirty="0"/>
              <a:t>(cumulative of management actions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65" name="Picture 2" descr="https://lh5.googleusercontent.com/JKVinGcPy934tka03Tsh9V5Ej6MqLAFxuN7hCQ6kHaHjSTEiUBHSDfM9X59pjD7UKcolF4VbW4jA5v_7TWgyaO_tdD0ZhObTSFa9WnzxdpVpx6Y8YZSneVB0bbadGFB9zNtXpl8x">
            <a:extLst>
              <a:ext uri="{FF2B5EF4-FFF2-40B4-BE49-F238E27FC236}">
                <a16:creationId xmlns:a16="http://schemas.microsoft.com/office/drawing/2014/main" id="{F8B84FA8-212E-4C52-894C-AD633C68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3" y="1989928"/>
            <a:ext cx="9879205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21B8B75D-81A2-429F-9146-941AFDADFFB0}"/>
              </a:ext>
            </a:extLst>
          </p:cNvPr>
          <p:cNvSpPr txBox="1"/>
          <p:nvPr/>
        </p:nvSpPr>
        <p:spPr>
          <a:xfrm>
            <a:off x="7884928" y="6451748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err="1"/>
              <a:t>Ricono</a:t>
            </a:r>
            <a:r>
              <a:rPr lang="fr-FR" b="1" i="1" dirty="0"/>
              <a:t> et al., in </a:t>
            </a:r>
            <a:r>
              <a:rPr lang="fr-FR" b="1" i="1" dirty="0" err="1"/>
              <a:t>revision</a:t>
            </a:r>
            <a:r>
              <a:rPr lang="fr-FR" b="1" i="1" dirty="0"/>
              <a:t>, AGEE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3E9CD-6BA1-45E6-9EE0-BFF02DEA6AA9}"/>
              </a:ext>
            </a:extLst>
          </p:cNvPr>
          <p:cNvSpPr/>
          <p:nvPr/>
        </p:nvSpPr>
        <p:spPr>
          <a:xfrm>
            <a:off x="10566674" y="3689284"/>
            <a:ext cx="552893" cy="4678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DEFFA-4806-44BE-8EA3-2A5ECB65D6E7}"/>
              </a:ext>
            </a:extLst>
          </p:cNvPr>
          <p:cNvSpPr/>
          <p:nvPr/>
        </p:nvSpPr>
        <p:spPr>
          <a:xfrm>
            <a:off x="10566673" y="3104707"/>
            <a:ext cx="552893" cy="467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D68B1A-7502-4C6B-AF06-7005F3DD1384}"/>
              </a:ext>
            </a:extLst>
          </p:cNvPr>
          <p:cNvSpPr txBox="1"/>
          <p:nvPr/>
        </p:nvSpPr>
        <p:spPr>
          <a:xfrm>
            <a:off x="11157097" y="3153957"/>
            <a:ext cx="89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lower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3B7E3A-5C94-4311-9B78-6519D85E12A3}"/>
              </a:ext>
            </a:extLst>
          </p:cNvPr>
          <p:cNvSpPr txBox="1"/>
          <p:nvPr/>
        </p:nvSpPr>
        <p:spPr>
          <a:xfrm>
            <a:off x="11157097" y="3721181"/>
            <a:ext cx="89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higher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8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discussion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88;p6">
            <a:extLst>
              <a:ext uri="{FF2B5EF4-FFF2-40B4-BE49-F238E27FC236}">
                <a16:creationId xmlns:a16="http://schemas.microsoft.com/office/drawing/2014/main" id="{BA55DCA8-1820-4BD5-95C7-F6179372AB44}"/>
              </a:ext>
            </a:extLst>
          </p:cNvPr>
          <p:cNvSpPr txBox="1"/>
          <p:nvPr/>
        </p:nvSpPr>
        <p:spPr>
          <a:xfrm>
            <a:off x="3502067" y="1914902"/>
            <a:ext cx="27857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Landscale</a:t>
            </a:r>
            <a:r>
              <a:rPr lang="fr-FR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</a:t>
            </a:r>
            <a:endParaRPr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8;p6">
            <a:extLst>
              <a:ext uri="{FF2B5EF4-FFF2-40B4-BE49-F238E27FC236}">
                <a16:creationId xmlns:a16="http://schemas.microsoft.com/office/drawing/2014/main" id="{96D686A0-DCFF-45E6-ACFB-CE84C286C167}"/>
              </a:ext>
            </a:extLst>
          </p:cNvPr>
          <p:cNvSpPr txBox="1"/>
          <p:nvPr/>
        </p:nvSpPr>
        <p:spPr>
          <a:xfrm>
            <a:off x="6287797" y="1929983"/>
            <a:ext cx="38039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</a:t>
            </a:r>
            <a:r>
              <a:rPr lang="fr-FR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</a:t>
            </a:r>
            <a:endParaRPr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63B2785-8A3E-43F5-B5D5-1211691087F4}"/>
              </a:ext>
            </a:extLst>
          </p:cNvPr>
          <p:cNvSpPr txBox="1"/>
          <p:nvPr/>
        </p:nvSpPr>
        <p:spPr>
          <a:xfrm>
            <a:off x="1763614" y="3067728"/>
            <a:ext cx="155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All </a:t>
            </a:r>
            <a:r>
              <a:rPr lang="fr-FR" sz="1600" b="1" dirty="0" err="1"/>
              <a:t>Bacteria</a:t>
            </a:r>
            <a:endParaRPr lang="fr-FR" sz="16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450608-B5BA-4B9F-89E3-38BAB31BF1C5}"/>
              </a:ext>
            </a:extLst>
          </p:cNvPr>
          <p:cNvSpPr txBox="1"/>
          <p:nvPr/>
        </p:nvSpPr>
        <p:spPr>
          <a:xfrm>
            <a:off x="1908616" y="3361168"/>
            <a:ext cx="1478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Acidobacteria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19E960-42E4-4850-863A-3EFD7EDAB49A}"/>
              </a:ext>
            </a:extLst>
          </p:cNvPr>
          <p:cNvSpPr txBox="1"/>
          <p:nvPr/>
        </p:nvSpPr>
        <p:spPr>
          <a:xfrm>
            <a:off x="1908617" y="3632062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Actinobacteria</a:t>
            </a:r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A3DAE8-D006-4B72-BC55-82DA56428893}"/>
              </a:ext>
            </a:extLst>
          </p:cNvPr>
          <p:cNvSpPr txBox="1"/>
          <p:nvPr/>
        </p:nvSpPr>
        <p:spPr>
          <a:xfrm>
            <a:off x="1908616" y="3908897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Bacterioides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0BB82F-F20C-496C-9CBA-0AE0BC56C044}"/>
              </a:ext>
            </a:extLst>
          </p:cNvPr>
          <p:cNvSpPr txBox="1"/>
          <p:nvPr/>
        </p:nvSpPr>
        <p:spPr>
          <a:xfrm>
            <a:off x="1911830" y="4188720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Firmicutes</a:t>
            </a:r>
            <a:endParaRPr lang="fr-FR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26FBE0-4C8F-4D58-9EA6-5603AFE587DD}"/>
              </a:ext>
            </a:extLst>
          </p:cNvPr>
          <p:cNvSpPr txBox="1"/>
          <p:nvPr/>
        </p:nvSpPr>
        <p:spPr>
          <a:xfrm>
            <a:off x="1904302" y="4461368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Proteobacteria</a:t>
            </a:r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6841C6-28BA-46C1-B53A-BC5AB1ABCDAF}"/>
              </a:ext>
            </a:extLst>
          </p:cNvPr>
          <p:cNvSpPr txBox="1"/>
          <p:nvPr/>
        </p:nvSpPr>
        <p:spPr>
          <a:xfrm>
            <a:off x="1746735" y="4886985"/>
            <a:ext cx="1799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All fungi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B52EEA-8A32-48D8-869E-CACC57FA6587}"/>
              </a:ext>
            </a:extLst>
          </p:cNvPr>
          <p:cNvSpPr txBox="1"/>
          <p:nvPr/>
        </p:nvSpPr>
        <p:spPr>
          <a:xfrm>
            <a:off x="1934489" y="5180425"/>
            <a:ext cx="1478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Ascomycota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573262-5990-4DC5-B228-2992CE226CE6}"/>
              </a:ext>
            </a:extLst>
          </p:cNvPr>
          <p:cNvSpPr txBox="1"/>
          <p:nvPr/>
        </p:nvSpPr>
        <p:spPr>
          <a:xfrm>
            <a:off x="1934490" y="5451319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Basidiomycota</a:t>
            </a:r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BE560B2-D0A4-471D-BDD6-6999D2BF2B1A}"/>
              </a:ext>
            </a:extLst>
          </p:cNvPr>
          <p:cNvSpPr txBox="1"/>
          <p:nvPr/>
        </p:nvSpPr>
        <p:spPr>
          <a:xfrm>
            <a:off x="1934489" y="5728154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Chytridiomycota</a:t>
            </a:r>
            <a:endParaRPr lang="fr-FR" sz="1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EE00323-E0CA-4922-85AC-5B75CD794520}"/>
              </a:ext>
            </a:extLst>
          </p:cNvPr>
          <p:cNvSpPr txBox="1"/>
          <p:nvPr/>
        </p:nvSpPr>
        <p:spPr>
          <a:xfrm>
            <a:off x="1937704" y="6007978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Glomeromycota</a:t>
            </a:r>
            <a:endParaRPr lang="fr-FR" sz="16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45D30B-EF37-45C9-86CD-B09D6856EE4A}"/>
              </a:ext>
            </a:extLst>
          </p:cNvPr>
          <p:cNvSpPr txBox="1"/>
          <p:nvPr/>
        </p:nvSpPr>
        <p:spPr>
          <a:xfrm>
            <a:off x="1930176" y="6280625"/>
            <a:ext cx="160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Zygomycota</a:t>
            </a:r>
            <a:endParaRPr lang="fr-FR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09370BB-45FB-45D4-B678-E70FA04E7F8B}"/>
              </a:ext>
            </a:extLst>
          </p:cNvPr>
          <p:cNvSpPr txBox="1"/>
          <p:nvPr/>
        </p:nvSpPr>
        <p:spPr>
          <a:xfrm>
            <a:off x="3904060" y="2993784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8EED1B5-E036-4F26-B5C0-0836511E8A70}"/>
              </a:ext>
            </a:extLst>
          </p:cNvPr>
          <p:cNvCxnSpPr/>
          <p:nvPr/>
        </p:nvCxnSpPr>
        <p:spPr>
          <a:xfrm flipH="1">
            <a:off x="6287798" y="2153933"/>
            <a:ext cx="0" cy="44266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0F64193-8F86-4B1D-85B6-AC6C2842E3B9}"/>
              </a:ext>
            </a:extLst>
          </p:cNvPr>
          <p:cNvCxnSpPr/>
          <p:nvPr/>
        </p:nvCxnSpPr>
        <p:spPr>
          <a:xfrm>
            <a:off x="1966913" y="2977561"/>
            <a:ext cx="8124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583EC7C-8152-4689-85F3-84B99B1766C5}"/>
              </a:ext>
            </a:extLst>
          </p:cNvPr>
          <p:cNvCxnSpPr/>
          <p:nvPr/>
        </p:nvCxnSpPr>
        <p:spPr>
          <a:xfrm flipH="1">
            <a:off x="3502067" y="2153933"/>
            <a:ext cx="0" cy="44266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1437;p32">
            <a:extLst>
              <a:ext uri="{FF2B5EF4-FFF2-40B4-BE49-F238E27FC236}">
                <a16:creationId xmlns:a16="http://schemas.microsoft.com/office/drawing/2014/main" id="{EDDDC98B-1D69-42D2-BBFB-23607B4D52C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81" y="2342710"/>
            <a:ext cx="439497" cy="5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54CF622-FEBB-476A-BFF8-15292B6A023D}"/>
              </a:ext>
            </a:extLst>
          </p:cNvPr>
          <p:cNvGrpSpPr/>
          <p:nvPr/>
        </p:nvGrpSpPr>
        <p:grpSpPr>
          <a:xfrm>
            <a:off x="5087948" y="2357701"/>
            <a:ext cx="411309" cy="562093"/>
            <a:chOff x="3659672" y="1170755"/>
            <a:chExt cx="2955272" cy="4022163"/>
          </a:xfrm>
        </p:grpSpPr>
        <p:sp>
          <p:nvSpPr>
            <p:cNvPr id="27" name="Forme libre 38">
              <a:extLst>
                <a:ext uri="{FF2B5EF4-FFF2-40B4-BE49-F238E27FC236}">
                  <a16:creationId xmlns:a16="http://schemas.microsoft.com/office/drawing/2014/main" id="{A1093E6D-D50D-4BD2-89BD-7EA9DABCD306}"/>
                </a:ext>
              </a:extLst>
            </p:cNvPr>
            <p:cNvSpPr/>
            <p:nvPr/>
          </p:nvSpPr>
          <p:spPr>
            <a:xfrm>
              <a:off x="4296374" y="2127608"/>
              <a:ext cx="1467194" cy="3065310"/>
            </a:xfrm>
            <a:custGeom>
              <a:avLst/>
              <a:gdLst>
                <a:gd name="connsiteX0" fmla="*/ 1306 w 1467194"/>
                <a:gd name="connsiteY0" fmla="*/ 1232811 h 3065310"/>
                <a:gd name="connsiteX1" fmla="*/ 260386 w 1467194"/>
                <a:gd name="connsiteY1" fmla="*/ 1209951 h 3065310"/>
                <a:gd name="connsiteX2" fmla="*/ 572806 w 1467194"/>
                <a:gd name="connsiteY2" fmla="*/ 1377591 h 3065310"/>
                <a:gd name="connsiteX3" fmla="*/ 687106 w 1467194"/>
                <a:gd name="connsiteY3" fmla="*/ 1514751 h 3065310"/>
                <a:gd name="connsiteX4" fmla="*/ 732826 w 1467194"/>
                <a:gd name="connsiteY4" fmla="*/ 1956711 h 3065310"/>
                <a:gd name="connsiteX5" fmla="*/ 588046 w 1467194"/>
                <a:gd name="connsiteY5" fmla="*/ 2543451 h 3065310"/>
                <a:gd name="connsiteX6" fmla="*/ 351826 w 1467194"/>
                <a:gd name="connsiteY6" fmla="*/ 2855871 h 3065310"/>
                <a:gd name="connsiteX7" fmla="*/ 435646 w 1467194"/>
                <a:gd name="connsiteY7" fmla="*/ 2878731 h 3065310"/>
                <a:gd name="connsiteX8" fmla="*/ 717586 w 1467194"/>
                <a:gd name="connsiteY8" fmla="*/ 2756811 h 3065310"/>
                <a:gd name="connsiteX9" fmla="*/ 755686 w 1467194"/>
                <a:gd name="connsiteY9" fmla="*/ 2703471 h 3065310"/>
                <a:gd name="connsiteX10" fmla="*/ 824266 w 1467194"/>
                <a:gd name="connsiteY10" fmla="*/ 2764431 h 3065310"/>
                <a:gd name="connsiteX11" fmla="*/ 1083346 w 1467194"/>
                <a:gd name="connsiteY11" fmla="*/ 3000651 h 3065310"/>
                <a:gd name="connsiteX12" fmla="*/ 1311946 w 1467194"/>
                <a:gd name="connsiteY12" fmla="*/ 3053991 h 3065310"/>
                <a:gd name="connsiteX13" fmla="*/ 1083346 w 1467194"/>
                <a:gd name="connsiteY13" fmla="*/ 2817771 h 3065310"/>
                <a:gd name="connsiteX14" fmla="*/ 1464346 w 1467194"/>
                <a:gd name="connsiteY14" fmla="*/ 2954931 h 3065310"/>
                <a:gd name="connsiteX15" fmla="*/ 1250986 w 1467194"/>
                <a:gd name="connsiteY15" fmla="*/ 2779671 h 3065310"/>
                <a:gd name="connsiteX16" fmla="*/ 1129066 w 1467194"/>
                <a:gd name="connsiteY16" fmla="*/ 2505351 h 3065310"/>
                <a:gd name="connsiteX17" fmla="*/ 991906 w 1467194"/>
                <a:gd name="connsiteY17" fmla="*/ 1766211 h 3065310"/>
                <a:gd name="connsiteX18" fmla="*/ 1098586 w 1467194"/>
                <a:gd name="connsiteY18" fmla="*/ 1027071 h 3065310"/>
                <a:gd name="connsiteX19" fmla="*/ 1372906 w 1467194"/>
                <a:gd name="connsiteY19" fmla="*/ 996591 h 3065310"/>
                <a:gd name="connsiteX20" fmla="*/ 1258606 w 1467194"/>
                <a:gd name="connsiteY20" fmla="*/ 897531 h 3065310"/>
                <a:gd name="connsiteX21" fmla="*/ 1083346 w 1467194"/>
                <a:gd name="connsiteY21" fmla="*/ 958491 h 3065310"/>
                <a:gd name="connsiteX22" fmla="*/ 1449106 w 1467194"/>
                <a:gd name="connsiteY22" fmla="*/ 486051 h 3065310"/>
                <a:gd name="connsiteX23" fmla="*/ 1350046 w 1467194"/>
                <a:gd name="connsiteY23" fmla="*/ 493671 h 3065310"/>
                <a:gd name="connsiteX24" fmla="*/ 991906 w 1467194"/>
                <a:gd name="connsiteY24" fmla="*/ 1004211 h 3065310"/>
                <a:gd name="connsiteX25" fmla="*/ 938566 w 1467194"/>
                <a:gd name="connsiteY25" fmla="*/ 950871 h 3065310"/>
                <a:gd name="connsiteX26" fmla="*/ 923326 w 1467194"/>
                <a:gd name="connsiteY26" fmla="*/ 303171 h 3065310"/>
                <a:gd name="connsiteX27" fmla="*/ 892846 w 1467194"/>
                <a:gd name="connsiteY27" fmla="*/ 51711 h 3065310"/>
                <a:gd name="connsiteX28" fmla="*/ 824266 w 1467194"/>
                <a:gd name="connsiteY28" fmla="*/ 21231 h 3065310"/>
                <a:gd name="connsiteX29" fmla="*/ 816646 w 1467194"/>
                <a:gd name="connsiteY29" fmla="*/ 303171 h 3065310"/>
                <a:gd name="connsiteX30" fmla="*/ 679486 w 1467194"/>
                <a:gd name="connsiteY30" fmla="*/ 158391 h 3065310"/>
                <a:gd name="connsiteX31" fmla="*/ 458506 w 1467194"/>
                <a:gd name="connsiteY31" fmla="*/ 66951 h 3065310"/>
                <a:gd name="connsiteX32" fmla="*/ 473746 w 1467194"/>
                <a:gd name="connsiteY32" fmla="*/ 166011 h 3065310"/>
                <a:gd name="connsiteX33" fmla="*/ 603286 w 1467194"/>
                <a:gd name="connsiteY33" fmla="*/ 166011 h 3065310"/>
                <a:gd name="connsiteX34" fmla="*/ 816646 w 1467194"/>
                <a:gd name="connsiteY34" fmla="*/ 379371 h 3065310"/>
                <a:gd name="connsiteX35" fmla="*/ 809026 w 1467194"/>
                <a:gd name="connsiteY35" fmla="*/ 821331 h 3065310"/>
                <a:gd name="connsiteX36" fmla="*/ 793786 w 1467194"/>
                <a:gd name="connsiteY36" fmla="*/ 1324251 h 3065310"/>
                <a:gd name="connsiteX37" fmla="*/ 595666 w 1467194"/>
                <a:gd name="connsiteY37" fmla="*/ 1049931 h 3065310"/>
                <a:gd name="connsiteX38" fmla="*/ 344206 w 1467194"/>
                <a:gd name="connsiteY38" fmla="*/ 851811 h 3065310"/>
                <a:gd name="connsiteX39" fmla="*/ 275626 w 1467194"/>
                <a:gd name="connsiteY39" fmla="*/ 905151 h 3065310"/>
                <a:gd name="connsiteX40" fmla="*/ 443266 w 1467194"/>
                <a:gd name="connsiteY40" fmla="*/ 1027071 h 3065310"/>
                <a:gd name="connsiteX41" fmla="*/ 641386 w 1467194"/>
                <a:gd name="connsiteY41" fmla="*/ 1362351 h 3065310"/>
                <a:gd name="connsiteX42" fmla="*/ 359446 w 1467194"/>
                <a:gd name="connsiteY42" fmla="*/ 1194711 h 3065310"/>
                <a:gd name="connsiteX43" fmla="*/ 168946 w 1467194"/>
                <a:gd name="connsiteY43" fmla="*/ 1156611 h 3065310"/>
                <a:gd name="connsiteX44" fmla="*/ 1306 w 1467194"/>
                <a:gd name="connsiteY44" fmla="*/ 1232811 h 30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67194" h="3065310">
                  <a:moveTo>
                    <a:pt x="1306" y="1232811"/>
                  </a:moveTo>
                  <a:cubicBezTo>
                    <a:pt x="16546" y="1241701"/>
                    <a:pt x="165136" y="1185821"/>
                    <a:pt x="260386" y="1209951"/>
                  </a:cubicBezTo>
                  <a:cubicBezTo>
                    <a:pt x="355636" y="1234081"/>
                    <a:pt x="501686" y="1326791"/>
                    <a:pt x="572806" y="1377591"/>
                  </a:cubicBezTo>
                  <a:cubicBezTo>
                    <a:pt x="643926" y="1428391"/>
                    <a:pt x="660436" y="1418231"/>
                    <a:pt x="687106" y="1514751"/>
                  </a:cubicBezTo>
                  <a:cubicBezTo>
                    <a:pt x="713776" y="1611271"/>
                    <a:pt x="749336" y="1785261"/>
                    <a:pt x="732826" y="1956711"/>
                  </a:cubicBezTo>
                  <a:cubicBezTo>
                    <a:pt x="716316" y="2128161"/>
                    <a:pt x="651546" y="2393591"/>
                    <a:pt x="588046" y="2543451"/>
                  </a:cubicBezTo>
                  <a:cubicBezTo>
                    <a:pt x="524546" y="2693311"/>
                    <a:pt x="377226" y="2799991"/>
                    <a:pt x="351826" y="2855871"/>
                  </a:cubicBezTo>
                  <a:cubicBezTo>
                    <a:pt x="326426" y="2911751"/>
                    <a:pt x="374686" y="2895241"/>
                    <a:pt x="435646" y="2878731"/>
                  </a:cubicBezTo>
                  <a:cubicBezTo>
                    <a:pt x="496606" y="2862221"/>
                    <a:pt x="664246" y="2786021"/>
                    <a:pt x="717586" y="2756811"/>
                  </a:cubicBezTo>
                  <a:cubicBezTo>
                    <a:pt x="770926" y="2727601"/>
                    <a:pt x="737906" y="2702201"/>
                    <a:pt x="755686" y="2703471"/>
                  </a:cubicBezTo>
                  <a:cubicBezTo>
                    <a:pt x="773466" y="2704741"/>
                    <a:pt x="824266" y="2764431"/>
                    <a:pt x="824266" y="2764431"/>
                  </a:cubicBezTo>
                  <a:cubicBezTo>
                    <a:pt x="878876" y="2813961"/>
                    <a:pt x="1002066" y="2952391"/>
                    <a:pt x="1083346" y="3000651"/>
                  </a:cubicBezTo>
                  <a:cubicBezTo>
                    <a:pt x="1164626" y="3048911"/>
                    <a:pt x="1311946" y="3084471"/>
                    <a:pt x="1311946" y="3053991"/>
                  </a:cubicBezTo>
                  <a:cubicBezTo>
                    <a:pt x="1311946" y="3023511"/>
                    <a:pt x="1057946" y="2834281"/>
                    <a:pt x="1083346" y="2817771"/>
                  </a:cubicBezTo>
                  <a:cubicBezTo>
                    <a:pt x="1108746" y="2801261"/>
                    <a:pt x="1436406" y="2961281"/>
                    <a:pt x="1464346" y="2954931"/>
                  </a:cubicBezTo>
                  <a:cubicBezTo>
                    <a:pt x="1492286" y="2948581"/>
                    <a:pt x="1306866" y="2854601"/>
                    <a:pt x="1250986" y="2779671"/>
                  </a:cubicBezTo>
                  <a:cubicBezTo>
                    <a:pt x="1195106" y="2704741"/>
                    <a:pt x="1172246" y="2674261"/>
                    <a:pt x="1129066" y="2505351"/>
                  </a:cubicBezTo>
                  <a:cubicBezTo>
                    <a:pt x="1085886" y="2336441"/>
                    <a:pt x="996986" y="2012591"/>
                    <a:pt x="991906" y="1766211"/>
                  </a:cubicBezTo>
                  <a:cubicBezTo>
                    <a:pt x="986826" y="1519831"/>
                    <a:pt x="1035086" y="1155341"/>
                    <a:pt x="1098586" y="1027071"/>
                  </a:cubicBezTo>
                  <a:cubicBezTo>
                    <a:pt x="1162086" y="898801"/>
                    <a:pt x="1346236" y="1018181"/>
                    <a:pt x="1372906" y="996591"/>
                  </a:cubicBezTo>
                  <a:cubicBezTo>
                    <a:pt x="1399576" y="975001"/>
                    <a:pt x="1306866" y="903881"/>
                    <a:pt x="1258606" y="897531"/>
                  </a:cubicBezTo>
                  <a:cubicBezTo>
                    <a:pt x="1210346" y="891181"/>
                    <a:pt x="1051596" y="1027071"/>
                    <a:pt x="1083346" y="958491"/>
                  </a:cubicBezTo>
                  <a:cubicBezTo>
                    <a:pt x="1115096" y="889911"/>
                    <a:pt x="1404656" y="563521"/>
                    <a:pt x="1449106" y="486051"/>
                  </a:cubicBezTo>
                  <a:cubicBezTo>
                    <a:pt x="1493556" y="408581"/>
                    <a:pt x="1426246" y="407311"/>
                    <a:pt x="1350046" y="493671"/>
                  </a:cubicBezTo>
                  <a:cubicBezTo>
                    <a:pt x="1273846" y="580031"/>
                    <a:pt x="1060486" y="928011"/>
                    <a:pt x="991906" y="1004211"/>
                  </a:cubicBezTo>
                  <a:cubicBezTo>
                    <a:pt x="923326" y="1080411"/>
                    <a:pt x="949996" y="1067711"/>
                    <a:pt x="938566" y="950871"/>
                  </a:cubicBezTo>
                  <a:cubicBezTo>
                    <a:pt x="927136" y="834031"/>
                    <a:pt x="930946" y="453031"/>
                    <a:pt x="923326" y="303171"/>
                  </a:cubicBezTo>
                  <a:cubicBezTo>
                    <a:pt x="915706" y="153311"/>
                    <a:pt x="909356" y="98701"/>
                    <a:pt x="892846" y="51711"/>
                  </a:cubicBezTo>
                  <a:cubicBezTo>
                    <a:pt x="876336" y="4721"/>
                    <a:pt x="836966" y="-20679"/>
                    <a:pt x="824266" y="21231"/>
                  </a:cubicBezTo>
                  <a:cubicBezTo>
                    <a:pt x="811566" y="63141"/>
                    <a:pt x="840776" y="280311"/>
                    <a:pt x="816646" y="303171"/>
                  </a:cubicBezTo>
                  <a:cubicBezTo>
                    <a:pt x="792516" y="326031"/>
                    <a:pt x="739176" y="197761"/>
                    <a:pt x="679486" y="158391"/>
                  </a:cubicBezTo>
                  <a:cubicBezTo>
                    <a:pt x="619796" y="119021"/>
                    <a:pt x="492796" y="65681"/>
                    <a:pt x="458506" y="66951"/>
                  </a:cubicBezTo>
                  <a:cubicBezTo>
                    <a:pt x="424216" y="68221"/>
                    <a:pt x="449616" y="149501"/>
                    <a:pt x="473746" y="166011"/>
                  </a:cubicBezTo>
                  <a:cubicBezTo>
                    <a:pt x="497876" y="182521"/>
                    <a:pt x="546136" y="130451"/>
                    <a:pt x="603286" y="166011"/>
                  </a:cubicBezTo>
                  <a:cubicBezTo>
                    <a:pt x="660436" y="201571"/>
                    <a:pt x="782356" y="270151"/>
                    <a:pt x="816646" y="379371"/>
                  </a:cubicBezTo>
                  <a:cubicBezTo>
                    <a:pt x="850936" y="488591"/>
                    <a:pt x="812836" y="663851"/>
                    <a:pt x="809026" y="821331"/>
                  </a:cubicBezTo>
                  <a:cubicBezTo>
                    <a:pt x="805216" y="978811"/>
                    <a:pt x="829346" y="1286151"/>
                    <a:pt x="793786" y="1324251"/>
                  </a:cubicBezTo>
                  <a:cubicBezTo>
                    <a:pt x="758226" y="1362351"/>
                    <a:pt x="670596" y="1128671"/>
                    <a:pt x="595666" y="1049931"/>
                  </a:cubicBezTo>
                  <a:cubicBezTo>
                    <a:pt x="520736" y="971191"/>
                    <a:pt x="397546" y="875941"/>
                    <a:pt x="344206" y="851811"/>
                  </a:cubicBezTo>
                  <a:cubicBezTo>
                    <a:pt x="290866" y="827681"/>
                    <a:pt x="259116" y="875941"/>
                    <a:pt x="275626" y="905151"/>
                  </a:cubicBezTo>
                  <a:cubicBezTo>
                    <a:pt x="292136" y="934361"/>
                    <a:pt x="382306" y="950871"/>
                    <a:pt x="443266" y="1027071"/>
                  </a:cubicBezTo>
                  <a:cubicBezTo>
                    <a:pt x="504226" y="1103271"/>
                    <a:pt x="655356" y="1334411"/>
                    <a:pt x="641386" y="1362351"/>
                  </a:cubicBezTo>
                  <a:cubicBezTo>
                    <a:pt x="627416" y="1390291"/>
                    <a:pt x="438186" y="1229001"/>
                    <a:pt x="359446" y="1194711"/>
                  </a:cubicBezTo>
                  <a:cubicBezTo>
                    <a:pt x="280706" y="1160421"/>
                    <a:pt x="229906" y="1157881"/>
                    <a:pt x="168946" y="1156611"/>
                  </a:cubicBezTo>
                  <a:cubicBezTo>
                    <a:pt x="107986" y="1155341"/>
                    <a:pt x="-13934" y="1223921"/>
                    <a:pt x="1306" y="123281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39">
              <a:extLst>
                <a:ext uri="{FF2B5EF4-FFF2-40B4-BE49-F238E27FC236}">
                  <a16:creationId xmlns:a16="http://schemas.microsoft.com/office/drawing/2014/main" id="{85BC356F-927B-47DB-8478-28CE409B1652}"/>
                </a:ext>
              </a:extLst>
            </p:cNvPr>
            <p:cNvSpPr/>
            <p:nvPr/>
          </p:nvSpPr>
          <p:spPr>
            <a:xfrm>
              <a:off x="5151095" y="2185743"/>
              <a:ext cx="1463849" cy="1084127"/>
            </a:xfrm>
            <a:custGeom>
              <a:avLst/>
              <a:gdLst>
                <a:gd name="connsiteX0" fmla="*/ 342925 w 1463849"/>
                <a:gd name="connsiteY0" fmla="*/ 831777 h 1084127"/>
                <a:gd name="connsiteX1" fmla="*/ 502945 w 1463849"/>
                <a:gd name="connsiteY1" fmla="*/ 1029897 h 1084127"/>
                <a:gd name="connsiteX2" fmla="*/ 815365 w 1463849"/>
                <a:gd name="connsiteY2" fmla="*/ 1083237 h 1084127"/>
                <a:gd name="connsiteX3" fmla="*/ 1120165 w 1463849"/>
                <a:gd name="connsiteY3" fmla="*/ 999417 h 1084127"/>
                <a:gd name="connsiteX4" fmla="*/ 1211605 w 1463849"/>
                <a:gd name="connsiteY4" fmla="*/ 763197 h 1084127"/>
                <a:gd name="connsiteX5" fmla="*/ 1394485 w 1463849"/>
                <a:gd name="connsiteY5" fmla="*/ 702237 h 1084127"/>
                <a:gd name="connsiteX6" fmla="*/ 1463065 w 1463849"/>
                <a:gd name="connsiteY6" fmla="*/ 526977 h 1084127"/>
                <a:gd name="connsiteX7" fmla="*/ 1356385 w 1463849"/>
                <a:gd name="connsiteY7" fmla="*/ 389817 h 1084127"/>
                <a:gd name="connsiteX8" fmla="*/ 1379245 w 1463849"/>
                <a:gd name="connsiteY8" fmla="*/ 229797 h 1084127"/>
                <a:gd name="connsiteX9" fmla="*/ 1242085 w 1463849"/>
                <a:gd name="connsiteY9" fmla="*/ 54537 h 1084127"/>
                <a:gd name="connsiteX10" fmla="*/ 891565 w 1463849"/>
                <a:gd name="connsiteY10" fmla="*/ 1197 h 1084127"/>
                <a:gd name="connsiteX11" fmla="*/ 670585 w 1463849"/>
                <a:gd name="connsiteY11" fmla="*/ 39297 h 1084127"/>
                <a:gd name="connsiteX12" fmla="*/ 518185 w 1463849"/>
                <a:gd name="connsiteY12" fmla="*/ 260277 h 1084127"/>
                <a:gd name="connsiteX13" fmla="*/ 320065 w 1463849"/>
                <a:gd name="connsiteY13" fmla="*/ 267897 h 1084127"/>
                <a:gd name="connsiteX14" fmla="*/ 83845 w 1463849"/>
                <a:gd name="connsiteY14" fmla="*/ 405057 h 1084127"/>
                <a:gd name="connsiteX15" fmla="*/ 25 w 1463849"/>
                <a:gd name="connsiteY15" fmla="*/ 549837 h 1084127"/>
                <a:gd name="connsiteX16" fmla="*/ 76225 w 1463849"/>
                <a:gd name="connsiteY16" fmla="*/ 702237 h 1084127"/>
                <a:gd name="connsiteX17" fmla="*/ 190525 w 1463849"/>
                <a:gd name="connsiteY17" fmla="*/ 747957 h 1084127"/>
                <a:gd name="connsiteX18" fmla="*/ 342925 w 1463849"/>
                <a:gd name="connsiteY18" fmla="*/ 831777 h 108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3849" h="1084127">
                  <a:moveTo>
                    <a:pt x="342925" y="831777"/>
                  </a:moveTo>
                  <a:cubicBezTo>
                    <a:pt x="394995" y="878767"/>
                    <a:pt x="424205" y="987987"/>
                    <a:pt x="502945" y="1029897"/>
                  </a:cubicBezTo>
                  <a:cubicBezTo>
                    <a:pt x="581685" y="1071807"/>
                    <a:pt x="712495" y="1088317"/>
                    <a:pt x="815365" y="1083237"/>
                  </a:cubicBezTo>
                  <a:cubicBezTo>
                    <a:pt x="918235" y="1078157"/>
                    <a:pt x="1054125" y="1052757"/>
                    <a:pt x="1120165" y="999417"/>
                  </a:cubicBezTo>
                  <a:cubicBezTo>
                    <a:pt x="1186205" y="946077"/>
                    <a:pt x="1165885" y="812727"/>
                    <a:pt x="1211605" y="763197"/>
                  </a:cubicBezTo>
                  <a:cubicBezTo>
                    <a:pt x="1257325" y="713667"/>
                    <a:pt x="1352575" y="741607"/>
                    <a:pt x="1394485" y="702237"/>
                  </a:cubicBezTo>
                  <a:cubicBezTo>
                    <a:pt x="1436395" y="662867"/>
                    <a:pt x="1469415" y="579047"/>
                    <a:pt x="1463065" y="526977"/>
                  </a:cubicBezTo>
                  <a:cubicBezTo>
                    <a:pt x="1456715" y="474907"/>
                    <a:pt x="1370355" y="439347"/>
                    <a:pt x="1356385" y="389817"/>
                  </a:cubicBezTo>
                  <a:cubicBezTo>
                    <a:pt x="1342415" y="340287"/>
                    <a:pt x="1398295" y="285677"/>
                    <a:pt x="1379245" y="229797"/>
                  </a:cubicBezTo>
                  <a:cubicBezTo>
                    <a:pt x="1360195" y="173917"/>
                    <a:pt x="1323365" y="92637"/>
                    <a:pt x="1242085" y="54537"/>
                  </a:cubicBezTo>
                  <a:cubicBezTo>
                    <a:pt x="1160805" y="16437"/>
                    <a:pt x="986815" y="3737"/>
                    <a:pt x="891565" y="1197"/>
                  </a:cubicBezTo>
                  <a:cubicBezTo>
                    <a:pt x="796315" y="-1343"/>
                    <a:pt x="732815" y="-3883"/>
                    <a:pt x="670585" y="39297"/>
                  </a:cubicBezTo>
                  <a:cubicBezTo>
                    <a:pt x="608355" y="82477"/>
                    <a:pt x="576605" y="222177"/>
                    <a:pt x="518185" y="260277"/>
                  </a:cubicBezTo>
                  <a:cubicBezTo>
                    <a:pt x="459765" y="298377"/>
                    <a:pt x="392455" y="243767"/>
                    <a:pt x="320065" y="267897"/>
                  </a:cubicBezTo>
                  <a:cubicBezTo>
                    <a:pt x="247675" y="292027"/>
                    <a:pt x="137185" y="358067"/>
                    <a:pt x="83845" y="405057"/>
                  </a:cubicBezTo>
                  <a:cubicBezTo>
                    <a:pt x="30505" y="452047"/>
                    <a:pt x="1295" y="500307"/>
                    <a:pt x="25" y="549837"/>
                  </a:cubicBezTo>
                  <a:cubicBezTo>
                    <a:pt x="-1245" y="599367"/>
                    <a:pt x="44475" y="669217"/>
                    <a:pt x="76225" y="702237"/>
                  </a:cubicBezTo>
                  <a:cubicBezTo>
                    <a:pt x="107975" y="735257"/>
                    <a:pt x="144805" y="725097"/>
                    <a:pt x="190525" y="747957"/>
                  </a:cubicBezTo>
                  <a:cubicBezTo>
                    <a:pt x="236245" y="770817"/>
                    <a:pt x="290855" y="784787"/>
                    <a:pt x="342925" y="83177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40">
              <a:extLst>
                <a:ext uri="{FF2B5EF4-FFF2-40B4-BE49-F238E27FC236}">
                  <a16:creationId xmlns:a16="http://schemas.microsoft.com/office/drawing/2014/main" id="{2AA8F31E-BC45-4791-B4EE-3E0548A56090}"/>
                </a:ext>
              </a:extLst>
            </p:cNvPr>
            <p:cNvSpPr/>
            <p:nvPr/>
          </p:nvSpPr>
          <p:spPr>
            <a:xfrm>
              <a:off x="4160728" y="1170755"/>
              <a:ext cx="1811262" cy="1194019"/>
            </a:xfrm>
            <a:custGeom>
              <a:avLst/>
              <a:gdLst>
                <a:gd name="connsiteX0" fmla="*/ 906572 w 1811262"/>
                <a:gd name="connsiteY0" fmla="*/ 1031425 h 1194019"/>
                <a:gd name="connsiteX1" fmla="*/ 1135172 w 1811262"/>
                <a:gd name="connsiteY1" fmla="*/ 1183825 h 1194019"/>
                <a:gd name="connsiteX2" fmla="*/ 1455212 w 1811262"/>
                <a:gd name="connsiteY2" fmla="*/ 1153345 h 1194019"/>
                <a:gd name="connsiteX3" fmla="*/ 1798112 w 1811262"/>
                <a:gd name="connsiteY3" fmla="*/ 955225 h 1194019"/>
                <a:gd name="connsiteX4" fmla="*/ 1714292 w 1811262"/>
                <a:gd name="connsiteY4" fmla="*/ 581845 h 1194019"/>
                <a:gd name="connsiteX5" fmla="*/ 1470452 w 1811262"/>
                <a:gd name="connsiteY5" fmla="*/ 482785 h 1194019"/>
                <a:gd name="connsiteX6" fmla="*/ 1508552 w 1811262"/>
                <a:gd name="connsiteY6" fmla="*/ 376105 h 1194019"/>
                <a:gd name="connsiteX7" fmla="*/ 1386632 w 1811262"/>
                <a:gd name="connsiteY7" fmla="*/ 162745 h 1194019"/>
                <a:gd name="connsiteX8" fmla="*/ 1074212 w 1811262"/>
                <a:gd name="connsiteY8" fmla="*/ 2725 h 1194019"/>
                <a:gd name="connsiteX9" fmla="*/ 700832 w 1811262"/>
                <a:gd name="connsiteY9" fmla="*/ 78925 h 1194019"/>
                <a:gd name="connsiteX10" fmla="*/ 479852 w 1811262"/>
                <a:gd name="connsiteY10" fmla="*/ 292285 h 1194019"/>
                <a:gd name="connsiteX11" fmla="*/ 495092 w 1811262"/>
                <a:gd name="connsiteY11" fmla="*/ 459925 h 1194019"/>
                <a:gd name="connsiteX12" fmla="*/ 251252 w 1811262"/>
                <a:gd name="connsiteY12" fmla="*/ 490405 h 1194019"/>
                <a:gd name="connsiteX13" fmla="*/ 15032 w 1811262"/>
                <a:gd name="connsiteY13" fmla="*/ 719005 h 1194019"/>
                <a:gd name="connsiteX14" fmla="*/ 45512 w 1811262"/>
                <a:gd name="connsiteY14" fmla="*/ 970465 h 1194019"/>
                <a:gd name="connsiteX15" fmla="*/ 220772 w 1811262"/>
                <a:gd name="connsiteY15" fmla="*/ 1122865 h 1194019"/>
                <a:gd name="connsiteX16" fmla="*/ 693212 w 1811262"/>
                <a:gd name="connsiteY16" fmla="*/ 1191445 h 1194019"/>
                <a:gd name="connsiteX17" fmla="*/ 906572 w 1811262"/>
                <a:gd name="connsiteY17" fmla="*/ 1031425 h 119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262" h="1194019">
                  <a:moveTo>
                    <a:pt x="906572" y="1031425"/>
                  </a:moveTo>
                  <a:cubicBezTo>
                    <a:pt x="980232" y="1030155"/>
                    <a:pt x="1043732" y="1163505"/>
                    <a:pt x="1135172" y="1183825"/>
                  </a:cubicBezTo>
                  <a:cubicBezTo>
                    <a:pt x="1226612" y="1204145"/>
                    <a:pt x="1344722" y="1191445"/>
                    <a:pt x="1455212" y="1153345"/>
                  </a:cubicBezTo>
                  <a:cubicBezTo>
                    <a:pt x="1565702" y="1115245"/>
                    <a:pt x="1754932" y="1050475"/>
                    <a:pt x="1798112" y="955225"/>
                  </a:cubicBezTo>
                  <a:cubicBezTo>
                    <a:pt x="1841292" y="859975"/>
                    <a:pt x="1768902" y="660585"/>
                    <a:pt x="1714292" y="581845"/>
                  </a:cubicBezTo>
                  <a:cubicBezTo>
                    <a:pt x="1659682" y="503105"/>
                    <a:pt x="1504742" y="517075"/>
                    <a:pt x="1470452" y="482785"/>
                  </a:cubicBezTo>
                  <a:cubicBezTo>
                    <a:pt x="1436162" y="448495"/>
                    <a:pt x="1522522" y="429445"/>
                    <a:pt x="1508552" y="376105"/>
                  </a:cubicBezTo>
                  <a:cubicBezTo>
                    <a:pt x="1494582" y="322765"/>
                    <a:pt x="1459022" y="224975"/>
                    <a:pt x="1386632" y="162745"/>
                  </a:cubicBezTo>
                  <a:cubicBezTo>
                    <a:pt x="1314242" y="100515"/>
                    <a:pt x="1188512" y="16695"/>
                    <a:pt x="1074212" y="2725"/>
                  </a:cubicBezTo>
                  <a:cubicBezTo>
                    <a:pt x="959912" y="-11245"/>
                    <a:pt x="799892" y="30665"/>
                    <a:pt x="700832" y="78925"/>
                  </a:cubicBezTo>
                  <a:cubicBezTo>
                    <a:pt x="601772" y="127185"/>
                    <a:pt x="514142" y="228785"/>
                    <a:pt x="479852" y="292285"/>
                  </a:cubicBezTo>
                  <a:cubicBezTo>
                    <a:pt x="445562" y="355785"/>
                    <a:pt x="533192" y="426905"/>
                    <a:pt x="495092" y="459925"/>
                  </a:cubicBezTo>
                  <a:cubicBezTo>
                    <a:pt x="456992" y="492945"/>
                    <a:pt x="331262" y="447225"/>
                    <a:pt x="251252" y="490405"/>
                  </a:cubicBezTo>
                  <a:cubicBezTo>
                    <a:pt x="171242" y="533585"/>
                    <a:pt x="49322" y="638995"/>
                    <a:pt x="15032" y="719005"/>
                  </a:cubicBezTo>
                  <a:cubicBezTo>
                    <a:pt x="-19258" y="799015"/>
                    <a:pt x="11222" y="903155"/>
                    <a:pt x="45512" y="970465"/>
                  </a:cubicBezTo>
                  <a:cubicBezTo>
                    <a:pt x="79802" y="1037775"/>
                    <a:pt x="112822" y="1086035"/>
                    <a:pt x="220772" y="1122865"/>
                  </a:cubicBezTo>
                  <a:cubicBezTo>
                    <a:pt x="328722" y="1159695"/>
                    <a:pt x="577642" y="1205415"/>
                    <a:pt x="693212" y="1191445"/>
                  </a:cubicBezTo>
                  <a:cubicBezTo>
                    <a:pt x="808782" y="1177475"/>
                    <a:pt x="832912" y="1032695"/>
                    <a:pt x="906572" y="103142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41">
              <a:extLst>
                <a:ext uri="{FF2B5EF4-FFF2-40B4-BE49-F238E27FC236}">
                  <a16:creationId xmlns:a16="http://schemas.microsoft.com/office/drawing/2014/main" id="{3A753A89-AAFC-4989-903F-884A966A23B5}"/>
                </a:ext>
              </a:extLst>
            </p:cNvPr>
            <p:cNvSpPr/>
            <p:nvPr/>
          </p:nvSpPr>
          <p:spPr>
            <a:xfrm>
              <a:off x="3659672" y="2280758"/>
              <a:ext cx="1529738" cy="1150355"/>
            </a:xfrm>
            <a:custGeom>
              <a:avLst/>
              <a:gdLst>
                <a:gd name="connsiteX0" fmla="*/ 1026629 w 1529737"/>
                <a:gd name="connsiteY0" fmla="*/ 20482 h 1150355"/>
                <a:gd name="connsiteX1" fmla="*/ 1217129 w 1529737"/>
                <a:gd name="connsiteY1" fmla="*/ 195742 h 1150355"/>
                <a:gd name="connsiteX2" fmla="*/ 1270469 w 1529737"/>
                <a:gd name="connsiteY2" fmla="*/ 416722 h 1150355"/>
                <a:gd name="connsiteX3" fmla="*/ 1392389 w 1529737"/>
                <a:gd name="connsiteY3" fmla="*/ 454822 h 1150355"/>
                <a:gd name="connsiteX4" fmla="*/ 1529549 w 1529737"/>
                <a:gd name="connsiteY4" fmla="*/ 767242 h 1150355"/>
                <a:gd name="connsiteX5" fmla="*/ 1361909 w 1529737"/>
                <a:gd name="connsiteY5" fmla="*/ 965362 h 1150355"/>
                <a:gd name="connsiteX6" fmla="*/ 1095209 w 1529737"/>
                <a:gd name="connsiteY6" fmla="*/ 1041562 h 1150355"/>
                <a:gd name="connsiteX7" fmla="*/ 866609 w 1529737"/>
                <a:gd name="connsiteY7" fmla="*/ 972982 h 1150355"/>
                <a:gd name="connsiteX8" fmla="*/ 889469 w 1529737"/>
                <a:gd name="connsiteY8" fmla="*/ 1087282 h 1150355"/>
                <a:gd name="connsiteX9" fmla="*/ 615149 w 1529737"/>
                <a:gd name="connsiteY9" fmla="*/ 1102522 h 1150355"/>
                <a:gd name="connsiteX10" fmla="*/ 432269 w 1529737"/>
                <a:gd name="connsiteY10" fmla="*/ 1148242 h 1150355"/>
                <a:gd name="connsiteX11" fmla="*/ 96989 w 1529737"/>
                <a:gd name="connsiteY11" fmla="*/ 1026322 h 1150355"/>
                <a:gd name="connsiteX12" fmla="*/ 28409 w 1529737"/>
                <a:gd name="connsiteY12" fmla="*/ 790102 h 1150355"/>
                <a:gd name="connsiteX13" fmla="*/ 5549 w 1529737"/>
                <a:gd name="connsiteY13" fmla="*/ 698662 h 1150355"/>
                <a:gd name="connsiteX14" fmla="*/ 127469 w 1529737"/>
                <a:gd name="connsiteY14" fmla="*/ 561502 h 1150355"/>
                <a:gd name="connsiteX15" fmla="*/ 112229 w 1529737"/>
                <a:gd name="connsiteY15" fmla="*/ 386242 h 1150355"/>
                <a:gd name="connsiteX16" fmla="*/ 348449 w 1529737"/>
                <a:gd name="connsiteY16" fmla="*/ 279562 h 1150355"/>
                <a:gd name="connsiteX17" fmla="*/ 470369 w 1529737"/>
                <a:gd name="connsiteY17" fmla="*/ 96682 h 1150355"/>
                <a:gd name="connsiteX18" fmla="*/ 645629 w 1529737"/>
                <a:gd name="connsiteY18" fmla="*/ 12862 h 1150355"/>
                <a:gd name="connsiteX19" fmla="*/ 1026629 w 1529737"/>
                <a:gd name="connsiteY19" fmla="*/ 20482 h 115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9737" h="1150355">
                  <a:moveTo>
                    <a:pt x="1026629" y="20482"/>
                  </a:moveTo>
                  <a:cubicBezTo>
                    <a:pt x="1121879" y="50962"/>
                    <a:pt x="1176489" y="129702"/>
                    <a:pt x="1217129" y="195742"/>
                  </a:cubicBezTo>
                  <a:cubicBezTo>
                    <a:pt x="1257769" y="261782"/>
                    <a:pt x="1241259" y="373542"/>
                    <a:pt x="1270469" y="416722"/>
                  </a:cubicBezTo>
                  <a:cubicBezTo>
                    <a:pt x="1299679" y="459902"/>
                    <a:pt x="1349209" y="396402"/>
                    <a:pt x="1392389" y="454822"/>
                  </a:cubicBezTo>
                  <a:cubicBezTo>
                    <a:pt x="1435569" y="513242"/>
                    <a:pt x="1534629" y="682152"/>
                    <a:pt x="1529549" y="767242"/>
                  </a:cubicBezTo>
                  <a:cubicBezTo>
                    <a:pt x="1524469" y="852332"/>
                    <a:pt x="1434299" y="919642"/>
                    <a:pt x="1361909" y="965362"/>
                  </a:cubicBezTo>
                  <a:cubicBezTo>
                    <a:pt x="1289519" y="1011082"/>
                    <a:pt x="1177759" y="1040292"/>
                    <a:pt x="1095209" y="1041562"/>
                  </a:cubicBezTo>
                  <a:cubicBezTo>
                    <a:pt x="1012659" y="1042832"/>
                    <a:pt x="900899" y="965362"/>
                    <a:pt x="866609" y="972982"/>
                  </a:cubicBezTo>
                  <a:cubicBezTo>
                    <a:pt x="832319" y="980602"/>
                    <a:pt x="931379" y="1065692"/>
                    <a:pt x="889469" y="1087282"/>
                  </a:cubicBezTo>
                  <a:cubicBezTo>
                    <a:pt x="847559" y="1108872"/>
                    <a:pt x="691349" y="1092362"/>
                    <a:pt x="615149" y="1102522"/>
                  </a:cubicBezTo>
                  <a:cubicBezTo>
                    <a:pt x="538949" y="1112682"/>
                    <a:pt x="518629" y="1160942"/>
                    <a:pt x="432269" y="1148242"/>
                  </a:cubicBezTo>
                  <a:cubicBezTo>
                    <a:pt x="345909" y="1135542"/>
                    <a:pt x="164299" y="1086012"/>
                    <a:pt x="96989" y="1026322"/>
                  </a:cubicBezTo>
                  <a:cubicBezTo>
                    <a:pt x="29679" y="966632"/>
                    <a:pt x="43649" y="844712"/>
                    <a:pt x="28409" y="790102"/>
                  </a:cubicBezTo>
                  <a:cubicBezTo>
                    <a:pt x="13169" y="735492"/>
                    <a:pt x="-10961" y="736762"/>
                    <a:pt x="5549" y="698662"/>
                  </a:cubicBezTo>
                  <a:cubicBezTo>
                    <a:pt x="22059" y="660562"/>
                    <a:pt x="109689" y="613572"/>
                    <a:pt x="127469" y="561502"/>
                  </a:cubicBezTo>
                  <a:cubicBezTo>
                    <a:pt x="145249" y="509432"/>
                    <a:pt x="75399" y="433232"/>
                    <a:pt x="112229" y="386242"/>
                  </a:cubicBezTo>
                  <a:cubicBezTo>
                    <a:pt x="149059" y="339252"/>
                    <a:pt x="288759" y="327822"/>
                    <a:pt x="348449" y="279562"/>
                  </a:cubicBezTo>
                  <a:cubicBezTo>
                    <a:pt x="408139" y="231302"/>
                    <a:pt x="420839" y="141132"/>
                    <a:pt x="470369" y="96682"/>
                  </a:cubicBezTo>
                  <a:cubicBezTo>
                    <a:pt x="519899" y="52232"/>
                    <a:pt x="559269" y="26832"/>
                    <a:pt x="645629" y="12862"/>
                  </a:cubicBezTo>
                  <a:cubicBezTo>
                    <a:pt x="731989" y="-1108"/>
                    <a:pt x="931379" y="-9998"/>
                    <a:pt x="1026629" y="2048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CBF5B3D-FEC6-4B79-A800-3EDC9F3DBBE5}"/>
              </a:ext>
            </a:extLst>
          </p:cNvPr>
          <p:cNvGrpSpPr/>
          <p:nvPr/>
        </p:nvGrpSpPr>
        <p:grpSpPr>
          <a:xfrm>
            <a:off x="5273871" y="2347274"/>
            <a:ext cx="411309" cy="562093"/>
            <a:chOff x="3659672" y="1170755"/>
            <a:chExt cx="2955272" cy="4022163"/>
          </a:xfrm>
        </p:grpSpPr>
        <p:sp>
          <p:nvSpPr>
            <p:cNvPr id="32" name="Forme libre 44">
              <a:extLst>
                <a:ext uri="{FF2B5EF4-FFF2-40B4-BE49-F238E27FC236}">
                  <a16:creationId xmlns:a16="http://schemas.microsoft.com/office/drawing/2014/main" id="{34B7209D-C83A-487B-8E82-3018263826DB}"/>
                </a:ext>
              </a:extLst>
            </p:cNvPr>
            <p:cNvSpPr/>
            <p:nvPr/>
          </p:nvSpPr>
          <p:spPr>
            <a:xfrm>
              <a:off x="4296374" y="2127608"/>
              <a:ext cx="1467194" cy="3065310"/>
            </a:xfrm>
            <a:custGeom>
              <a:avLst/>
              <a:gdLst>
                <a:gd name="connsiteX0" fmla="*/ 1306 w 1467194"/>
                <a:gd name="connsiteY0" fmla="*/ 1232811 h 3065310"/>
                <a:gd name="connsiteX1" fmla="*/ 260386 w 1467194"/>
                <a:gd name="connsiteY1" fmla="*/ 1209951 h 3065310"/>
                <a:gd name="connsiteX2" fmla="*/ 572806 w 1467194"/>
                <a:gd name="connsiteY2" fmla="*/ 1377591 h 3065310"/>
                <a:gd name="connsiteX3" fmla="*/ 687106 w 1467194"/>
                <a:gd name="connsiteY3" fmla="*/ 1514751 h 3065310"/>
                <a:gd name="connsiteX4" fmla="*/ 732826 w 1467194"/>
                <a:gd name="connsiteY4" fmla="*/ 1956711 h 3065310"/>
                <a:gd name="connsiteX5" fmla="*/ 588046 w 1467194"/>
                <a:gd name="connsiteY5" fmla="*/ 2543451 h 3065310"/>
                <a:gd name="connsiteX6" fmla="*/ 351826 w 1467194"/>
                <a:gd name="connsiteY6" fmla="*/ 2855871 h 3065310"/>
                <a:gd name="connsiteX7" fmla="*/ 435646 w 1467194"/>
                <a:gd name="connsiteY7" fmla="*/ 2878731 h 3065310"/>
                <a:gd name="connsiteX8" fmla="*/ 717586 w 1467194"/>
                <a:gd name="connsiteY8" fmla="*/ 2756811 h 3065310"/>
                <a:gd name="connsiteX9" fmla="*/ 755686 w 1467194"/>
                <a:gd name="connsiteY9" fmla="*/ 2703471 h 3065310"/>
                <a:gd name="connsiteX10" fmla="*/ 824266 w 1467194"/>
                <a:gd name="connsiteY10" fmla="*/ 2764431 h 3065310"/>
                <a:gd name="connsiteX11" fmla="*/ 1083346 w 1467194"/>
                <a:gd name="connsiteY11" fmla="*/ 3000651 h 3065310"/>
                <a:gd name="connsiteX12" fmla="*/ 1311946 w 1467194"/>
                <a:gd name="connsiteY12" fmla="*/ 3053991 h 3065310"/>
                <a:gd name="connsiteX13" fmla="*/ 1083346 w 1467194"/>
                <a:gd name="connsiteY13" fmla="*/ 2817771 h 3065310"/>
                <a:gd name="connsiteX14" fmla="*/ 1464346 w 1467194"/>
                <a:gd name="connsiteY14" fmla="*/ 2954931 h 3065310"/>
                <a:gd name="connsiteX15" fmla="*/ 1250986 w 1467194"/>
                <a:gd name="connsiteY15" fmla="*/ 2779671 h 3065310"/>
                <a:gd name="connsiteX16" fmla="*/ 1129066 w 1467194"/>
                <a:gd name="connsiteY16" fmla="*/ 2505351 h 3065310"/>
                <a:gd name="connsiteX17" fmla="*/ 991906 w 1467194"/>
                <a:gd name="connsiteY17" fmla="*/ 1766211 h 3065310"/>
                <a:gd name="connsiteX18" fmla="*/ 1098586 w 1467194"/>
                <a:gd name="connsiteY18" fmla="*/ 1027071 h 3065310"/>
                <a:gd name="connsiteX19" fmla="*/ 1372906 w 1467194"/>
                <a:gd name="connsiteY19" fmla="*/ 996591 h 3065310"/>
                <a:gd name="connsiteX20" fmla="*/ 1258606 w 1467194"/>
                <a:gd name="connsiteY20" fmla="*/ 897531 h 3065310"/>
                <a:gd name="connsiteX21" fmla="*/ 1083346 w 1467194"/>
                <a:gd name="connsiteY21" fmla="*/ 958491 h 3065310"/>
                <a:gd name="connsiteX22" fmla="*/ 1449106 w 1467194"/>
                <a:gd name="connsiteY22" fmla="*/ 486051 h 3065310"/>
                <a:gd name="connsiteX23" fmla="*/ 1350046 w 1467194"/>
                <a:gd name="connsiteY23" fmla="*/ 493671 h 3065310"/>
                <a:gd name="connsiteX24" fmla="*/ 991906 w 1467194"/>
                <a:gd name="connsiteY24" fmla="*/ 1004211 h 3065310"/>
                <a:gd name="connsiteX25" fmla="*/ 938566 w 1467194"/>
                <a:gd name="connsiteY25" fmla="*/ 950871 h 3065310"/>
                <a:gd name="connsiteX26" fmla="*/ 923326 w 1467194"/>
                <a:gd name="connsiteY26" fmla="*/ 303171 h 3065310"/>
                <a:gd name="connsiteX27" fmla="*/ 892846 w 1467194"/>
                <a:gd name="connsiteY27" fmla="*/ 51711 h 3065310"/>
                <a:gd name="connsiteX28" fmla="*/ 824266 w 1467194"/>
                <a:gd name="connsiteY28" fmla="*/ 21231 h 3065310"/>
                <a:gd name="connsiteX29" fmla="*/ 816646 w 1467194"/>
                <a:gd name="connsiteY29" fmla="*/ 303171 h 3065310"/>
                <a:gd name="connsiteX30" fmla="*/ 679486 w 1467194"/>
                <a:gd name="connsiteY30" fmla="*/ 158391 h 3065310"/>
                <a:gd name="connsiteX31" fmla="*/ 458506 w 1467194"/>
                <a:gd name="connsiteY31" fmla="*/ 66951 h 3065310"/>
                <a:gd name="connsiteX32" fmla="*/ 473746 w 1467194"/>
                <a:gd name="connsiteY32" fmla="*/ 166011 h 3065310"/>
                <a:gd name="connsiteX33" fmla="*/ 603286 w 1467194"/>
                <a:gd name="connsiteY33" fmla="*/ 166011 h 3065310"/>
                <a:gd name="connsiteX34" fmla="*/ 816646 w 1467194"/>
                <a:gd name="connsiteY34" fmla="*/ 379371 h 3065310"/>
                <a:gd name="connsiteX35" fmla="*/ 809026 w 1467194"/>
                <a:gd name="connsiteY35" fmla="*/ 821331 h 3065310"/>
                <a:gd name="connsiteX36" fmla="*/ 793786 w 1467194"/>
                <a:gd name="connsiteY36" fmla="*/ 1324251 h 3065310"/>
                <a:gd name="connsiteX37" fmla="*/ 595666 w 1467194"/>
                <a:gd name="connsiteY37" fmla="*/ 1049931 h 3065310"/>
                <a:gd name="connsiteX38" fmla="*/ 344206 w 1467194"/>
                <a:gd name="connsiteY38" fmla="*/ 851811 h 3065310"/>
                <a:gd name="connsiteX39" fmla="*/ 275626 w 1467194"/>
                <a:gd name="connsiteY39" fmla="*/ 905151 h 3065310"/>
                <a:gd name="connsiteX40" fmla="*/ 443266 w 1467194"/>
                <a:gd name="connsiteY40" fmla="*/ 1027071 h 3065310"/>
                <a:gd name="connsiteX41" fmla="*/ 641386 w 1467194"/>
                <a:gd name="connsiteY41" fmla="*/ 1362351 h 3065310"/>
                <a:gd name="connsiteX42" fmla="*/ 359446 w 1467194"/>
                <a:gd name="connsiteY42" fmla="*/ 1194711 h 3065310"/>
                <a:gd name="connsiteX43" fmla="*/ 168946 w 1467194"/>
                <a:gd name="connsiteY43" fmla="*/ 1156611 h 3065310"/>
                <a:gd name="connsiteX44" fmla="*/ 1306 w 1467194"/>
                <a:gd name="connsiteY44" fmla="*/ 1232811 h 30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67194" h="3065310">
                  <a:moveTo>
                    <a:pt x="1306" y="1232811"/>
                  </a:moveTo>
                  <a:cubicBezTo>
                    <a:pt x="16546" y="1241701"/>
                    <a:pt x="165136" y="1185821"/>
                    <a:pt x="260386" y="1209951"/>
                  </a:cubicBezTo>
                  <a:cubicBezTo>
                    <a:pt x="355636" y="1234081"/>
                    <a:pt x="501686" y="1326791"/>
                    <a:pt x="572806" y="1377591"/>
                  </a:cubicBezTo>
                  <a:cubicBezTo>
                    <a:pt x="643926" y="1428391"/>
                    <a:pt x="660436" y="1418231"/>
                    <a:pt x="687106" y="1514751"/>
                  </a:cubicBezTo>
                  <a:cubicBezTo>
                    <a:pt x="713776" y="1611271"/>
                    <a:pt x="749336" y="1785261"/>
                    <a:pt x="732826" y="1956711"/>
                  </a:cubicBezTo>
                  <a:cubicBezTo>
                    <a:pt x="716316" y="2128161"/>
                    <a:pt x="651546" y="2393591"/>
                    <a:pt x="588046" y="2543451"/>
                  </a:cubicBezTo>
                  <a:cubicBezTo>
                    <a:pt x="524546" y="2693311"/>
                    <a:pt x="377226" y="2799991"/>
                    <a:pt x="351826" y="2855871"/>
                  </a:cubicBezTo>
                  <a:cubicBezTo>
                    <a:pt x="326426" y="2911751"/>
                    <a:pt x="374686" y="2895241"/>
                    <a:pt x="435646" y="2878731"/>
                  </a:cubicBezTo>
                  <a:cubicBezTo>
                    <a:pt x="496606" y="2862221"/>
                    <a:pt x="664246" y="2786021"/>
                    <a:pt x="717586" y="2756811"/>
                  </a:cubicBezTo>
                  <a:cubicBezTo>
                    <a:pt x="770926" y="2727601"/>
                    <a:pt x="737906" y="2702201"/>
                    <a:pt x="755686" y="2703471"/>
                  </a:cubicBezTo>
                  <a:cubicBezTo>
                    <a:pt x="773466" y="2704741"/>
                    <a:pt x="824266" y="2764431"/>
                    <a:pt x="824266" y="2764431"/>
                  </a:cubicBezTo>
                  <a:cubicBezTo>
                    <a:pt x="878876" y="2813961"/>
                    <a:pt x="1002066" y="2952391"/>
                    <a:pt x="1083346" y="3000651"/>
                  </a:cubicBezTo>
                  <a:cubicBezTo>
                    <a:pt x="1164626" y="3048911"/>
                    <a:pt x="1311946" y="3084471"/>
                    <a:pt x="1311946" y="3053991"/>
                  </a:cubicBezTo>
                  <a:cubicBezTo>
                    <a:pt x="1311946" y="3023511"/>
                    <a:pt x="1057946" y="2834281"/>
                    <a:pt x="1083346" y="2817771"/>
                  </a:cubicBezTo>
                  <a:cubicBezTo>
                    <a:pt x="1108746" y="2801261"/>
                    <a:pt x="1436406" y="2961281"/>
                    <a:pt x="1464346" y="2954931"/>
                  </a:cubicBezTo>
                  <a:cubicBezTo>
                    <a:pt x="1492286" y="2948581"/>
                    <a:pt x="1306866" y="2854601"/>
                    <a:pt x="1250986" y="2779671"/>
                  </a:cubicBezTo>
                  <a:cubicBezTo>
                    <a:pt x="1195106" y="2704741"/>
                    <a:pt x="1172246" y="2674261"/>
                    <a:pt x="1129066" y="2505351"/>
                  </a:cubicBezTo>
                  <a:cubicBezTo>
                    <a:pt x="1085886" y="2336441"/>
                    <a:pt x="996986" y="2012591"/>
                    <a:pt x="991906" y="1766211"/>
                  </a:cubicBezTo>
                  <a:cubicBezTo>
                    <a:pt x="986826" y="1519831"/>
                    <a:pt x="1035086" y="1155341"/>
                    <a:pt x="1098586" y="1027071"/>
                  </a:cubicBezTo>
                  <a:cubicBezTo>
                    <a:pt x="1162086" y="898801"/>
                    <a:pt x="1346236" y="1018181"/>
                    <a:pt x="1372906" y="996591"/>
                  </a:cubicBezTo>
                  <a:cubicBezTo>
                    <a:pt x="1399576" y="975001"/>
                    <a:pt x="1306866" y="903881"/>
                    <a:pt x="1258606" y="897531"/>
                  </a:cubicBezTo>
                  <a:cubicBezTo>
                    <a:pt x="1210346" y="891181"/>
                    <a:pt x="1051596" y="1027071"/>
                    <a:pt x="1083346" y="958491"/>
                  </a:cubicBezTo>
                  <a:cubicBezTo>
                    <a:pt x="1115096" y="889911"/>
                    <a:pt x="1404656" y="563521"/>
                    <a:pt x="1449106" y="486051"/>
                  </a:cubicBezTo>
                  <a:cubicBezTo>
                    <a:pt x="1493556" y="408581"/>
                    <a:pt x="1426246" y="407311"/>
                    <a:pt x="1350046" y="493671"/>
                  </a:cubicBezTo>
                  <a:cubicBezTo>
                    <a:pt x="1273846" y="580031"/>
                    <a:pt x="1060486" y="928011"/>
                    <a:pt x="991906" y="1004211"/>
                  </a:cubicBezTo>
                  <a:cubicBezTo>
                    <a:pt x="923326" y="1080411"/>
                    <a:pt x="949996" y="1067711"/>
                    <a:pt x="938566" y="950871"/>
                  </a:cubicBezTo>
                  <a:cubicBezTo>
                    <a:pt x="927136" y="834031"/>
                    <a:pt x="930946" y="453031"/>
                    <a:pt x="923326" y="303171"/>
                  </a:cubicBezTo>
                  <a:cubicBezTo>
                    <a:pt x="915706" y="153311"/>
                    <a:pt x="909356" y="98701"/>
                    <a:pt x="892846" y="51711"/>
                  </a:cubicBezTo>
                  <a:cubicBezTo>
                    <a:pt x="876336" y="4721"/>
                    <a:pt x="836966" y="-20679"/>
                    <a:pt x="824266" y="21231"/>
                  </a:cubicBezTo>
                  <a:cubicBezTo>
                    <a:pt x="811566" y="63141"/>
                    <a:pt x="840776" y="280311"/>
                    <a:pt x="816646" y="303171"/>
                  </a:cubicBezTo>
                  <a:cubicBezTo>
                    <a:pt x="792516" y="326031"/>
                    <a:pt x="739176" y="197761"/>
                    <a:pt x="679486" y="158391"/>
                  </a:cubicBezTo>
                  <a:cubicBezTo>
                    <a:pt x="619796" y="119021"/>
                    <a:pt x="492796" y="65681"/>
                    <a:pt x="458506" y="66951"/>
                  </a:cubicBezTo>
                  <a:cubicBezTo>
                    <a:pt x="424216" y="68221"/>
                    <a:pt x="449616" y="149501"/>
                    <a:pt x="473746" y="166011"/>
                  </a:cubicBezTo>
                  <a:cubicBezTo>
                    <a:pt x="497876" y="182521"/>
                    <a:pt x="546136" y="130451"/>
                    <a:pt x="603286" y="166011"/>
                  </a:cubicBezTo>
                  <a:cubicBezTo>
                    <a:pt x="660436" y="201571"/>
                    <a:pt x="782356" y="270151"/>
                    <a:pt x="816646" y="379371"/>
                  </a:cubicBezTo>
                  <a:cubicBezTo>
                    <a:pt x="850936" y="488591"/>
                    <a:pt x="812836" y="663851"/>
                    <a:pt x="809026" y="821331"/>
                  </a:cubicBezTo>
                  <a:cubicBezTo>
                    <a:pt x="805216" y="978811"/>
                    <a:pt x="829346" y="1286151"/>
                    <a:pt x="793786" y="1324251"/>
                  </a:cubicBezTo>
                  <a:cubicBezTo>
                    <a:pt x="758226" y="1362351"/>
                    <a:pt x="670596" y="1128671"/>
                    <a:pt x="595666" y="1049931"/>
                  </a:cubicBezTo>
                  <a:cubicBezTo>
                    <a:pt x="520736" y="971191"/>
                    <a:pt x="397546" y="875941"/>
                    <a:pt x="344206" y="851811"/>
                  </a:cubicBezTo>
                  <a:cubicBezTo>
                    <a:pt x="290866" y="827681"/>
                    <a:pt x="259116" y="875941"/>
                    <a:pt x="275626" y="905151"/>
                  </a:cubicBezTo>
                  <a:cubicBezTo>
                    <a:pt x="292136" y="934361"/>
                    <a:pt x="382306" y="950871"/>
                    <a:pt x="443266" y="1027071"/>
                  </a:cubicBezTo>
                  <a:cubicBezTo>
                    <a:pt x="504226" y="1103271"/>
                    <a:pt x="655356" y="1334411"/>
                    <a:pt x="641386" y="1362351"/>
                  </a:cubicBezTo>
                  <a:cubicBezTo>
                    <a:pt x="627416" y="1390291"/>
                    <a:pt x="438186" y="1229001"/>
                    <a:pt x="359446" y="1194711"/>
                  </a:cubicBezTo>
                  <a:cubicBezTo>
                    <a:pt x="280706" y="1160421"/>
                    <a:pt x="229906" y="1157881"/>
                    <a:pt x="168946" y="1156611"/>
                  </a:cubicBezTo>
                  <a:cubicBezTo>
                    <a:pt x="107986" y="1155341"/>
                    <a:pt x="-13934" y="1223921"/>
                    <a:pt x="1306" y="123281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45">
              <a:extLst>
                <a:ext uri="{FF2B5EF4-FFF2-40B4-BE49-F238E27FC236}">
                  <a16:creationId xmlns:a16="http://schemas.microsoft.com/office/drawing/2014/main" id="{D9CC61E6-29D2-4445-AE7E-1F8AFA349AB6}"/>
                </a:ext>
              </a:extLst>
            </p:cNvPr>
            <p:cNvSpPr/>
            <p:nvPr/>
          </p:nvSpPr>
          <p:spPr>
            <a:xfrm>
              <a:off x="5151095" y="2185743"/>
              <a:ext cx="1463849" cy="1084127"/>
            </a:xfrm>
            <a:custGeom>
              <a:avLst/>
              <a:gdLst>
                <a:gd name="connsiteX0" fmla="*/ 342925 w 1463849"/>
                <a:gd name="connsiteY0" fmla="*/ 831777 h 1084127"/>
                <a:gd name="connsiteX1" fmla="*/ 502945 w 1463849"/>
                <a:gd name="connsiteY1" fmla="*/ 1029897 h 1084127"/>
                <a:gd name="connsiteX2" fmla="*/ 815365 w 1463849"/>
                <a:gd name="connsiteY2" fmla="*/ 1083237 h 1084127"/>
                <a:gd name="connsiteX3" fmla="*/ 1120165 w 1463849"/>
                <a:gd name="connsiteY3" fmla="*/ 999417 h 1084127"/>
                <a:gd name="connsiteX4" fmla="*/ 1211605 w 1463849"/>
                <a:gd name="connsiteY4" fmla="*/ 763197 h 1084127"/>
                <a:gd name="connsiteX5" fmla="*/ 1394485 w 1463849"/>
                <a:gd name="connsiteY5" fmla="*/ 702237 h 1084127"/>
                <a:gd name="connsiteX6" fmla="*/ 1463065 w 1463849"/>
                <a:gd name="connsiteY6" fmla="*/ 526977 h 1084127"/>
                <a:gd name="connsiteX7" fmla="*/ 1356385 w 1463849"/>
                <a:gd name="connsiteY7" fmla="*/ 389817 h 1084127"/>
                <a:gd name="connsiteX8" fmla="*/ 1379245 w 1463849"/>
                <a:gd name="connsiteY8" fmla="*/ 229797 h 1084127"/>
                <a:gd name="connsiteX9" fmla="*/ 1242085 w 1463849"/>
                <a:gd name="connsiteY9" fmla="*/ 54537 h 1084127"/>
                <a:gd name="connsiteX10" fmla="*/ 891565 w 1463849"/>
                <a:gd name="connsiteY10" fmla="*/ 1197 h 1084127"/>
                <a:gd name="connsiteX11" fmla="*/ 670585 w 1463849"/>
                <a:gd name="connsiteY11" fmla="*/ 39297 h 1084127"/>
                <a:gd name="connsiteX12" fmla="*/ 518185 w 1463849"/>
                <a:gd name="connsiteY12" fmla="*/ 260277 h 1084127"/>
                <a:gd name="connsiteX13" fmla="*/ 320065 w 1463849"/>
                <a:gd name="connsiteY13" fmla="*/ 267897 h 1084127"/>
                <a:gd name="connsiteX14" fmla="*/ 83845 w 1463849"/>
                <a:gd name="connsiteY14" fmla="*/ 405057 h 1084127"/>
                <a:gd name="connsiteX15" fmla="*/ 25 w 1463849"/>
                <a:gd name="connsiteY15" fmla="*/ 549837 h 1084127"/>
                <a:gd name="connsiteX16" fmla="*/ 76225 w 1463849"/>
                <a:gd name="connsiteY16" fmla="*/ 702237 h 1084127"/>
                <a:gd name="connsiteX17" fmla="*/ 190525 w 1463849"/>
                <a:gd name="connsiteY17" fmla="*/ 747957 h 1084127"/>
                <a:gd name="connsiteX18" fmla="*/ 342925 w 1463849"/>
                <a:gd name="connsiteY18" fmla="*/ 831777 h 108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3849" h="1084127">
                  <a:moveTo>
                    <a:pt x="342925" y="831777"/>
                  </a:moveTo>
                  <a:cubicBezTo>
                    <a:pt x="394995" y="878767"/>
                    <a:pt x="424205" y="987987"/>
                    <a:pt x="502945" y="1029897"/>
                  </a:cubicBezTo>
                  <a:cubicBezTo>
                    <a:pt x="581685" y="1071807"/>
                    <a:pt x="712495" y="1088317"/>
                    <a:pt x="815365" y="1083237"/>
                  </a:cubicBezTo>
                  <a:cubicBezTo>
                    <a:pt x="918235" y="1078157"/>
                    <a:pt x="1054125" y="1052757"/>
                    <a:pt x="1120165" y="999417"/>
                  </a:cubicBezTo>
                  <a:cubicBezTo>
                    <a:pt x="1186205" y="946077"/>
                    <a:pt x="1165885" y="812727"/>
                    <a:pt x="1211605" y="763197"/>
                  </a:cubicBezTo>
                  <a:cubicBezTo>
                    <a:pt x="1257325" y="713667"/>
                    <a:pt x="1352575" y="741607"/>
                    <a:pt x="1394485" y="702237"/>
                  </a:cubicBezTo>
                  <a:cubicBezTo>
                    <a:pt x="1436395" y="662867"/>
                    <a:pt x="1469415" y="579047"/>
                    <a:pt x="1463065" y="526977"/>
                  </a:cubicBezTo>
                  <a:cubicBezTo>
                    <a:pt x="1456715" y="474907"/>
                    <a:pt x="1370355" y="439347"/>
                    <a:pt x="1356385" y="389817"/>
                  </a:cubicBezTo>
                  <a:cubicBezTo>
                    <a:pt x="1342415" y="340287"/>
                    <a:pt x="1398295" y="285677"/>
                    <a:pt x="1379245" y="229797"/>
                  </a:cubicBezTo>
                  <a:cubicBezTo>
                    <a:pt x="1360195" y="173917"/>
                    <a:pt x="1323365" y="92637"/>
                    <a:pt x="1242085" y="54537"/>
                  </a:cubicBezTo>
                  <a:cubicBezTo>
                    <a:pt x="1160805" y="16437"/>
                    <a:pt x="986815" y="3737"/>
                    <a:pt x="891565" y="1197"/>
                  </a:cubicBezTo>
                  <a:cubicBezTo>
                    <a:pt x="796315" y="-1343"/>
                    <a:pt x="732815" y="-3883"/>
                    <a:pt x="670585" y="39297"/>
                  </a:cubicBezTo>
                  <a:cubicBezTo>
                    <a:pt x="608355" y="82477"/>
                    <a:pt x="576605" y="222177"/>
                    <a:pt x="518185" y="260277"/>
                  </a:cubicBezTo>
                  <a:cubicBezTo>
                    <a:pt x="459765" y="298377"/>
                    <a:pt x="392455" y="243767"/>
                    <a:pt x="320065" y="267897"/>
                  </a:cubicBezTo>
                  <a:cubicBezTo>
                    <a:pt x="247675" y="292027"/>
                    <a:pt x="137185" y="358067"/>
                    <a:pt x="83845" y="405057"/>
                  </a:cubicBezTo>
                  <a:cubicBezTo>
                    <a:pt x="30505" y="452047"/>
                    <a:pt x="1295" y="500307"/>
                    <a:pt x="25" y="549837"/>
                  </a:cubicBezTo>
                  <a:cubicBezTo>
                    <a:pt x="-1245" y="599367"/>
                    <a:pt x="44475" y="669217"/>
                    <a:pt x="76225" y="702237"/>
                  </a:cubicBezTo>
                  <a:cubicBezTo>
                    <a:pt x="107975" y="735257"/>
                    <a:pt x="144805" y="725097"/>
                    <a:pt x="190525" y="747957"/>
                  </a:cubicBezTo>
                  <a:cubicBezTo>
                    <a:pt x="236245" y="770817"/>
                    <a:pt x="290855" y="784787"/>
                    <a:pt x="342925" y="83177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46">
              <a:extLst>
                <a:ext uri="{FF2B5EF4-FFF2-40B4-BE49-F238E27FC236}">
                  <a16:creationId xmlns:a16="http://schemas.microsoft.com/office/drawing/2014/main" id="{F0248278-65D7-4302-B57E-8619F16C7E67}"/>
                </a:ext>
              </a:extLst>
            </p:cNvPr>
            <p:cNvSpPr/>
            <p:nvPr/>
          </p:nvSpPr>
          <p:spPr>
            <a:xfrm>
              <a:off x="4160728" y="1170755"/>
              <a:ext cx="1811262" cy="1194019"/>
            </a:xfrm>
            <a:custGeom>
              <a:avLst/>
              <a:gdLst>
                <a:gd name="connsiteX0" fmla="*/ 906572 w 1811262"/>
                <a:gd name="connsiteY0" fmla="*/ 1031425 h 1194019"/>
                <a:gd name="connsiteX1" fmla="*/ 1135172 w 1811262"/>
                <a:gd name="connsiteY1" fmla="*/ 1183825 h 1194019"/>
                <a:gd name="connsiteX2" fmla="*/ 1455212 w 1811262"/>
                <a:gd name="connsiteY2" fmla="*/ 1153345 h 1194019"/>
                <a:gd name="connsiteX3" fmla="*/ 1798112 w 1811262"/>
                <a:gd name="connsiteY3" fmla="*/ 955225 h 1194019"/>
                <a:gd name="connsiteX4" fmla="*/ 1714292 w 1811262"/>
                <a:gd name="connsiteY4" fmla="*/ 581845 h 1194019"/>
                <a:gd name="connsiteX5" fmla="*/ 1470452 w 1811262"/>
                <a:gd name="connsiteY5" fmla="*/ 482785 h 1194019"/>
                <a:gd name="connsiteX6" fmla="*/ 1508552 w 1811262"/>
                <a:gd name="connsiteY6" fmla="*/ 376105 h 1194019"/>
                <a:gd name="connsiteX7" fmla="*/ 1386632 w 1811262"/>
                <a:gd name="connsiteY7" fmla="*/ 162745 h 1194019"/>
                <a:gd name="connsiteX8" fmla="*/ 1074212 w 1811262"/>
                <a:gd name="connsiteY8" fmla="*/ 2725 h 1194019"/>
                <a:gd name="connsiteX9" fmla="*/ 700832 w 1811262"/>
                <a:gd name="connsiteY9" fmla="*/ 78925 h 1194019"/>
                <a:gd name="connsiteX10" fmla="*/ 479852 w 1811262"/>
                <a:gd name="connsiteY10" fmla="*/ 292285 h 1194019"/>
                <a:gd name="connsiteX11" fmla="*/ 495092 w 1811262"/>
                <a:gd name="connsiteY11" fmla="*/ 459925 h 1194019"/>
                <a:gd name="connsiteX12" fmla="*/ 251252 w 1811262"/>
                <a:gd name="connsiteY12" fmla="*/ 490405 h 1194019"/>
                <a:gd name="connsiteX13" fmla="*/ 15032 w 1811262"/>
                <a:gd name="connsiteY13" fmla="*/ 719005 h 1194019"/>
                <a:gd name="connsiteX14" fmla="*/ 45512 w 1811262"/>
                <a:gd name="connsiteY14" fmla="*/ 970465 h 1194019"/>
                <a:gd name="connsiteX15" fmla="*/ 220772 w 1811262"/>
                <a:gd name="connsiteY15" fmla="*/ 1122865 h 1194019"/>
                <a:gd name="connsiteX16" fmla="*/ 693212 w 1811262"/>
                <a:gd name="connsiteY16" fmla="*/ 1191445 h 1194019"/>
                <a:gd name="connsiteX17" fmla="*/ 906572 w 1811262"/>
                <a:gd name="connsiteY17" fmla="*/ 1031425 h 119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262" h="1194019">
                  <a:moveTo>
                    <a:pt x="906572" y="1031425"/>
                  </a:moveTo>
                  <a:cubicBezTo>
                    <a:pt x="980232" y="1030155"/>
                    <a:pt x="1043732" y="1163505"/>
                    <a:pt x="1135172" y="1183825"/>
                  </a:cubicBezTo>
                  <a:cubicBezTo>
                    <a:pt x="1226612" y="1204145"/>
                    <a:pt x="1344722" y="1191445"/>
                    <a:pt x="1455212" y="1153345"/>
                  </a:cubicBezTo>
                  <a:cubicBezTo>
                    <a:pt x="1565702" y="1115245"/>
                    <a:pt x="1754932" y="1050475"/>
                    <a:pt x="1798112" y="955225"/>
                  </a:cubicBezTo>
                  <a:cubicBezTo>
                    <a:pt x="1841292" y="859975"/>
                    <a:pt x="1768902" y="660585"/>
                    <a:pt x="1714292" y="581845"/>
                  </a:cubicBezTo>
                  <a:cubicBezTo>
                    <a:pt x="1659682" y="503105"/>
                    <a:pt x="1504742" y="517075"/>
                    <a:pt x="1470452" y="482785"/>
                  </a:cubicBezTo>
                  <a:cubicBezTo>
                    <a:pt x="1436162" y="448495"/>
                    <a:pt x="1522522" y="429445"/>
                    <a:pt x="1508552" y="376105"/>
                  </a:cubicBezTo>
                  <a:cubicBezTo>
                    <a:pt x="1494582" y="322765"/>
                    <a:pt x="1459022" y="224975"/>
                    <a:pt x="1386632" y="162745"/>
                  </a:cubicBezTo>
                  <a:cubicBezTo>
                    <a:pt x="1314242" y="100515"/>
                    <a:pt x="1188512" y="16695"/>
                    <a:pt x="1074212" y="2725"/>
                  </a:cubicBezTo>
                  <a:cubicBezTo>
                    <a:pt x="959912" y="-11245"/>
                    <a:pt x="799892" y="30665"/>
                    <a:pt x="700832" y="78925"/>
                  </a:cubicBezTo>
                  <a:cubicBezTo>
                    <a:pt x="601772" y="127185"/>
                    <a:pt x="514142" y="228785"/>
                    <a:pt x="479852" y="292285"/>
                  </a:cubicBezTo>
                  <a:cubicBezTo>
                    <a:pt x="445562" y="355785"/>
                    <a:pt x="533192" y="426905"/>
                    <a:pt x="495092" y="459925"/>
                  </a:cubicBezTo>
                  <a:cubicBezTo>
                    <a:pt x="456992" y="492945"/>
                    <a:pt x="331262" y="447225"/>
                    <a:pt x="251252" y="490405"/>
                  </a:cubicBezTo>
                  <a:cubicBezTo>
                    <a:pt x="171242" y="533585"/>
                    <a:pt x="49322" y="638995"/>
                    <a:pt x="15032" y="719005"/>
                  </a:cubicBezTo>
                  <a:cubicBezTo>
                    <a:pt x="-19258" y="799015"/>
                    <a:pt x="11222" y="903155"/>
                    <a:pt x="45512" y="970465"/>
                  </a:cubicBezTo>
                  <a:cubicBezTo>
                    <a:pt x="79802" y="1037775"/>
                    <a:pt x="112822" y="1086035"/>
                    <a:pt x="220772" y="1122865"/>
                  </a:cubicBezTo>
                  <a:cubicBezTo>
                    <a:pt x="328722" y="1159695"/>
                    <a:pt x="577642" y="1205415"/>
                    <a:pt x="693212" y="1191445"/>
                  </a:cubicBezTo>
                  <a:cubicBezTo>
                    <a:pt x="808782" y="1177475"/>
                    <a:pt x="832912" y="1032695"/>
                    <a:pt x="906572" y="103142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 47">
              <a:extLst>
                <a:ext uri="{FF2B5EF4-FFF2-40B4-BE49-F238E27FC236}">
                  <a16:creationId xmlns:a16="http://schemas.microsoft.com/office/drawing/2014/main" id="{C2B1D070-856D-40E5-9F02-42C053475596}"/>
                </a:ext>
              </a:extLst>
            </p:cNvPr>
            <p:cNvSpPr/>
            <p:nvPr/>
          </p:nvSpPr>
          <p:spPr>
            <a:xfrm>
              <a:off x="3659672" y="2280758"/>
              <a:ext cx="1529738" cy="1150355"/>
            </a:xfrm>
            <a:custGeom>
              <a:avLst/>
              <a:gdLst>
                <a:gd name="connsiteX0" fmla="*/ 1026629 w 1529737"/>
                <a:gd name="connsiteY0" fmla="*/ 20482 h 1150355"/>
                <a:gd name="connsiteX1" fmla="*/ 1217129 w 1529737"/>
                <a:gd name="connsiteY1" fmla="*/ 195742 h 1150355"/>
                <a:gd name="connsiteX2" fmla="*/ 1270469 w 1529737"/>
                <a:gd name="connsiteY2" fmla="*/ 416722 h 1150355"/>
                <a:gd name="connsiteX3" fmla="*/ 1392389 w 1529737"/>
                <a:gd name="connsiteY3" fmla="*/ 454822 h 1150355"/>
                <a:gd name="connsiteX4" fmla="*/ 1529549 w 1529737"/>
                <a:gd name="connsiteY4" fmla="*/ 767242 h 1150355"/>
                <a:gd name="connsiteX5" fmla="*/ 1361909 w 1529737"/>
                <a:gd name="connsiteY5" fmla="*/ 965362 h 1150355"/>
                <a:gd name="connsiteX6" fmla="*/ 1095209 w 1529737"/>
                <a:gd name="connsiteY6" fmla="*/ 1041562 h 1150355"/>
                <a:gd name="connsiteX7" fmla="*/ 866609 w 1529737"/>
                <a:gd name="connsiteY7" fmla="*/ 972982 h 1150355"/>
                <a:gd name="connsiteX8" fmla="*/ 889469 w 1529737"/>
                <a:gd name="connsiteY8" fmla="*/ 1087282 h 1150355"/>
                <a:gd name="connsiteX9" fmla="*/ 615149 w 1529737"/>
                <a:gd name="connsiteY9" fmla="*/ 1102522 h 1150355"/>
                <a:gd name="connsiteX10" fmla="*/ 432269 w 1529737"/>
                <a:gd name="connsiteY10" fmla="*/ 1148242 h 1150355"/>
                <a:gd name="connsiteX11" fmla="*/ 96989 w 1529737"/>
                <a:gd name="connsiteY11" fmla="*/ 1026322 h 1150355"/>
                <a:gd name="connsiteX12" fmla="*/ 28409 w 1529737"/>
                <a:gd name="connsiteY12" fmla="*/ 790102 h 1150355"/>
                <a:gd name="connsiteX13" fmla="*/ 5549 w 1529737"/>
                <a:gd name="connsiteY13" fmla="*/ 698662 h 1150355"/>
                <a:gd name="connsiteX14" fmla="*/ 127469 w 1529737"/>
                <a:gd name="connsiteY14" fmla="*/ 561502 h 1150355"/>
                <a:gd name="connsiteX15" fmla="*/ 112229 w 1529737"/>
                <a:gd name="connsiteY15" fmla="*/ 386242 h 1150355"/>
                <a:gd name="connsiteX16" fmla="*/ 348449 w 1529737"/>
                <a:gd name="connsiteY16" fmla="*/ 279562 h 1150355"/>
                <a:gd name="connsiteX17" fmla="*/ 470369 w 1529737"/>
                <a:gd name="connsiteY17" fmla="*/ 96682 h 1150355"/>
                <a:gd name="connsiteX18" fmla="*/ 645629 w 1529737"/>
                <a:gd name="connsiteY18" fmla="*/ 12862 h 1150355"/>
                <a:gd name="connsiteX19" fmla="*/ 1026629 w 1529737"/>
                <a:gd name="connsiteY19" fmla="*/ 20482 h 115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9737" h="1150355">
                  <a:moveTo>
                    <a:pt x="1026629" y="20482"/>
                  </a:moveTo>
                  <a:cubicBezTo>
                    <a:pt x="1121879" y="50962"/>
                    <a:pt x="1176489" y="129702"/>
                    <a:pt x="1217129" y="195742"/>
                  </a:cubicBezTo>
                  <a:cubicBezTo>
                    <a:pt x="1257769" y="261782"/>
                    <a:pt x="1241259" y="373542"/>
                    <a:pt x="1270469" y="416722"/>
                  </a:cubicBezTo>
                  <a:cubicBezTo>
                    <a:pt x="1299679" y="459902"/>
                    <a:pt x="1349209" y="396402"/>
                    <a:pt x="1392389" y="454822"/>
                  </a:cubicBezTo>
                  <a:cubicBezTo>
                    <a:pt x="1435569" y="513242"/>
                    <a:pt x="1534629" y="682152"/>
                    <a:pt x="1529549" y="767242"/>
                  </a:cubicBezTo>
                  <a:cubicBezTo>
                    <a:pt x="1524469" y="852332"/>
                    <a:pt x="1434299" y="919642"/>
                    <a:pt x="1361909" y="965362"/>
                  </a:cubicBezTo>
                  <a:cubicBezTo>
                    <a:pt x="1289519" y="1011082"/>
                    <a:pt x="1177759" y="1040292"/>
                    <a:pt x="1095209" y="1041562"/>
                  </a:cubicBezTo>
                  <a:cubicBezTo>
                    <a:pt x="1012659" y="1042832"/>
                    <a:pt x="900899" y="965362"/>
                    <a:pt x="866609" y="972982"/>
                  </a:cubicBezTo>
                  <a:cubicBezTo>
                    <a:pt x="832319" y="980602"/>
                    <a:pt x="931379" y="1065692"/>
                    <a:pt x="889469" y="1087282"/>
                  </a:cubicBezTo>
                  <a:cubicBezTo>
                    <a:pt x="847559" y="1108872"/>
                    <a:pt x="691349" y="1092362"/>
                    <a:pt x="615149" y="1102522"/>
                  </a:cubicBezTo>
                  <a:cubicBezTo>
                    <a:pt x="538949" y="1112682"/>
                    <a:pt x="518629" y="1160942"/>
                    <a:pt x="432269" y="1148242"/>
                  </a:cubicBezTo>
                  <a:cubicBezTo>
                    <a:pt x="345909" y="1135542"/>
                    <a:pt x="164299" y="1086012"/>
                    <a:pt x="96989" y="1026322"/>
                  </a:cubicBezTo>
                  <a:cubicBezTo>
                    <a:pt x="29679" y="966632"/>
                    <a:pt x="43649" y="844712"/>
                    <a:pt x="28409" y="790102"/>
                  </a:cubicBezTo>
                  <a:cubicBezTo>
                    <a:pt x="13169" y="735492"/>
                    <a:pt x="-10961" y="736762"/>
                    <a:pt x="5549" y="698662"/>
                  </a:cubicBezTo>
                  <a:cubicBezTo>
                    <a:pt x="22059" y="660562"/>
                    <a:pt x="109689" y="613572"/>
                    <a:pt x="127469" y="561502"/>
                  </a:cubicBezTo>
                  <a:cubicBezTo>
                    <a:pt x="145249" y="509432"/>
                    <a:pt x="75399" y="433232"/>
                    <a:pt x="112229" y="386242"/>
                  </a:cubicBezTo>
                  <a:cubicBezTo>
                    <a:pt x="149059" y="339252"/>
                    <a:pt x="288759" y="327822"/>
                    <a:pt x="348449" y="279562"/>
                  </a:cubicBezTo>
                  <a:cubicBezTo>
                    <a:pt x="408139" y="231302"/>
                    <a:pt x="420839" y="141132"/>
                    <a:pt x="470369" y="96682"/>
                  </a:cubicBezTo>
                  <a:cubicBezTo>
                    <a:pt x="519899" y="52232"/>
                    <a:pt x="559269" y="26832"/>
                    <a:pt x="645629" y="12862"/>
                  </a:cubicBezTo>
                  <a:cubicBezTo>
                    <a:pt x="731989" y="-1108"/>
                    <a:pt x="931379" y="-9998"/>
                    <a:pt x="1026629" y="2048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3589931-84AD-4115-97C0-5934B4163107}"/>
              </a:ext>
            </a:extLst>
          </p:cNvPr>
          <p:cNvGrpSpPr/>
          <p:nvPr/>
        </p:nvGrpSpPr>
        <p:grpSpPr>
          <a:xfrm>
            <a:off x="5492775" y="2362280"/>
            <a:ext cx="411309" cy="562093"/>
            <a:chOff x="3659672" y="1170755"/>
            <a:chExt cx="2955272" cy="4022163"/>
          </a:xfrm>
        </p:grpSpPr>
        <p:sp>
          <p:nvSpPr>
            <p:cNvPr id="37" name="Forme libre 49">
              <a:extLst>
                <a:ext uri="{FF2B5EF4-FFF2-40B4-BE49-F238E27FC236}">
                  <a16:creationId xmlns:a16="http://schemas.microsoft.com/office/drawing/2014/main" id="{DFFBD629-373B-426F-9BB0-B777C10C913F}"/>
                </a:ext>
              </a:extLst>
            </p:cNvPr>
            <p:cNvSpPr/>
            <p:nvPr/>
          </p:nvSpPr>
          <p:spPr>
            <a:xfrm>
              <a:off x="4296374" y="2127608"/>
              <a:ext cx="1467194" cy="3065310"/>
            </a:xfrm>
            <a:custGeom>
              <a:avLst/>
              <a:gdLst>
                <a:gd name="connsiteX0" fmla="*/ 1306 w 1467194"/>
                <a:gd name="connsiteY0" fmla="*/ 1232811 h 3065310"/>
                <a:gd name="connsiteX1" fmla="*/ 260386 w 1467194"/>
                <a:gd name="connsiteY1" fmla="*/ 1209951 h 3065310"/>
                <a:gd name="connsiteX2" fmla="*/ 572806 w 1467194"/>
                <a:gd name="connsiteY2" fmla="*/ 1377591 h 3065310"/>
                <a:gd name="connsiteX3" fmla="*/ 687106 w 1467194"/>
                <a:gd name="connsiteY3" fmla="*/ 1514751 h 3065310"/>
                <a:gd name="connsiteX4" fmla="*/ 732826 w 1467194"/>
                <a:gd name="connsiteY4" fmla="*/ 1956711 h 3065310"/>
                <a:gd name="connsiteX5" fmla="*/ 588046 w 1467194"/>
                <a:gd name="connsiteY5" fmla="*/ 2543451 h 3065310"/>
                <a:gd name="connsiteX6" fmla="*/ 351826 w 1467194"/>
                <a:gd name="connsiteY6" fmla="*/ 2855871 h 3065310"/>
                <a:gd name="connsiteX7" fmla="*/ 435646 w 1467194"/>
                <a:gd name="connsiteY7" fmla="*/ 2878731 h 3065310"/>
                <a:gd name="connsiteX8" fmla="*/ 717586 w 1467194"/>
                <a:gd name="connsiteY8" fmla="*/ 2756811 h 3065310"/>
                <a:gd name="connsiteX9" fmla="*/ 755686 w 1467194"/>
                <a:gd name="connsiteY9" fmla="*/ 2703471 h 3065310"/>
                <a:gd name="connsiteX10" fmla="*/ 824266 w 1467194"/>
                <a:gd name="connsiteY10" fmla="*/ 2764431 h 3065310"/>
                <a:gd name="connsiteX11" fmla="*/ 1083346 w 1467194"/>
                <a:gd name="connsiteY11" fmla="*/ 3000651 h 3065310"/>
                <a:gd name="connsiteX12" fmla="*/ 1311946 w 1467194"/>
                <a:gd name="connsiteY12" fmla="*/ 3053991 h 3065310"/>
                <a:gd name="connsiteX13" fmla="*/ 1083346 w 1467194"/>
                <a:gd name="connsiteY13" fmla="*/ 2817771 h 3065310"/>
                <a:gd name="connsiteX14" fmla="*/ 1464346 w 1467194"/>
                <a:gd name="connsiteY14" fmla="*/ 2954931 h 3065310"/>
                <a:gd name="connsiteX15" fmla="*/ 1250986 w 1467194"/>
                <a:gd name="connsiteY15" fmla="*/ 2779671 h 3065310"/>
                <a:gd name="connsiteX16" fmla="*/ 1129066 w 1467194"/>
                <a:gd name="connsiteY16" fmla="*/ 2505351 h 3065310"/>
                <a:gd name="connsiteX17" fmla="*/ 991906 w 1467194"/>
                <a:gd name="connsiteY17" fmla="*/ 1766211 h 3065310"/>
                <a:gd name="connsiteX18" fmla="*/ 1098586 w 1467194"/>
                <a:gd name="connsiteY18" fmla="*/ 1027071 h 3065310"/>
                <a:gd name="connsiteX19" fmla="*/ 1372906 w 1467194"/>
                <a:gd name="connsiteY19" fmla="*/ 996591 h 3065310"/>
                <a:gd name="connsiteX20" fmla="*/ 1258606 w 1467194"/>
                <a:gd name="connsiteY20" fmla="*/ 897531 h 3065310"/>
                <a:gd name="connsiteX21" fmla="*/ 1083346 w 1467194"/>
                <a:gd name="connsiteY21" fmla="*/ 958491 h 3065310"/>
                <a:gd name="connsiteX22" fmla="*/ 1449106 w 1467194"/>
                <a:gd name="connsiteY22" fmla="*/ 486051 h 3065310"/>
                <a:gd name="connsiteX23" fmla="*/ 1350046 w 1467194"/>
                <a:gd name="connsiteY23" fmla="*/ 493671 h 3065310"/>
                <a:gd name="connsiteX24" fmla="*/ 991906 w 1467194"/>
                <a:gd name="connsiteY24" fmla="*/ 1004211 h 3065310"/>
                <a:gd name="connsiteX25" fmla="*/ 938566 w 1467194"/>
                <a:gd name="connsiteY25" fmla="*/ 950871 h 3065310"/>
                <a:gd name="connsiteX26" fmla="*/ 923326 w 1467194"/>
                <a:gd name="connsiteY26" fmla="*/ 303171 h 3065310"/>
                <a:gd name="connsiteX27" fmla="*/ 892846 w 1467194"/>
                <a:gd name="connsiteY27" fmla="*/ 51711 h 3065310"/>
                <a:gd name="connsiteX28" fmla="*/ 824266 w 1467194"/>
                <a:gd name="connsiteY28" fmla="*/ 21231 h 3065310"/>
                <a:gd name="connsiteX29" fmla="*/ 816646 w 1467194"/>
                <a:gd name="connsiteY29" fmla="*/ 303171 h 3065310"/>
                <a:gd name="connsiteX30" fmla="*/ 679486 w 1467194"/>
                <a:gd name="connsiteY30" fmla="*/ 158391 h 3065310"/>
                <a:gd name="connsiteX31" fmla="*/ 458506 w 1467194"/>
                <a:gd name="connsiteY31" fmla="*/ 66951 h 3065310"/>
                <a:gd name="connsiteX32" fmla="*/ 473746 w 1467194"/>
                <a:gd name="connsiteY32" fmla="*/ 166011 h 3065310"/>
                <a:gd name="connsiteX33" fmla="*/ 603286 w 1467194"/>
                <a:gd name="connsiteY33" fmla="*/ 166011 h 3065310"/>
                <a:gd name="connsiteX34" fmla="*/ 816646 w 1467194"/>
                <a:gd name="connsiteY34" fmla="*/ 379371 h 3065310"/>
                <a:gd name="connsiteX35" fmla="*/ 809026 w 1467194"/>
                <a:gd name="connsiteY35" fmla="*/ 821331 h 3065310"/>
                <a:gd name="connsiteX36" fmla="*/ 793786 w 1467194"/>
                <a:gd name="connsiteY36" fmla="*/ 1324251 h 3065310"/>
                <a:gd name="connsiteX37" fmla="*/ 595666 w 1467194"/>
                <a:gd name="connsiteY37" fmla="*/ 1049931 h 3065310"/>
                <a:gd name="connsiteX38" fmla="*/ 344206 w 1467194"/>
                <a:gd name="connsiteY38" fmla="*/ 851811 h 3065310"/>
                <a:gd name="connsiteX39" fmla="*/ 275626 w 1467194"/>
                <a:gd name="connsiteY39" fmla="*/ 905151 h 3065310"/>
                <a:gd name="connsiteX40" fmla="*/ 443266 w 1467194"/>
                <a:gd name="connsiteY40" fmla="*/ 1027071 h 3065310"/>
                <a:gd name="connsiteX41" fmla="*/ 641386 w 1467194"/>
                <a:gd name="connsiteY41" fmla="*/ 1362351 h 3065310"/>
                <a:gd name="connsiteX42" fmla="*/ 359446 w 1467194"/>
                <a:gd name="connsiteY42" fmla="*/ 1194711 h 3065310"/>
                <a:gd name="connsiteX43" fmla="*/ 168946 w 1467194"/>
                <a:gd name="connsiteY43" fmla="*/ 1156611 h 3065310"/>
                <a:gd name="connsiteX44" fmla="*/ 1306 w 1467194"/>
                <a:gd name="connsiteY44" fmla="*/ 1232811 h 30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67194" h="3065310">
                  <a:moveTo>
                    <a:pt x="1306" y="1232811"/>
                  </a:moveTo>
                  <a:cubicBezTo>
                    <a:pt x="16546" y="1241701"/>
                    <a:pt x="165136" y="1185821"/>
                    <a:pt x="260386" y="1209951"/>
                  </a:cubicBezTo>
                  <a:cubicBezTo>
                    <a:pt x="355636" y="1234081"/>
                    <a:pt x="501686" y="1326791"/>
                    <a:pt x="572806" y="1377591"/>
                  </a:cubicBezTo>
                  <a:cubicBezTo>
                    <a:pt x="643926" y="1428391"/>
                    <a:pt x="660436" y="1418231"/>
                    <a:pt x="687106" y="1514751"/>
                  </a:cubicBezTo>
                  <a:cubicBezTo>
                    <a:pt x="713776" y="1611271"/>
                    <a:pt x="749336" y="1785261"/>
                    <a:pt x="732826" y="1956711"/>
                  </a:cubicBezTo>
                  <a:cubicBezTo>
                    <a:pt x="716316" y="2128161"/>
                    <a:pt x="651546" y="2393591"/>
                    <a:pt x="588046" y="2543451"/>
                  </a:cubicBezTo>
                  <a:cubicBezTo>
                    <a:pt x="524546" y="2693311"/>
                    <a:pt x="377226" y="2799991"/>
                    <a:pt x="351826" y="2855871"/>
                  </a:cubicBezTo>
                  <a:cubicBezTo>
                    <a:pt x="326426" y="2911751"/>
                    <a:pt x="374686" y="2895241"/>
                    <a:pt x="435646" y="2878731"/>
                  </a:cubicBezTo>
                  <a:cubicBezTo>
                    <a:pt x="496606" y="2862221"/>
                    <a:pt x="664246" y="2786021"/>
                    <a:pt x="717586" y="2756811"/>
                  </a:cubicBezTo>
                  <a:cubicBezTo>
                    <a:pt x="770926" y="2727601"/>
                    <a:pt x="737906" y="2702201"/>
                    <a:pt x="755686" y="2703471"/>
                  </a:cubicBezTo>
                  <a:cubicBezTo>
                    <a:pt x="773466" y="2704741"/>
                    <a:pt x="824266" y="2764431"/>
                    <a:pt x="824266" y="2764431"/>
                  </a:cubicBezTo>
                  <a:cubicBezTo>
                    <a:pt x="878876" y="2813961"/>
                    <a:pt x="1002066" y="2952391"/>
                    <a:pt x="1083346" y="3000651"/>
                  </a:cubicBezTo>
                  <a:cubicBezTo>
                    <a:pt x="1164626" y="3048911"/>
                    <a:pt x="1311946" y="3084471"/>
                    <a:pt x="1311946" y="3053991"/>
                  </a:cubicBezTo>
                  <a:cubicBezTo>
                    <a:pt x="1311946" y="3023511"/>
                    <a:pt x="1057946" y="2834281"/>
                    <a:pt x="1083346" y="2817771"/>
                  </a:cubicBezTo>
                  <a:cubicBezTo>
                    <a:pt x="1108746" y="2801261"/>
                    <a:pt x="1436406" y="2961281"/>
                    <a:pt x="1464346" y="2954931"/>
                  </a:cubicBezTo>
                  <a:cubicBezTo>
                    <a:pt x="1492286" y="2948581"/>
                    <a:pt x="1306866" y="2854601"/>
                    <a:pt x="1250986" y="2779671"/>
                  </a:cubicBezTo>
                  <a:cubicBezTo>
                    <a:pt x="1195106" y="2704741"/>
                    <a:pt x="1172246" y="2674261"/>
                    <a:pt x="1129066" y="2505351"/>
                  </a:cubicBezTo>
                  <a:cubicBezTo>
                    <a:pt x="1085886" y="2336441"/>
                    <a:pt x="996986" y="2012591"/>
                    <a:pt x="991906" y="1766211"/>
                  </a:cubicBezTo>
                  <a:cubicBezTo>
                    <a:pt x="986826" y="1519831"/>
                    <a:pt x="1035086" y="1155341"/>
                    <a:pt x="1098586" y="1027071"/>
                  </a:cubicBezTo>
                  <a:cubicBezTo>
                    <a:pt x="1162086" y="898801"/>
                    <a:pt x="1346236" y="1018181"/>
                    <a:pt x="1372906" y="996591"/>
                  </a:cubicBezTo>
                  <a:cubicBezTo>
                    <a:pt x="1399576" y="975001"/>
                    <a:pt x="1306866" y="903881"/>
                    <a:pt x="1258606" y="897531"/>
                  </a:cubicBezTo>
                  <a:cubicBezTo>
                    <a:pt x="1210346" y="891181"/>
                    <a:pt x="1051596" y="1027071"/>
                    <a:pt x="1083346" y="958491"/>
                  </a:cubicBezTo>
                  <a:cubicBezTo>
                    <a:pt x="1115096" y="889911"/>
                    <a:pt x="1404656" y="563521"/>
                    <a:pt x="1449106" y="486051"/>
                  </a:cubicBezTo>
                  <a:cubicBezTo>
                    <a:pt x="1493556" y="408581"/>
                    <a:pt x="1426246" y="407311"/>
                    <a:pt x="1350046" y="493671"/>
                  </a:cubicBezTo>
                  <a:cubicBezTo>
                    <a:pt x="1273846" y="580031"/>
                    <a:pt x="1060486" y="928011"/>
                    <a:pt x="991906" y="1004211"/>
                  </a:cubicBezTo>
                  <a:cubicBezTo>
                    <a:pt x="923326" y="1080411"/>
                    <a:pt x="949996" y="1067711"/>
                    <a:pt x="938566" y="950871"/>
                  </a:cubicBezTo>
                  <a:cubicBezTo>
                    <a:pt x="927136" y="834031"/>
                    <a:pt x="930946" y="453031"/>
                    <a:pt x="923326" y="303171"/>
                  </a:cubicBezTo>
                  <a:cubicBezTo>
                    <a:pt x="915706" y="153311"/>
                    <a:pt x="909356" y="98701"/>
                    <a:pt x="892846" y="51711"/>
                  </a:cubicBezTo>
                  <a:cubicBezTo>
                    <a:pt x="876336" y="4721"/>
                    <a:pt x="836966" y="-20679"/>
                    <a:pt x="824266" y="21231"/>
                  </a:cubicBezTo>
                  <a:cubicBezTo>
                    <a:pt x="811566" y="63141"/>
                    <a:pt x="840776" y="280311"/>
                    <a:pt x="816646" y="303171"/>
                  </a:cubicBezTo>
                  <a:cubicBezTo>
                    <a:pt x="792516" y="326031"/>
                    <a:pt x="739176" y="197761"/>
                    <a:pt x="679486" y="158391"/>
                  </a:cubicBezTo>
                  <a:cubicBezTo>
                    <a:pt x="619796" y="119021"/>
                    <a:pt x="492796" y="65681"/>
                    <a:pt x="458506" y="66951"/>
                  </a:cubicBezTo>
                  <a:cubicBezTo>
                    <a:pt x="424216" y="68221"/>
                    <a:pt x="449616" y="149501"/>
                    <a:pt x="473746" y="166011"/>
                  </a:cubicBezTo>
                  <a:cubicBezTo>
                    <a:pt x="497876" y="182521"/>
                    <a:pt x="546136" y="130451"/>
                    <a:pt x="603286" y="166011"/>
                  </a:cubicBezTo>
                  <a:cubicBezTo>
                    <a:pt x="660436" y="201571"/>
                    <a:pt x="782356" y="270151"/>
                    <a:pt x="816646" y="379371"/>
                  </a:cubicBezTo>
                  <a:cubicBezTo>
                    <a:pt x="850936" y="488591"/>
                    <a:pt x="812836" y="663851"/>
                    <a:pt x="809026" y="821331"/>
                  </a:cubicBezTo>
                  <a:cubicBezTo>
                    <a:pt x="805216" y="978811"/>
                    <a:pt x="829346" y="1286151"/>
                    <a:pt x="793786" y="1324251"/>
                  </a:cubicBezTo>
                  <a:cubicBezTo>
                    <a:pt x="758226" y="1362351"/>
                    <a:pt x="670596" y="1128671"/>
                    <a:pt x="595666" y="1049931"/>
                  </a:cubicBezTo>
                  <a:cubicBezTo>
                    <a:pt x="520736" y="971191"/>
                    <a:pt x="397546" y="875941"/>
                    <a:pt x="344206" y="851811"/>
                  </a:cubicBezTo>
                  <a:cubicBezTo>
                    <a:pt x="290866" y="827681"/>
                    <a:pt x="259116" y="875941"/>
                    <a:pt x="275626" y="905151"/>
                  </a:cubicBezTo>
                  <a:cubicBezTo>
                    <a:pt x="292136" y="934361"/>
                    <a:pt x="382306" y="950871"/>
                    <a:pt x="443266" y="1027071"/>
                  </a:cubicBezTo>
                  <a:cubicBezTo>
                    <a:pt x="504226" y="1103271"/>
                    <a:pt x="655356" y="1334411"/>
                    <a:pt x="641386" y="1362351"/>
                  </a:cubicBezTo>
                  <a:cubicBezTo>
                    <a:pt x="627416" y="1390291"/>
                    <a:pt x="438186" y="1229001"/>
                    <a:pt x="359446" y="1194711"/>
                  </a:cubicBezTo>
                  <a:cubicBezTo>
                    <a:pt x="280706" y="1160421"/>
                    <a:pt x="229906" y="1157881"/>
                    <a:pt x="168946" y="1156611"/>
                  </a:cubicBezTo>
                  <a:cubicBezTo>
                    <a:pt x="107986" y="1155341"/>
                    <a:pt x="-13934" y="1223921"/>
                    <a:pt x="1306" y="123281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orme libre 50">
              <a:extLst>
                <a:ext uri="{FF2B5EF4-FFF2-40B4-BE49-F238E27FC236}">
                  <a16:creationId xmlns:a16="http://schemas.microsoft.com/office/drawing/2014/main" id="{0E7B0319-D576-47DE-97AD-9E09BCE541E3}"/>
                </a:ext>
              </a:extLst>
            </p:cNvPr>
            <p:cNvSpPr/>
            <p:nvPr/>
          </p:nvSpPr>
          <p:spPr>
            <a:xfrm>
              <a:off x="5151095" y="2185743"/>
              <a:ext cx="1463849" cy="1084127"/>
            </a:xfrm>
            <a:custGeom>
              <a:avLst/>
              <a:gdLst>
                <a:gd name="connsiteX0" fmla="*/ 342925 w 1463849"/>
                <a:gd name="connsiteY0" fmla="*/ 831777 h 1084127"/>
                <a:gd name="connsiteX1" fmla="*/ 502945 w 1463849"/>
                <a:gd name="connsiteY1" fmla="*/ 1029897 h 1084127"/>
                <a:gd name="connsiteX2" fmla="*/ 815365 w 1463849"/>
                <a:gd name="connsiteY2" fmla="*/ 1083237 h 1084127"/>
                <a:gd name="connsiteX3" fmla="*/ 1120165 w 1463849"/>
                <a:gd name="connsiteY3" fmla="*/ 999417 h 1084127"/>
                <a:gd name="connsiteX4" fmla="*/ 1211605 w 1463849"/>
                <a:gd name="connsiteY4" fmla="*/ 763197 h 1084127"/>
                <a:gd name="connsiteX5" fmla="*/ 1394485 w 1463849"/>
                <a:gd name="connsiteY5" fmla="*/ 702237 h 1084127"/>
                <a:gd name="connsiteX6" fmla="*/ 1463065 w 1463849"/>
                <a:gd name="connsiteY6" fmla="*/ 526977 h 1084127"/>
                <a:gd name="connsiteX7" fmla="*/ 1356385 w 1463849"/>
                <a:gd name="connsiteY7" fmla="*/ 389817 h 1084127"/>
                <a:gd name="connsiteX8" fmla="*/ 1379245 w 1463849"/>
                <a:gd name="connsiteY8" fmla="*/ 229797 h 1084127"/>
                <a:gd name="connsiteX9" fmla="*/ 1242085 w 1463849"/>
                <a:gd name="connsiteY9" fmla="*/ 54537 h 1084127"/>
                <a:gd name="connsiteX10" fmla="*/ 891565 w 1463849"/>
                <a:gd name="connsiteY10" fmla="*/ 1197 h 1084127"/>
                <a:gd name="connsiteX11" fmla="*/ 670585 w 1463849"/>
                <a:gd name="connsiteY11" fmla="*/ 39297 h 1084127"/>
                <a:gd name="connsiteX12" fmla="*/ 518185 w 1463849"/>
                <a:gd name="connsiteY12" fmla="*/ 260277 h 1084127"/>
                <a:gd name="connsiteX13" fmla="*/ 320065 w 1463849"/>
                <a:gd name="connsiteY13" fmla="*/ 267897 h 1084127"/>
                <a:gd name="connsiteX14" fmla="*/ 83845 w 1463849"/>
                <a:gd name="connsiteY14" fmla="*/ 405057 h 1084127"/>
                <a:gd name="connsiteX15" fmla="*/ 25 w 1463849"/>
                <a:gd name="connsiteY15" fmla="*/ 549837 h 1084127"/>
                <a:gd name="connsiteX16" fmla="*/ 76225 w 1463849"/>
                <a:gd name="connsiteY16" fmla="*/ 702237 h 1084127"/>
                <a:gd name="connsiteX17" fmla="*/ 190525 w 1463849"/>
                <a:gd name="connsiteY17" fmla="*/ 747957 h 1084127"/>
                <a:gd name="connsiteX18" fmla="*/ 342925 w 1463849"/>
                <a:gd name="connsiteY18" fmla="*/ 831777 h 108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3849" h="1084127">
                  <a:moveTo>
                    <a:pt x="342925" y="831777"/>
                  </a:moveTo>
                  <a:cubicBezTo>
                    <a:pt x="394995" y="878767"/>
                    <a:pt x="424205" y="987987"/>
                    <a:pt x="502945" y="1029897"/>
                  </a:cubicBezTo>
                  <a:cubicBezTo>
                    <a:pt x="581685" y="1071807"/>
                    <a:pt x="712495" y="1088317"/>
                    <a:pt x="815365" y="1083237"/>
                  </a:cubicBezTo>
                  <a:cubicBezTo>
                    <a:pt x="918235" y="1078157"/>
                    <a:pt x="1054125" y="1052757"/>
                    <a:pt x="1120165" y="999417"/>
                  </a:cubicBezTo>
                  <a:cubicBezTo>
                    <a:pt x="1186205" y="946077"/>
                    <a:pt x="1165885" y="812727"/>
                    <a:pt x="1211605" y="763197"/>
                  </a:cubicBezTo>
                  <a:cubicBezTo>
                    <a:pt x="1257325" y="713667"/>
                    <a:pt x="1352575" y="741607"/>
                    <a:pt x="1394485" y="702237"/>
                  </a:cubicBezTo>
                  <a:cubicBezTo>
                    <a:pt x="1436395" y="662867"/>
                    <a:pt x="1469415" y="579047"/>
                    <a:pt x="1463065" y="526977"/>
                  </a:cubicBezTo>
                  <a:cubicBezTo>
                    <a:pt x="1456715" y="474907"/>
                    <a:pt x="1370355" y="439347"/>
                    <a:pt x="1356385" y="389817"/>
                  </a:cubicBezTo>
                  <a:cubicBezTo>
                    <a:pt x="1342415" y="340287"/>
                    <a:pt x="1398295" y="285677"/>
                    <a:pt x="1379245" y="229797"/>
                  </a:cubicBezTo>
                  <a:cubicBezTo>
                    <a:pt x="1360195" y="173917"/>
                    <a:pt x="1323365" y="92637"/>
                    <a:pt x="1242085" y="54537"/>
                  </a:cubicBezTo>
                  <a:cubicBezTo>
                    <a:pt x="1160805" y="16437"/>
                    <a:pt x="986815" y="3737"/>
                    <a:pt x="891565" y="1197"/>
                  </a:cubicBezTo>
                  <a:cubicBezTo>
                    <a:pt x="796315" y="-1343"/>
                    <a:pt x="732815" y="-3883"/>
                    <a:pt x="670585" y="39297"/>
                  </a:cubicBezTo>
                  <a:cubicBezTo>
                    <a:pt x="608355" y="82477"/>
                    <a:pt x="576605" y="222177"/>
                    <a:pt x="518185" y="260277"/>
                  </a:cubicBezTo>
                  <a:cubicBezTo>
                    <a:pt x="459765" y="298377"/>
                    <a:pt x="392455" y="243767"/>
                    <a:pt x="320065" y="267897"/>
                  </a:cubicBezTo>
                  <a:cubicBezTo>
                    <a:pt x="247675" y="292027"/>
                    <a:pt x="137185" y="358067"/>
                    <a:pt x="83845" y="405057"/>
                  </a:cubicBezTo>
                  <a:cubicBezTo>
                    <a:pt x="30505" y="452047"/>
                    <a:pt x="1295" y="500307"/>
                    <a:pt x="25" y="549837"/>
                  </a:cubicBezTo>
                  <a:cubicBezTo>
                    <a:pt x="-1245" y="599367"/>
                    <a:pt x="44475" y="669217"/>
                    <a:pt x="76225" y="702237"/>
                  </a:cubicBezTo>
                  <a:cubicBezTo>
                    <a:pt x="107975" y="735257"/>
                    <a:pt x="144805" y="725097"/>
                    <a:pt x="190525" y="747957"/>
                  </a:cubicBezTo>
                  <a:cubicBezTo>
                    <a:pt x="236245" y="770817"/>
                    <a:pt x="290855" y="784787"/>
                    <a:pt x="342925" y="83177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orme libre 51">
              <a:extLst>
                <a:ext uri="{FF2B5EF4-FFF2-40B4-BE49-F238E27FC236}">
                  <a16:creationId xmlns:a16="http://schemas.microsoft.com/office/drawing/2014/main" id="{0BB061BA-A6D0-4671-9E37-363473F11A64}"/>
                </a:ext>
              </a:extLst>
            </p:cNvPr>
            <p:cNvSpPr/>
            <p:nvPr/>
          </p:nvSpPr>
          <p:spPr>
            <a:xfrm>
              <a:off x="4160728" y="1170755"/>
              <a:ext cx="1811262" cy="1194019"/>
            </a:xfrm>
            <a:custGeom>
              <a:avLst/>
              <a:gdLst>
                <a:gd name="connsiteX0" fmla="*/ 906572 w 1811262"/>
                <a:gd name="connsiteY0" fmla="*/ 1031425 h 1194019"/>
                <a:gd name="connsiteX1" fmla="*/ 1135172 w 1811262"/>
                <a:gd name="connsiteY1" fmla="*/ 1183825 h 1194019"/>
                <a:gd name="connsiteX2" fmla="*/ 1455212 w 1811262"/>
                <a:gd name="connsiteY2" fmla="*/ 1153345 h 1194019"/>
                <a:gd name="connsiteX3" fmla="*/ 1798112 w 1811262"/>
                <a:gd name="connsiteY3" fmla="*/ 955225 h 1194019"/>
                <a:gd name="connsiteX4" fmla="*/ 1714292 w 1811262"/>
                <a:gd name="connsiteY4" fmla="*/ 581845 h 1194019"/>
                <a:gd name="connsiteX5" fmla="*/ 1470452 w 1811262"/>
                <a:gd name="connsiteY5" fmla="*/ 482785 h 1194019"/>
                <a:gd name="connsiteX6" fmla="*/ 1508552 w 1811262"/>
                <a:gd name="connsiteY6" fmla="*/ 376105 h 1194019"/>
                <a:gd name="connsiteX7" fmla="*/ 1386632 w 1811262"/>
                <a:gd name="connsiteY7" fmla="*/ 162745 h 1194019"/>
                <a:gd name="connsiteX8" fmla="*/ 1074212 w 1811262"/>
                <a:gd name="connsiteY8" fmla="*/ 2725 h 1194019"/>
                <a:gd name="connsiteX9" fmla="*/ 700832 w 1811262"/>
                <a:gd name="connsiteY9" fmla="*/ 78925 h 1194019"/>
                <a:gd name="connsiteX10" fmla="*/ 479852 w 1811262"/>
                <a:gd name="connsiteY10" fmla="*/ 292285 h 1194019"/>
                <a:gd name="connsiteX11" fmla="*/ 495092 w 1811262"/>
                <a:gd name="connsiteY11" fmla="*/ 459925 h 1194019"/>
                <a:gd name="connsiteX12" fmla="*/ 251252 w 1811262"/>
                <a:gd name="connsiteY12" fmla="*/ 490405 h 1194019"/>
                <a:gd name="connsiteX13" fmla="*/ 15032 w 1811262"/>
                <a:gd name="connsiteY13" fmla="*/ 719005 h 1194019"/>
                <a:gd name="connsiteX14" fmla="*/ 45512 w 1811262"/>
                <a:gd name="connsiteY14" fmla="*/ 970465 h 1194019"/>
                <a:gd name="connsiteX15" fmla="*/ 220772 w 1811262"/>
                <a:gd name="connsiteY15" fmla="*/ 1122865 h 1194019"/>
                <a:gd name="connsiteX16" fmla="*/ 693212 w 1811262"/>
                <a:gd name="connsiteY16" fmla="*/ 1191445 h 1194019"/>
                <a:gd name="connsiteX17" fmla="*/ 906572 w 1811262"/>
                <a:gd name="connsiteY17" fmla="*/ 1031425 h 119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262" h="1194019">
                  <a:moveTo>
                    <a:pt x="906572" y="1031425"/>
                  </a:moveTo>
                  <a:cubicBezTo>
                    <a:pt x="980232" y="1030155"/>
                    <a:pt x="1043732" y="1163505"/>
                    <a:pt x="1135172" y="1183825"/>
                  </a:cubicBezTo>
                  <a:cubicBezTo>
                    <a:pt x="1226612" y="1204145"/>
                    <a:pt x="1344722" y="1191445"/>
                    <a:pt x="1455212" y="1153345"/>
                  </a:cubicBezTo>
                  <a:cubicBezTo>
                    <a:pt x="1565702" y="1115245"/>
                    <a:pt x="1754932" y="1050475"/>
                    <a:pt x="1798112" y="955225"/>
                  </a:cubicBezTo>
                  <a:cubicBezTo>
                    <a:pt x="1841292" y="859975"/>
                    <a:pt x="1768902" y="660585"/>
                    <a:pt x="1714292" y="581845"/>
                  </a:cubicBezTo>
                  <a:cubicBezTo>
                    <a:pt x="1659682" y="503105"/>
                    <a:pt x="1504742" y="517075"/>
                    <a:pt x="1470452" y="482785"/>
                  </a:cubicBezTo>
                  <a:cubicBezTo>
                    <a:pt x="1436162" y="448495"/>
                    <a:pt x="1522522" y="429445"/>
                    <a:pt x="1508552" y="376105"/>
                  </a:cubicBezTo>
                  <a:cubicBezTo>
                    <a:pt x="1494582" y="322765"/>
                    <a:pt x="1459022" y="224975"/>
                    <a:pt x="1386632" y="162745"/>
                  </a:cubicBezTo>
                  <a:cubicBezTo>
                    <a:pt x="1314242" y="100515"/>
                    <a:pt x="1188512" y="16695"/>
                    <a:pt x="1074212" y="2725"/>
                  </a:cubicBezTo>
                  <a:cubicBezTo>
                    <a:pt x="959912" y="-11245"/>
                    <a:pt x="799892" y="30665"/>
                    <a:pt x="700832" y="78925"/>
                  </a:cubicBezTo>
                  <a:cubicBezTo>
                    <a:pt x="601772" y="127185"/>
                    <a:pt x="514142" y="228785"/>
                    <a:pt x="479852" y="292285"/>
                  </a:cubicBezTo>
                  <a:cubicBezTo>
                    <a:pt x="445562" y="355785"/>
                    <a:pt x="533192" y="426905"/>
                    <a:pt x="495092" y="459925"/>
                  </a:cubicBezTo>
                  <a:cubicBezTo>
                    <a:pt x="456992" y="492945"/>
                    <a:pt x="331262" y="447225"/>
                    <a:pt x="251252" y="490405"/>
                  </a:cubicBezTo>
                  <a:cubicBezTo>
                    <a:pt x="171242" y="533585"/>
                    <a:pt x="49322" y="638995"/>
                    <a:pt x="15032" y="719005"/>
                  </a:cubicBezTo>
                  <a:cubicBezTo>
                    <a:pt x="-19258" y="799015"/>
                    <a:pt x="11222" y="903155"/>
                    <a:pt x="45512" y="970465"/>
                  </a:cubicBezTo>
                  <a:cubicBezTo>
                    <a:pt x="79802" y="1037775"/>
                    <a:pt x="112822" y="1086035"/>
                    <a:pt x="220772" y="1122865"/>
                  </a:cubicBezTo>
                  <a:cubicBezTo>
                    <a:pt x="328722" y="1159695"/>
                    <a:pt x="577642" y="1205415"/>
                    <a:pt x="693212" y="1191445"/>
                  </a:cubicBezTo>
                  <a:cubicBezTo>
                    <a:pt x="808782" y="1177475"/>
                    <a:pt x="832912" y="1032695"/>
                    <a:pt x="906572" y="103142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orme libre 52">
              <a:extLst>
                <a:ext uri="{FF2B5EF4-FFF2-40B4-BE49-F238E27FC236}">
                  <a16:creationId xmlns:a16="http://schemas.microsoft.com/office/drawing/2014/main" id="{472AF13D-0179-481B-89C5-22BA686DE745}"/>
                </a:ext>
              </a:extLst>
            </p:cNvPr>
            <p:cNvSpPr/>
            <p:nvPr/>
          </p:nvSpPr>
          <p:spPr>
            <a:xfrm>
              <a:off x="3659672" y="2280758"/>
              <a:ext cx="1529738" cy="1150355"/>
            </a:xfrm>
            <a:custGeom>
              <a:avLst/>
              <a:gdLst>
                <a:gd name="connsiteX0" fmla="*/ 1026629 w 1529737"/>
                <a:gd name="connsiteY0" fmla="*/ 20482 h 1150355"/>
                <a:gd name="connsiteX1" fmla="*/ 1217129 w 1529737"/>
                <a:gd name="connsiteY1" fmla="*/ 195742 h 1150355"/>
                <a:gd name="connsiteX2" fmla="*/ 1270469 w 1529737"/>
                <a:gd name="connsiteY2" fmla="*/ 416722 h 1150355"/>
                <a:gd name="connsiteX3" fmla="*/ 1392389 w 1529737"/>
                <a:gd name="connsiteY3" fmla="*/ 454822 h 1150355"/>
                <a:gd name="connsiteX4" fmla="*/ 1529549 w 1529737"/>
                <a:gd name="connsiteY4" fmla="*/ 767242 h 1150355"/>
                <a:gd name="connsiteX5" fmla="*/ 1361909 w 1529737"/>
                <a:gd name="connsiteY5" fmla="*/ 965362 h 1150355"/>
                <a:gd name="connsiteX6" fmla="*/ 1095209 w 1529737"/>
                <a:gd name="connsiteY6" fmla="*/ 1041562 h 1150355"/>
                <a:gd name="connsiteX7" fmla="*/ 866609 w 1529737"/>
                <a:gd name="connsiteY7" fmla="*/ 972982 h 1150355"/>
                <a:gd name="connsiteX8" fmla="*/ 889469 w 1529737"/>
                <a:gd name="connsiteY8" fmla="*/ 1087282 h 1150355"/>
                <a:gd name="connsiteX9" fmla="*/ 615149 w 1529737"/>
                <a:gd name="connsiteY9" fmla="*/ 1102522 h 1150355"/>
                <a:gd name="connsiteX10" fmla="*/ 432269 w 1529737"/>
                <a:gd name="connsiteY10" fmla="*/ 1148242 h 1150355"/>
                <a:gd name="connsiteX11" fmla="*/ 96989 w 1529737"/>
                <a:gd name="connsiteY11" fmla="*/ 1026322 h 1150355"/>
                <a:gd name="connsiteX12" fmla="*/ 28409 w 1529737"/>
                <a:gd name="connsiteY12" fmla="*/ 790102 h 1150355"/>
                <a:gd name="connsiteX13" fmla="*/ 5549 w 1529737"/>
                <a:gd name="connsiteY13" fmla="*/ 698662 h 1150355"/>
                <a:gd name="connsiteX14" fmla="*/ 127469 w 1529737"/>
                <a:gd name="connsiteY14" fmla="*/ 561502 h 1150355"/>
                <a:gd name="connsiteX15" fmla="*/ 112229 w 1529737"/>
                <a:gd name="connsiteY15" fmla="*/ 386242 h 1150355"/>
                <a:gd name="connsiteX16" fmla="*/ 348449 w 1529737"/>
                <a:gd name="connsiteY16" fmla="*/ 279562 h 1150355"/>
                <a:gd name="connsiteX17" fmla="*/ 470369 w 1529737"/>
                <a:gd name="connsiteY17" fmla="*/ 96682 h 1150355"/>
                <a:gd name="connsiteX18" fmla="*/ 645629 w 1529737"/>
                <a:gd name="connsiteY18" fmla="*/ 12862 h 1150355"/>
                <a:gd name="connsiteX19" fmla="*/ 1026629 w 1529737"/>
                <a:gd name="connsiteY19" fmla="*/ 20482 h 115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9737" h="1150355">
                  <a:moveTo>
                    <a:pt x="1026629" y="20482"/>
                  </a:moveTo>
                  <a:cubicBezTo>
                    <a:pt x="1121879" y="50962"/>
                    <a:pt x="1176489" y="129702"/>
                    <a:pt x="1217129" y="195742"/>
                  </a:cubicBezTo>
                  <a:cubicBezTo>
                    <a:pt x="1257769" y="261782"/>
                    <a:pt x="1241259" y="373542"/>
                    <a:pt x="1270469" y="416722"/>
                  </a:cubicBezTo>
                  <a:cubicBezTo>
                    <a:pt x="1299679" y="459902"/>
                    <a:pt x="1349209" y="396402"/>
                    <a:pt x="1392389" y="454822"/>
                  </a:cubicBezTo>
                  <a:cubicBezTo>
                    <a:pt x="1435569" y="513242"/>
                    <a:pt x="1534629" y="682152"/>
                    <a:pt x="1529549" y="767242"/>
                  </a:cubicBezTo>
                  <a:cubicBezTo>
                    <a:pt x="1524469" y="852332"/>
                    <a:pt x="1434299" y="919642"/>
                    <a:pt x="1361909" y="965362"/>
                  </a:cubicBezTo>
                  <a:cubicBezTo>
                    <a:pt x="1289519" y="1011082"/>
                    <a:pt x="1177759" y="1040292"/>
                    <a:pt x="1095209" y="1041562"/>
                  </a:cubicBezTo>
                  <a:cubicBezTo>
                    <a:pt x="1012659" y="1042832"/>
                    <a:pt x="900899" y="965362"/>
                    <a:pt x="866609" y="972982"/>
                  </a:cubicBezTo>
                  <a:cubicBezTo>
                    <a:pt x="832319" y="980602"/>
                    <a:pt x="931379" y="1065692"/>
                    <a:pt x="889469" y="1087282"/>
                  </a:cubicBezTo>
                  <a:cubicBezTo>
                    <a:pt x="847559" y="1108872"/>
                    <a:pt x="691349" y="1092362"/>
                    <a:pt x="615149" y="1102522"/>
                  </a:cubicBezTo>
                  <a:cubicBezTo>
                    <a:pt x="538949" y="1112682"/>
                    <a:pt x="518629" y="1160942"/>
                    <a:pt x="432269" y="1148242"/>
                  </a:cubicBezTo>
                  <a:cubicBezTo>
                    <a:pt x="345909" y="1135542"/>
                    <a:pt x="164299" y="1086012"/>
                    <a:pt x="96989" y="1026322"/>
                  </a:cubicBezTo>
                  <a:cubicBezTo>
                    <a:pt x="29679" y="966632"/>
                    <a:pt x="43649" y="844712"/>
                    <a:pt x="28409" y="790102"/>
                  </a:cubicBezTo>
                  <a:cubicBezTo>
                    <a:pt x="13169" y="735492"/>
                    <a:pt x="-10961" y="736762"/>
                    <a:pt x="5549" y="698662"/>
                  </a:cubicBezTo>
                  <a:cubicBezTo>
                    <a:pt x="22059" y="660562"/>
                    <a:pt x="109689" y="613572"/>
                    <a:pt x="127469" y="561502"/>
                  </a:cubicBezTo>
                  <a:cubicBezTo>
                    <a:pt x="145249" y="509432"/>
                    <a:pt x="75399" y="433232"/>
                    <a:pt x="112229" y="386242"/>
                  </a:cubicBezTo>
                  <a:cubicBezTo>
                    <a:pt x="149059" y="339252"/>
                    <a:pt x="288759" y="327822"/>
                    <a:pt x="348449" y="279562"/>
                  </a:cubicBezTo>
                  <a:cubicBezTo>
                    <a:pt x="408139" y="231302"/>
                    <a:pt x="420839" y="141132"/>
                    <a:pt x="470369" y="96682"/>
                  </a:cubicBezTo>
                  <a:cubicBezTo>
                    <a:pt x="519899" y="52232"/>
                    <a:pt x="559269" y="26832"/>
                    <a:pt x="645629" y="12862"/>
                  </a:cubicBezTo>
                  <a:cubicBezTo>
                    <a:pt x="731989" y="-1108"/>
                    <a:pt x="931379" y="-9998"/>
                    <a:pt x="1026629" y="2048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" name="Google Shape;1437;p32">
            <a:extLst>
              <a:ext uri="{FF2B5EF4-FFF2-40B4-BE49-F238E27FC236}">
                <a16:creationId xmlns:a16="http://schemas.microsoft.com/office/drawing/2014/main" id="{CB859D22-2B49-4197-905E-BA7D1D4F53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98" y="2348541"/>
            <a:ext cx="439497" cy="5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CABAEB69-0AF8-4AE0-A46B-32C75CFF29C9}"/>
              </a:ext>
            </a:extLst>
          </p:cNvPr>
          <p:cNvGrpSpPr/>
          <p:nvPr/>
        </p:nvGrpSpPr>
        <p:grpSpPr>
          <a:xfrm>
            <a:off x="7933866" y="2363531"/>
            <a:ext cx="411309" cy="562093"/>
            <a:chOff x="3659672" y="1170755"/>
            <a:chExt cx="2955272" cy="4022163"/>
          </a:xfrm>
        </p:grpSpPr>
        <p:sp>
          <p:nvSpPr>
            <p:cNvPr id="43" name="Forme libre 55">
              <a:extLst>
                <a:ext uri="{FF2B5EF4-FFF2-40B4-BE49-F238E27FC236}">
                  <a16:creationId xmlns:a16="http://schemas.microsoft.com/office/drawing/2014/main" id="{66C6F50F-98BA-4CE3-A3F4-8D68E6B5FC7F}"/>
                </a:ext>
              </a:extLst>
            </p:cNvPr>
            <p:cNvSpPr/>
            <p:nvPr/>
          </p:nvSpPr>
          <p:spPr>
            <a:xfrm>
              <a:off x="4296374" y="2127608"/>
              <a:ext cx="1467194" cy="3065310"/>
            </a:xfrm>
            <a:custGeom>
              <a:avLst/>
              <a:gdLst>
                <a:gd name="connsiteX0" fmla="*/ 1306 w 1467194"/>
                <a:gd name="connsiteY0" fmla="*/ 1232811 h 3065310"/>
                <a:gd name="connsiteX1" fmla="*/ 260386 w 1467194"/>
                <a:gd name="connsiteY1" fmla="*/ 1209951 h 3065310"/>
                <a:gd name="connsiteX2" fmla="*/ 572806 w 1467194"/>
                <a:gd name="connsiteY2" fmla="*/ 1377591 h 3065310"/>
                <a:gd name="connsiteX3" fmla="*/ 687106 w 1467194"/>
                <a:gd name="connsiteY3" fmla="*/ 1514751 h 3065310"/>
                <a:gd name="connsiteX4" fmla="*/ 732826 w 1467194"/>
                <a:gd name="connsiteY4" fmla="*/ 1956711 h 3065310"/>
                <a:gd name="connsiteX5" fmla="*/ 588046 w 1467194"/>
                <a:gd name="connsiteY5" fmla="*/ 2543451 h 3065310"/>
                <a:gd name="connsiteX6" fmla="*/ 351826 w 1467194"/>
                <a:gd name="connsiteY6" fmla="*/ 2855871 h 3065310"/>
                <a:gd name="connsiteX7" fmla="*/ 435646 w 1467194"/>
                <a:gd name="connsiteY7" fmla="*/ 2878731 h 3065310"/>
                <a:gd name="connsiteX8" fmla="*/ 717586 w 1467194"/>
                <a:gd name="connsiteY8" fmla="*/ 2756811 h 3065310"/>
                <a:gd name="connsiteX9" fmla="*/ 755686 w 1467194"/>
                <a:gd name="connsiteY9" fmla="*/ 2703471 h 3065310"/>
                <a:gd name="connsiteX10" fmla="*/ 824266 w 1467194"/>
                <a:gd name="connsiteY10" fmla="*/ 2764431 h 3065310"/>
                <a:gd name="connsiteX11" fmla="*/ 1083346 w 1467194"/>
                <a:gd name="connsiteY11" fmla="*/ 3000651 h 3065310"/>
                <a:gd name="connsiteX12" fmla="*/ 1311946 w 1467194"/>
                <a:gd name="connsiteY12" fmla="*/ 3053991 h 3065310"/>
                <a:gd name="connsiteX13" fmla="*/ 1083346 w 1467194"/>
                <a:gd name="connsiteY13" fmla="*/ 2817771 h 3065310"/>
                <a:gd name="connsiteX14" fmla="*/ 1464346 w 1467194"/>
                <a:gd name="connsiteY14" fmla="*/ 2954931 h 3065310"/>
                <a:gd name="connsiteX15" fmla="*/ 1250986 w 1467194"/>
                <a:gd name="connsiteY15" fmla="*/ 2779671 h 3065310"/>
                <a:gd name="connsiteX16" fmla="*/ 1129066 w 1467194"/>
                <a:gd name="connsiteY16" fmla="*/ 2505351 h 3065310"/>
                <a:gd name="connsiteX17" fmla="*/ 991906 w 1467194"/>
                <a:gd name="connsiteY17" fmla="*/ 1766211 h 3065310"/>
                <a:gd name="connsiteX18" fmla="*/ 1098586 w 1467194"/>
                <a:gd name="connsiteY18" fmla="*/ 1027071 h 3065310"/>
                <a:gd name="connsiteX19" fmla="*/ 1372906 w 1467194"/>
                <a:gd name="connsiteY19" fmla="*/ 996591 h 3065310"/>
                <a:gd name="connsiteX20" fmla="*/ 1258606 w 1467194"/>
                <a:gd name="connsiteY20" fmla="*/ 897531 h 3065310"/>
                <a:gd name="connsiteX21" fmla="*/ 1083346 w 1467194"/>
                <a:gd name="connsiteY21" fmla="*/ 958491 h 3065310"/>
                <a:gd name="connsiteX22" fmla="*/ 1449106 w 1467194"/>
                <a:gd name="connsiteY22" fmla="*/ 486051 h 3065310"/>
                <a:gd name="connsiteX23" fmla="*/ 1350046 w 1467194"/>
                <a:gd name="connsiteY23" fmla="*/ 493671 h 3065310"/>
                <a:gd name="connsiteX24" fmla="*/ 991906 w 1467194"/>
                <a:gd name="connsiteY24" fmla="*/ 1004211 h 3065310"/>
                <a:gd name="connsiteX25" fmla="*/ 938566 w 1467194"/>
                <a:gd name="connsiteY25" fmla="*/ 950871 h 3065310"/>
                <a:gd name="connsiteX26" fmla="*/ 923326 w 1467194"/>
                <a:gd name="connsiteY26" fmla="*/ 303171 h 3065310"/>
                <a:gd name="connsiteX27" fmla="*/ 892846 w 1467194"/>
                <a:gd name="connsiteY27" fmla="*/ 51711 h 3065310"/>
                <a:gd name="connsiteX28" fmla="*/ 824266 w 1467194"/>
                <a:gd name="connsiteY28" fmla="*/ 21231 h 3065310"/>
                <a:gd name="connsiteX29" fmla="*/ 816646 w 1467194"/>
                <a:gd name="connsiteY29" fmla="*/ 303171 h 3065310"/>
                <a:gd name="connsiteX30" fmla="*/ 679486 w 1467194"/>
                <a:gd name="connsiteY30" fmla="*/ 158391 h 3065310"/>
                <a:gd name="connsiteX31" fmla="*/ 458506 w 1467194"/>
                <a:gd name="connsiteY31" fmla="*/ 66951 h 3065310"/>
                <a:gd name="connsiteX32" fmla="*/ 473746 w 1467194"/>
                <a:gd name="connsiteY32" fmla="*/ 166011 h 3065310"/>
                <a:gd name="connsiteX33" fmla="*/ 603286 w 1467194"/>
                <a:gd name="connsiteY33" fmla="*/ 166011 h 3065310"/>
                <a:gd name="connsiteX34" fmla="*/ 816646 w 1467194"/>
                <a:gd name="connsiteY34" fmla="*/ 379371 h 3065310"/>
                <a:gd name="connsiteX35" fmla="*/ 809026 w 1467194"/>
                <a:gd name="connsiteY35" fmla="*/ 821331 h 3065310"/>
                <a:gd name="connsiteX36" fmla="*/ 793786 w 1467194"/>
                <a:gd name="connsiteY36" fmla="*/ 1324251 h 3065310"/>
                <a:gd name="connsiteX37" fmla="*/ 595666 w 1467194"/>
                <a:gd name="connsiteY37" fmla="*/ 1049931 h 3065310"/>
                <a:gd name="connsiteX38" fmla="*/ 344206 w 1467194"/>
                <a:gd name="connsiteY38" fmla="*/ 851811 h 3065310"/>
                <a:gd name="connsiteX39" fmla="*/ 275626 w 1467194"/>
                <a:gd name="connsiteY39" fmla="*/ 905151 h 3065310"/>
                <a:gd name="connsiteX40" fmla="*/ 443266 w 1467194"/>
                <a:gd name="connsiteY40" fmla="*/ 1027071 h 3065310"/>
                <a:gd name="connsiteX41" fmla="*/ 641386 w 1467194"/>
                <a:gd name="connsiteY41" fmla="*/ 1362351 h 3065310"/>
                <a:gd name="connsiteX42" fmla="*/ 359446 w 1467194"/>
                <a:gd name="connsiteY42" fmla="*/ 1194711 h 3065310"/>
                <a:gd name="connsiteX43" fmla="*/ 168946 w 1467194"/>
                <a:gd name="connsiteY43" fmla="*/ 1156611 h 3065310"/>
                <a:gd name="connsiteX44" fmla="*/ 1306 w 1467194"/>
                <a:gd name="connsiteY44" fmla="*/ 1232811 h 30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67194" h="3065310">
                  <a:moveTo>
                    <a:pt x="1306" y="1232811"/>
                  </a:moveTo>
                  <a:cubicBezTo>
                    <a:pt x="16546" y="1241701"/>
                    <a:pt x="165136" y="1185821"/>
                    <a:pt x="260386" y="1209951"/>
                  </a:cubicBezTo>
                  <a:cubicBezTo>
                    <a:pt x="355636" y="1234081"/>
                    <a:pt x="501686" y="1326791"/>
                    <a:pt x="572806" y="1377591"/>
                  </a:cubicBezTo>
                  <a:cubicBezTo>
                    <a:pt x="643926" y="1428391"/>
                    <a:pt x="660436" y="1418231"/>
                    <a:pt x="687106" y="1514751"/>
                  </a:cubicBezTo>
                  <a:cubicBezTo>
                    <a:pt x="713776" y="1611271"/>
                    <a:pt x="749336" y="1785261"/>
                    <a:pt x="732826" y="1956711"/>
                  </a:cubicBezTo>
                  <a:cubicBezTo>
                    <a:pt x="716316" y="2128161"/>
                    <a:pt x="651546" y="2393591"/>
                    <a:pt x="588046" y="2543451"/>
                  </a:cubicBezTo>
                  <a:cubicBezTo>
                    <a:pt x="524546" y="2693311"/>
                    <a:pt x="377226" y="2799991"/>
                    <a:pt x="351826" y="2855871"/>
                  </a:cubicBezTo>
                  <a:cubicBezTo>
                    <a:pt x="326426" y="2911751"/>
                    <a:pt x="374686" y="2895241"/>
                    <a:pt x="435646" y="2878731"/>
                  </a:cubicBezTo>
                  <a:cubicBezTo>
                    <a:pt x="496606" y="2862221"/>
                    <a:pt x="664246" y="2786021"/>
                    <a:pt x="717586" y="2756811"/>
                  </a:cubicBezTo>
                  <a:cubicBezTo>
                    <a:pt x="770926" y="2727601"/>
                    <a:pt x="737906" y="2702201"/>
                    <a:pt x="755686" y="2703471"/>
                  </a:cubicBezTo>
                  <a:cubicBezTo>
                    <a:pt x="773466" y="2704741"/>
                    <a:pt x="824266" y="2764431"/>
                    <a:pt x="824266" y="2764431"/>
                  </a:cubicBezTo>
                  <a:cubicBezTo>
                    <a:pt x="878876" y="2813961"/>
                    <a:pt x="1002066" y="2952391"/>
                    <a:pt x="1083346" y="3000651"/>
                  </a:cubicBezTo>
                  <a:cubicBezTo>
                    <a:pt x="1164626" y="3048911"/>
                    <a:pt x="1311946" y="3084471"/>
                    <a:pt x="1311946" y="3053991"/>
                  </a:cubicBezTo>
                  <a:cubicBezTo>
                    <a:pt x="1311946" y="3023511"/>
                    <a:pt x="1057946" y="2834281"/>
                    <a:pt x="1083346" y="2817771"/>
                  </a:cubicBezTo>
                  <a:cubicBezTo>
                    <a:pt x="1108746" y="2801261"/>
                    <a:pt x="1436406" y="2961281"/>
                    <a:pt x="1464346" y="2954931"/>
                  </a:cubicBezTo>
                  <a:cubicBezTo>
                    <a:pt x="1492286" y="2948581"/>
                    <a:pt x="1306866" y="2854601"/>
                    <a:pt x="1250986" y="2779671"/>
                  </a:cubicBezTo>
                  <a:cubicBezTo>
                    <a:pt x="1195106" y="2704741"/>
                    <a:pt x="1172246" y="2674261"/>
                    <a:pt x="1129066" y="2505351"/>
                  </a:cubicBezTo>
                  <a:cubicBezTo>
                    <a:pt x="1085886" y="2336441"/>
                    <a:pt x="996986" y="2012591"/>
                    <a:pt x="991906" y="1766211"/>
                  </a:cubicBezTo>
                  <a:cubicBezTo>
                    <a:pt x="986826" y="1519831"/>
                    <a:pt x="1035086" y="1155341"/>
                    <a:pt x="1098586" y="1027071"/>
                  </a:cubicBezTo>
                  <a:cubicBezTo>
                    <a:pt x="1162086" y="898801"/>
                    <a:pt x="1346236" y="1018181"/>
                    <a:pt x="1372906" y="996591"/>
                  </a:cubicBezTo>
                  <a:cubicBezTo>
                    <a:pt x="1399576" y="975001"/>
                    <a:pt x="1306866" y="903881"/>
                    <a:pt x="1258606" y="897531"/>
                  </a:cubicBezTo>
                  <a:cubicBezTo>
                    <a:pt x="1210346" y="891181"/>
                    <a:pt x="1051596" y="1027071"/>
                    <a:pt x="1083346" y="958491"/>
                  </a:cubicBezTo>
                  <a:cubicBezTo>
                    <a:pt x="1115096" y="889911"/>
                    <a:pt x="1404656" y="563521"/>
                    <a:pt x="1449106" y="486051"/>
                  </a:cubicBezTo>
                  <a:cubicBezTo>
                    <a:pt x="1493556" y="408581"/>
                    <a:pt x="1426246" y="407311"/>
                    <a:pt x="1350046" y="493671"/>
                  </a:cubicBezTo>
                  <a:cubicBezTo>
                    <a:pt x="1273846" y="580031"/>
                    <a:pt x="1060486" y="928011"/>
                    <a:pt x="991906" y="1004211"/>
                  </a:cubicBezTo>
                  <a:cubicBezTo>
                    <a:pt x="923326" y="1080411"/>
                    <a:pt x="949996" y="1067711"/>
                    <a:pt x="938566" y="950871"/>
                  </a:cubicBezTo>
                  <a:cubicBezTo>
                    <a:pt x="927136" y="834031"/>
                    <a:pt x="930946" y="453031"/>
                    <a:pt x="923326" y="303171"/>
                  </a:cubicBezTo>
                  <a:cubicBezTo>
                    <a:pt x="915706" y="153311"/>
                    <a:pt x="909356" y="98701"/>
                    <a:pt x="892846" y="51711"/>
                  </a:cubicBezTo>
                  <a:cubicBezTo>
                    <a:pt x="876336" y="4721"/>
                    <a:pt x="836966" y="-20679"/>
                    <a:pt x="824266" y="21231"/>
                  </a:cubicBezTo>
                  <a:cubicBezTo>
                    <a:pt x="811566" y="63141"/>
                    <a:pt x="840776" y="280311"/>
                    <a:pt x="816646" y="303171"/>
                  </a:cubicBezTo>
                  <a:cubicBezTo>
                    <a:pt x="792516" y="326031"/>
                    <a:pt x="739176" y="197761"/>
                    <a:pt x="679486" y="158391"/>
                  </a:cubicBezTo>
                  <a:cubicBezTo>
                    <a:pt x="619796" y="119021"/>
                    <a:pt x="492796" y="65681"/>
                    <a:pt x="458506" y="66951"/>
                  </a:cubicBezTo>
                  <a:cubicBezTo>
                    <a:pt x="424216" y="68221"/>
                    <a:pt x="449616" y="149501"/>
                    <a:pt x="473746" y="166011"/>
                  </a:cubicBezTo>
                  <a:cubicBezTo>
                    <a:pt x="497876" y="182521"/>
                    <a:pt x="546136" y="130451"/>
                    <a:pt x="603286" y="166011"/>
                  </a:cubicBezTo>
                  <a:cubicBezTo>
                    <a:pt x="660436" y="201571"/>
                    <a:pt x="782356" y="270151"/>
                    <a:pt x="816646" y="379371"/>
                  </a:cubicBezTo>
                  <a:cubicBezTo>
                    <a:pt x="850936" y="488591"/>
                    <a:pt x="812836" y="663851"/>
                    <a:pt x="809026" y="821331"/>
                  </a:cubicBezTo>
                  <a:cubicBezTo>
                    <a:pt x="805216" y="978811"/>
                    <a:pt x="829346" y="1286151"/>
                    <a:pt x="793786" y="1324251"/>
                  </a:cubicBezTo>
                  <a:cubicBezTo>
                    <a:pt x="758226" y="1362351"/>
                    <a:pt x="670596" y="1128671"/>
                    <a:pt x="595666" y="1049931"/>
                  </a:cubicBezTo>
                  <a:cubicBezTo>
                    <a:pt x="520736" y="971191"/>
                    <a:pt x="397546" y="875941"/>
                    <a:pt x="344206" y="851811"/>
                  </a:cubicBezTo>
                  <a:cubicBezTo>
                    <a:pt x="290866" y="827681"/>
                    <a:pt x="259116" y="875941"/>
                    <a:pt x="275626" y="905151"/>
                  </a:cubicBezTo>
                  <a:cubicBezTo>
                    <a:pt x="292136" y="934361"/>
                    <a:pt x="382306" y="950871"/>
                    <a:pt x="443266" y="1027071"/>
                  </a:cubicBezTo>
                  <a:cubicBezTo>
                    <a:pt x="504226" y="1103271"/>
                    <a:pt x="655356" y="1334411"/>
                    <a:pt x="641386" y="1362351"/>
                  </a:cubicBezTo>
                  <a:cubicBezTo>
                    <a:pt x="627416" y="1390291"/>
                    <a:pt x="438186" y="1229001"/>
                    <a:pt x="359446" y="1194711"/>
                  </a:cubicBezTo>
                  <a:cubicBezTo>
                    <a:pt x="280706" y="1160421"/>
                    <a:pt x="229906" y="1157881"/>
                    <a:pt x="168946" y="1156611"/>
                  </a:cubicBezTo>
                  <a:cubicBezTo>
                    <a:pt x="107986" y="1155341"/>
                    <a:pt x="-13934" y="1223921"/>
                    <a:pt x="1306" y="123281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56">
              <a:extLst>
                <a:ext uri="{FF2B5EF4-FFF2-40B4-BE49-F238E27FC236}">
                  <a16:creationId xmlns:a16="http://schemas.microsoft.com/office/drawing/2014/main" id="{CF1C00A9-3691-4ADC-A5A1-054A4D2A78F1}"/>
                </a:ext>
              </a:extLst>
            </p:cNvPr>
            <p:cNvSpPr/>
            <p:nvPr/>
          </p:nvSpPr>
          <p:spPr>
            <a:xfrm>
              <a:off x="5151095" y="2185743"/>
              <a:ext cx="1463849" cy="1084127"/>
            </a:xfrm>
            <a:custGeom>
              <a:avLst/>
              <a:gdLst>
                <a:gd name="connsiteX0" fmla="*/ 342925 w 1463849"/>
                <a:gd name="connsiteY0" fmla="*/ 831777 h 1084127"/>
                <a:gd name="connsiteX1" fmla="*/ 502945 w 1463849"/>
                <a:gd name="connsiteY1" fmla="*/ 1029897 h 1084127"/>
                <a:gd name="connsiteX2" fmla="*/ 815365 w 1463849"/>
                <a:gd name="connsiteY2" fmla="*/ 1083237 h 1084127"/>
                <a:gd name="connsiteX3" fmla="*/ 1120165 w 1463849"/>
                <a:gd name="connsiteY3" fmla="*/ 999417 h 1084127"/>
                <a:gd name="connsiteX4" fmla="*/ 1211605 w 1463849"/>
                <a:gd name="connsiteY4" fmla="*/ 763197 h 1084127"/>
                <a:gd name="connsiteX5" fmla="*/ 1394485 w 1463849"/>
                <a:gd name="connsiteY5" fmla="*/ 702237 h 1084127"/>
                <a:gd name="connsiteX6" fmla="*/ 1463065 w 1463849"/>
                <a:gd name="connsiteY6" fmla="*/ 526977 h 1084127"/>
                <a:gd name="connsiteX7" fmla="*/ 1356385 w 1463849"/>
                <a:gd name="connsiteY7" fmla="*/ 389817 h 1084127"/>
                <a:gd name="connsiteX8" fmla="*/ 1379245 w 1463849"/>
                <a:gd name="connsiteY8" fmla="*/ 229797 h 1084127"/>
                <a:gd name="connsiteX9" fmla="*/ 1242085 w 1463849"/>
                <a:gd name="connsiteY9" fmla="*/ 54537 h 1084127"/>
                <a:gd name="connsiteX10" fmla="*/ 891565 w 1463849"/>
                <a:gd name="connsiteY10" fmla="*/ 1197 h 1084127"/>
                <a:gd name="connsiteX11" fmla="*/ 670585 w 1463849"/>
                <a:gd name="connsiteY11" fmla="*/ 39297 h 1084127"/>
                <a:gd name="connsiteX12" fmla="*/ 518185 w 1463849"/>
                <a:gd name="connsiteY12" fmla="*/ 260277 h 1084127"/>
                <a:gd name="connsiteX13" fmla="*/ 320065 w 1463849"/>
                <a:gd name="connsiteY13" fmla="*/ 267897 h 1084127"/>
                <a:gd name="connsiteX14" fmla="*/ 83845 w 1463849"/>
                <a:gd name="connsiteY14" fmla="*/ 405057 h 1084127"/>
                <a:gd name="connsiteX15" fmla="*/ 25 w 1463849"/>
                <a:gd name="connsiteY15" fmla="*/ 549837 h 1084127"/>
                <a:gd name="connsiteX16" fmla="*/ 76225 w 1463849"/>
                <a:gd name="connsiteY16" fmla="*/ 702237 h 1084127"/>
                <a:gd name="connsiteX17" fmla="*/ 190525 w 1463849"/>
                <a:gd name="connsiteY17" fmla="*/ 747957 h 1084127"/>
                <a:gd name="connsiteX18" fmla="*/ 342925 w 1463849"/>
                <a:gd name="connsiteY18" fmla="*/ 831777 h 108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3849" h="1084127">
                  <a:moveTo>
                    <a:pt x="342925" y="831777"/>
                  </a:moveTo>
                  <a:cubicBezTo>
                    <a:pt x="394995" y="878767"/>
                    <a:pt x="424205" y="987987"/>
                    <a:pt x="502945" y="1029897"/>
                  </a:cubicBezTo>
                  <a:cubicBezTo>
                    <a:pt x="581685" y="1071807"/>
                    <a:pt x="712495" y="1088317"/>
                    <a:pt x="815365" y="1083237"/>
                  </a:cubicBezTo>
                  <a:cubicBezTo>
                    <a:pt x="918235" y="1078157"/>
                    <a:pt x="1054125" y="1052757"/>
                    <a:pt x="1120165" y="999417"/>
                  </a:cubicBezTo>
                  <a:cubicBezTo>
                    <a:pt x="1186205" y="946077"/>
                    <a:pt x="1165885" y="812727"/>
                    <a:pt x="1211605" y="763197"/>
                  </a:cubicBezTo>
                  <a:cubicBezTo>
                    <a:pt x="1257325" y="713667"/>
                    <a:pt x="1352575" y="741607"/>
                    <a:pt x="1394485" y="702237"/>
                  </a:cubicBezTo>
                  <a:cubicBezTo>
                    <a:pt x="1436395" y="662867"/>
                    <a:pt x="1469415" y="579047"/>
                    <a:pt x="1463065" y="526977"/>
                  </a:cubicBezTo>
                  <a:cubicBezTo>
                    <a:pt x="1456715" y="474907"/>
                    <a:pt x="1370355" y="439347"/>
                    <a:pt x="1356385" y="389817"/>
                  </a:cubicBezTo>
                  <a:cubicBezTo>
                    <a:pt x="1342415" y="340287"/>
                    <a:pt x="1398295" y="285677"/>
                    <a:pt x="1379245" y="229797"/>
                  </a:cubicBezTo>
                  <a:cubicBezTo>
                    <a:pt x="1360195" y="173917"/>
                    <a:pt x="1323365" y="92637"/>
                    <a:pt x="1242085" y="54537"/>
                  </a:cubicBezTo>
                  <a:cubicBezTo>
                    <a:pt x="1160805" y="16437"/>
                    <a:pt x="986815" y="3737"/>
                    <a:pt x="891565" y="1197"/>
                  </a:cubicBezTo>
                  <a:cubicBezTo>
                    <a:pt x="796315" y="-1343"/>
                    <a:pt x="732815" y="-3883"/>
                    <a:pt x="670585" y="39297"/>
                  </a:cubicBezTo>
                  <a:cubicBezTo>
                    <a:pt x="608355" y="82477"/>
                    <a:pt x="576605" y="222177"/>
                    <a:pt x="518185" y="260277"/>
                  </a:cubicBezTo>
                  <a:cubicBezTo>
                    <a:pt x="459765" y="298377"/>
                    <a:pt x="392455" y="243767"/>
                    <a:pt x="320065" y="267897"/>
                  </a:cubicBezTo>
                  <a:cubicBezTo>
                    <a:pt x="247675" y="292027"/>
                    <a:pt x="137185" y="358067"/>
                    <a:pt x="83845" y="405057"/>
                  </a:cubicBezTo>
                  <a:cubicBezTo>
                    <a:pt x="30505" y="452047"/>
                    <a:pt x="1295" y="500307"/>
                    <a:pt x="25" y="549837"/>
                  </a:cubicBezTo>
                  <a:cubicBezTo>
                    <a:pt x="-1245" y="599367"/>
                    <a:pt x="44475" y="669217"/>
                    <a:pt x="76225" y="702237"/>
                  </a:cubicBezTo>
                  <a:cubicBezTo>
                    <a:pt x="107975" y="735257"/>
                    <a:pt x="144805" y="725097"/>
                    <a:pt x="190525" y="747957"/>
                  </a:cubicBezTo>
                  <a:cubicBezTo>
                    <a:pt x="236245" y="770817"/>
                    <a:pt x="290855" y="784787"/>
                    <a:pt x="342925" y="83177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orme libre 57">
              <a:extLst>
                <a:ext uri="{FF2B5EF4-FFF2-40B4-BE49-F238E27FC236}">
                  <a16:creationId xmlns:a16="http://schemas.microsoft.com/office/drawing/2014/main" id="{C5E5F576-5910-4D8E-9A71-57596248CBD0}"/>
                </a:ext>
              </a:extLst>
            </p:cNvPr>
            <p:cNvSpPr/>
            <p:nvPr/>
          </p:nvSpPr>
          <p:spPr>
            <a:xfrm>
              <a:off x="4160728" y="1170755"/>
              <a:ext cx="1811262" cy="1194019"/>
            </a:xfrm>
            <a:custGeom>
              <a:avLst/>
              <a:gdLst>
                <a:gd name="connsiteX0" fmla="*/ 906572 w 1811262"/>
                <a:gd name="connsiteY0" fmla="*/ 1031425 h 1194019"/>
                <a:gd name="connsiteX1" fmla="*/ 1135172 w 1811262"/>
                <a:gd name="connsiteY1" fmla="*/ 1183825 h 1194019"/>
                <a:gd name="connsiteX2" fmla="*/ 1455212 w 1811262"/>
                <a:gd name="connsiteY2" fmla="*/ 1153345 h 1194019"/>
                <a:gd name="connsiteX3" fmla="*/ 1798112 w 1811262"/>
                <a:gd name="connsiteY3" fmla="*/ 955225 h 1194019"/>
                <a:gd name="connsiteX4" fmla="*/ 1714292 w 1811262"/>
                <a:gd name="connsiteY4" fmla="*/ 581845 h 1194019"/>
                <a:gd name="connsiteX5" fmla="*/ 1470452 w 1811262"/>
                <a:gd name="connsiteY5" fmla="*/ 482785 h 1194019"/>
                <a:gd name="connsiteX6" fmla="*/ 1508552 w 1811262"/>
                <a:gd name="connsiteY6" fmla="*/ 376105 h 1194019"/>
                <a:gd name="connsiteX7" fmla="*/ 1386632 w 1811262"/>
                <a:gd name="connsiteY7" fmla="*/ 162745 h 1194019"/>
                <a:gd name="connsiteX8" fmla="*/ 1074212 w 1811262"/>
                <a:gd name="connsiteY8" fmla="*/ 2725 h 1194019"/>
                <a:gd name="connsiteX9" fmla="*/ 700832 w 1811262"/>
                <a:gd name="connsiteY9" fmla="*/ 78925 h 1194019"/>
                <a:gd name="connsiteX10" fmla="*/ 479852 w 1811262"/>
                <a:gd name="connsiteY10" fmla="*/ 292285 h 1194019"/>
                <a:gd name="connsiteX11" fmla="*/ 495092 w 1811262"/>
                <a:gd name="connsiteY11" fmla="*/ 459925 h 1194019"/>
                <a:gd name="connsiteX12" fmla="*/ 251252 w 1811262"/>
                <a:gd name="connsiteY12" fmla="*/ 490405 h 1194019"/>
                <a:gd name="connsiteX13" fmla="*/ 15032 w 1811262"/>
                <a:gd name="connsiteY13" fmla="*/ 719005 h 1194019"/>
                <a:gd name="connsiteX14" fmla="*/ 45512 w 1811262"/>
                <a:gd name="connsiteY14" fmla="*/ 970465 h 1194019"/>
                <a:gd name="connsiteX15" fmla="*/ 220772 w 1811262"/>
                <a:gd name="connsiteY15" fmla="*/ 1122865 h 1194019"/>
                <a:gd name="connsiteX16" fmla="*/ 693212 w 1811262"/>
                <a:gd name="connsiteY16" fmla="*/ 1191445 h 1194019"/>
                <a:gd name="connsiteX17" fmla="*/ 906572 w 1811262"/>
                <a:gd name="connsiteY17" fmla="*/ 1031425 h 119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262" h="1194019">
                  <a:moveTo>
                    <a:pt x="906572" y="1031425"/>
                  </a:moveTo>
                  <a:cubicBezTo>
                    <a:pt x="980232" y="1030155"/>
                    <a:pt x="1043732" y="1163505"/>
                    <a:pt x="1135172" y="1183825"/>
                  </a:cubicBezTo>
                  <a:cubicBezTo>
                    <a:pt x="1226612" y="1204145"/>
                    <a:pt x="1344722" y="1191445"/>
                    <a:pt x="1455212" y="1153345"/>
                  </a:cubicBezTo>
                  <a:cubicBezTo>
                    <a:pt x="1565702" y="1115245"/>
                    <a:pt x="1754932" y="1050475"/>
                    <a:pt x="1798112" y="955225"/>
                  </a:cubicBezTo>
                  <a:cubicBezTo>
                    <a:pt x="1841292" y="859975"/>
                    <a:pt x="1768902" y="660585"/>
                    <a:pt x="1714292" y="581845"/>
                  </a:cubicBezTo>
                  <a:cubicBezTo>
                    <a:pt x="1659682" y="503105"/>
                    <a:pt x="1504742" y="517075"/>
                    <a:pt x="1470452" y="482785"/>
                  </a:cubicBezTo>
                  <a:cubicBezTo>
                    <a:pt x="1436162" y="448495"/>
                    <a:pt x="1522522" y="429445"/>
                    <a:pt x="1508552" y="376105"/>
                  </a:cubicBezTo>
                  <a:cubicBezTo>
                    <a:pt x="1494582" y="322765"/>
                    <a:pt x="1459022" y="224975"/>
                    <a:pt x="1386632" y="162745"/>
                  </a:cubicBezTo>
                  <a:cubicBezTo>
                    <a:pt x="1314242" y="100515"/>
                    <a:pt x="1188512" y="16695"/>
                    <a:pt x="1074212" y="2725"/>
                  </a:cubicBezTo>
                  <a:cubicBezTo>
                    <a:pt x="959912" y="-11245"/>
                    <a:pt x="799892" y="30665"/>
                    <a:pt x="700832" y="78925"/>
                  </a:cubicBezTo>
                  <a:cubicBezTo>
                    <a:pt x="601772" y="127185"/>
                    <a:pt x="514142" y="228785"/>
                    <a:pt x="479852" y="292285"/>
                  </a:cubicBezTo>
                  <a:cubicBezTo>
                    <a:pt x="445562" y="355785"/>
                    <a:pt x="533192" y="426905"/>
                    <a:pt x="495092" y="459925"/>
                  </a:cubicBezTo>
                  <a:cubicBezTo>
                    <a:pt x="456992" y="492945"/>
                    <a:pt x="331262" y="447225"/>
                    <a:pt x="251252" y="490405"/>
                  </a:cubicBezTo>
                  <a:cubicBezTo>
                    <a:pt x="171242" y="533585"/>
                    <a:pt x="49322" y="638995"/>
                    <a:pt x="15032" y="719005"/>
                  </a:cubicBezTo>
                  <a:cubicBezTo>
                    <a:pt x="-19258" y="799015"/>
                    <a:pt x="11222" y="903155"/>
                    <a:pt x="45512" y="970465"/>
                  </a:cubicBezTo>
                  <a:cubicBezTo>
                    <a:pt x="79802" y="1037775"/>
                    <a:pt x="112822" y="1086035"/>
                    <a:pt x="220772" y="1122865"/>
                  </a:cubicBezTo>
                  <a:cubicBezTo>
                    <a:pt x="328722" y="1159695"/>
                    <a:pt x="577642" y="1205415"/>
                    <a:pt x="693212" y="1191445"/>
                  </a:cubicBezTo>
                  <a:cubicBezTo>
                    <a:pt x="808782" y="1177475"/>
                    <a:pt x="832912" y="1032695"/>
                    <a:pt x="906572" y="103142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58">
              <a:extLst>
                <a:ext uri="{FF2B5EF4-FFF2-40B4-BE49-F238E27FC236}">
                  <a16:creationId xmlns:a16="http://schemas.microsoft.com/office/drawing/2014/main" id="{D15E63B1-B7F0-4540-AF45-A081AF0AA4F7}"/>
                </a:ext>
              </a:extLst>
            </p:cNvPr>
            <p:cNvSpPr/>
            <p:nvPr/>
          </p:nvSpPr>
          <p:spPr>
            <a:xfrm>
              <a:off x="3659672" y="2280758"/>
              <a:ext cx="1529738" cy="1150355"/>
            </a:xfrm>
            <a:custGeom>
              <a:avLst/>
              <a:gdLst>
                <a:gd name="connsiteX0" fmla="*/ 1026629 w 1529737"/>
                <a:gd name="connsiteY0" fmla="*/ 20482 h 1150355"/>
                <a:gd name="connsiteX1" fmla="*/ 1217129 w 1529737"/>
                <a:gd name="connsiteY1" fmla="*/ 195742 h 1150355"/>
                <a:gd name="connsiteX2" fmla="*/ 1270469 w 1529737"/>
                <a:gd name="connsiteY2" fmla="*/ 416722 h 1150355"/>
                <a:gd name="connsiteX3" fmla="*/ 1392389 w 1529737"/>
                <a:gd name="connsiteY3" fmla="*/ 454822 h 1150355"/>
                <a:gd name="connsiteX4" fmla="*/ 1529549 w 1529737"/>
                <a:gd name="connsiteY4" fmla="*/ 767242 h 1150355"/>
                <a:gd name="connsiteX5" fmla="*/ 1361909 w 1529737"/>
                <a:gd name="connsiteY5" fmla="*/ 965362 h 1150355"/>
                <a:gd name="connsiteX6" fmla="*/ 1095209 w 1529737"/>
                <a:gd name="connsiteY6" fmla="*/ 1041562 h 1150355"/>
                <a:gd name="connsiteX7" fmla="*/ 866609 w 1529737"/>
                <a:gd name="connsiteY7" fmla="*/ 972982 h 1150355"/>
                <a:gd name="connsiteX8" fmla="*/ 889469 w 1529737"/>
                <a:gd name="connsiteY8" fmla="*/ 1087282 h 1150355"/>
                <a:gd name="connsiteX9" fmla="*/ 615149 w 1529737"/>
                <a:gd name="connsiteY9" fmla="*/ 1102522 h 1150355"/>
                <a:gd name="connsiteX10" fmla="*/ 432269 w 1529737"/>
                <a:gd name="connsiteY10" fmla="*/ 1148242 h 1150355"/>
                <a:gd name="connsiteX11" fmla="*/ 96989 w 1529737"/>
                <a:gd name="connsiteY11" fmla="*/ 1026322 h 1150355"/>
                <a:gd name="connsiteX12" fmla="*/ 28409 w 1529737"/>
                <a:gd name="connsiteY12" fmla="*/ 790102 h 1150355"/>
                <a:gd name="connsiteX13" fmla="*/ 5549 w 1529737"/>
                <a:gd name="connsiteY13" fmla="*/ 698662 h 1150355"/>
                <a:gd name="connsiteX14" fmla="*/ 127469 w 1529737"/>
                <a:gd name="connsiteY14" fmla="*/ 561502 h 1150355"/>
                <a:gd name="connsiteX15" fmla="*/ 112229 w 1529737"/>
                <a:gd name="connsiteY15" fmla="*/ 386242 h 1150355"/>
                <a:gd name="connsiteX16" fmla="*/ 348449 w 1529737"/>
                <a:gd name="connsiteY16" fmla="*/ 279562 h 1150355"/>
                <a:gd name="connsiteX17" fmla="*/ 470369 w 1529737"/>
                <a:gd name="connsiteY17" fmla="*/ 96682 h 1150355"/>
                <a:gd name="connsiteX18" fmla="*/ 645629 w 1529737"/>
                <a:gd name="connsiteY18" fmla="*/ 12862 h 1150355"/>
                <a:gd name="connsiteX19" fmla="*/ 1026629 w 1529737"/>
                <a:gd name="connsiteY19" fmla="*/ 20482 h 115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9737" h="1150355">
                  <a:moveTo>
                    <a:pt x="1026629" y="20482"/>
                  </a:moveTo>
                  <a:cubicBezTo>
                    <a:pt x="1121879" y="50962"/>
                    <a:pt x="1176489" y="129702"/>
                    <a:pt x="1217129" y="195742"/>
                  </a:cubicBezTo>
                  <a:cubicBezTo>
                    <a:pt x="1257769" y="261782"/>
                    <a:pt x="1241259" y="373542"/>
                    <a:pt x="1270469" y="416722"/>
                  </a:cubicBezTo>
                  <a:cubicBezTo>
                    <a:pt x="1299679" y="459902"/>
                    <a:pt x="1349209" y="396402"/>
                    <a:pt x="1392389" y="454822"/>
                  </a:cubicBezTo>
                  <a:cubicBezTo>
                    <a:pt x="1435569" y="513242"/>
                    <a:pt x="1534629" y="682152"/>
                    <a:pt x="1529549" y="767242"/>
                  </a:cubicBezTo>
                  <a:cubicBezTo>
                    <a:pt x="1524469" y="852332"/>
                    <a:pt x="1434299" y="919642"/>
                    <a:pt x="1361909" y="965362"/>
                  </a:cubicBezTo>
                  <a:cubicBezTo>
                    <a:pt x="1289519" y="1011082"/>
                    <a:pt x="1177759" y="1040292"/>
                    <a:pt x="1095209" y="1041562"/>
                  </a:cubicBezTo>
                  <a:cubicBezTo>
                    <a:pt x="1012659" y="1042832"/>
                    <a:pt x="900899" y="965362"/>
                    <a:pt x="866609" y="972982"/>
                  </a:cubicBezTo>
                  <a:cubicBezTo>
                    <a:pt x="832319" y="980602"/>
                    <a:pt x="931379" y="1065692"/>
                    <a:pt x="889469" y="1087282"/>
                  </a:cubicBezTo>
                  <a:cubicBezTo>
                    <a:pt x="847559" y="1108872"/>
                    <a:pt x="691349" y="1092362"/>
                    <a:pt x="615149" y="1102522"/>
                  </a:cubicBezTo>
                  <a:cubicBezTo>
                    <a:pt x="538949" y="1112682"/>
                    <a:pt x="518629" y="1160942"/>
                    <a:pt x="432269" y="1148242"/>
                  </a:cubicBezTo>
                  <a:cubicBezTo>
                    <a:pt x="345909" y="1135542"/>
                    <a:pt x="164299" y="1086012"/>
                    <a:pt x="96989" y="1026322"/>
                  </a:cubicBezTo>
                  <a:cubicBezTo>
                    <a:pt x="29679" y="966632"/>
                    <a:pt x="43649" y="844712"/>
                    <a:pt x="28409" y="790102"/>
                  </a:cubicBezTo>
                  <a:cubicBezTo>
                    <a:pt x="13169" y="735492"/>
                    <a:pt x="-10961" y="736762"/>
                    <a:pt x="5549" y="698662"/>
                  </a:cubicBezTo>
                  <a:cubicBezTo>
                    <a:pt x="22059" y="660562"/>
                    <a:pt x="109689" y="613572"/>
                    <a:pt x="127469" y="561502"/>
                  </a:cubicBezTo>
                  <a:cubicBezTo>
                    <a:pt x="145249" y="509432"/>
                    <a:pt x="75399" y="433232"/>
                    <a:pt x="112229" y="386242"/>
                  </a:cubicBezTo>
                  <a:cubicBezTo>
                    <a:pt x="149059" y="339252"/>
                    <a:pt x="288759" y="327822"/>
                    <a:pt x="348449" y="279562"/>
                  </a:cubicBezTo>
                  <a:cubicBezTo>
                    <a:pt x="408139" y="231302"/>
                    <a:pt x="420839" y="141132"/>
                    <a:pt x="470369" y="96682"/>
                  </a:cubicBezTo>
                  <a:cubicBezTo>
                    <a:pt x="519899" y="52232"/>
                    <a:pt x="559269" y="26832"/>
                    <a:pt x="645629" y="12862"/>
                  </a:cubicBezTo>
                  <a:cubicBezTo>
                    <a:pt x="731989" y="-1108"/>
                    <a:pt x="931379" y="-9998"/>
                    <a:pt x="1026629" y="2048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7A2E6A27-FC1D-4A7D-9DAA-A248279FE084}"/>
              </a:ext>
            </a:extLst>
          </p:cNvPr>
          <p:cNvGrpSpPr/>
          <p:nvPr/>
        </p:nvGrpSpPr>
        <p:grpSpPr>
          <a:xfrm>
            <a:off x="8119789" y="2353105"/>
            <a:ext cx="411309" cy="562093"/>
            <a:chOff x="3659672" y="1170755"/>
            <a:chExt cx="2955272" cy="4022163"/>
          </a:xfrm>
        </p:grpSpPr>
        <p:sp>
          <p:nvSpPr>
            <p:cNvPr id="48" name="Forme libre 60">
              <a:extLst>
                <a:ext uri="{FF2B5EF4-FFF2-40B4-BE49-F238E27FC236}">
                  <a16:creationId xmlns:a16="http://schemas.microsoft.com/office/drawing/2014/main" id="{8091719D-DB97-49C0-ACE1-8DE1A1BA83E3}"/>
                </a:ext>
              </a:extLst>
            </p:cNvPr>
            <p:cNvSpPr/>
            <p:nvPr/>
          </p:nvSpPr>
          <p:spPr>
            <a:xfrm>
              <a:off x="4296374" y="2127608"/>
              <a:ext cx="1467194" cy="3065310"/>
            </a:xfrm>
            <a:custGeom>
              <a:avLst/>
              <a:gdLst>
                <a:gd name="connsiteX0" fmla="*/ 1306 w 1467194"/>
                <a:gd name="connsiteY0" fmla="*/ 1232811 h 3065310"/>
                <a:gd name="connsiteX1" fmla="*/ 260386 w 1467194"/>
                <a:gd name="connsiteY1" fmla="*/ 1209951 h 3065310"/>
                <a:gd name="connsiteX2" fmla="*/ 572806 w 1467194"/>
                <a:gd name="connsiteY2" fmla="*/ 1377591 h 3065310"/>
                <a:gd name="connsiteX3" fmla="*/ 687106 w 1467194"/>
                <a:gd name="connsiteY3" fmla="*/ 1514751 h 3065310"/>
                <a:gd name="connsiteX4" fmla="*/ 732826 w 1467194"/>
                <a:gd name="connsiteY4" fmla="*/ 1956711 h 3065310"/>
                <a:gd name="connsiteX5" fmla="*/ 588046 w 1467194"/>
                <a:gd name="connsiteY5" fmla="*/ 2543451 h 3065310"/>
                <a:gd name="connsiteX6" fmla="*/ 351826 w 1467194"/>
                <a:gd name="connsiteY6" fmla="*/ 2855871 h 3065310"/>
                <a:gd name="connsiteX7" fmla="*/ 435646 w 1467194"/>
                <a:gd name="connsiteY7" fmla="*/ 2878731 h 3065310"/>
                <a:gd name="connsiteX8" fmla="*/ 717586 w 1467194"/>
                <a:gd name="connsiteY8" fmla="*/ 2756811 h 3065310"/>
                <a:gd name="connsiteX9" fmla="*/ 755686 w 1467194"/>
                <a:gd name="connsiteY9" fmla="*/ 2703471 h 3065310"/>
                <a:gd name="connsiteX10" fmla="*/ 824266 w 1467194"/>
                <a:gd name="connsiteY10" fmla="*/ 2764431 h 3065310"/>
                <a:gd name="connsiteX11" fmla="*/ 1083346 w 1467194"/>
                <a:gd name="connsiteY11" fmla="*/ 3000651 h 3065310"/>
                <a:gd name="connsiteX12" fmla="*/ 1311946 w 1467194"/>
                <a:gd name="connsiteY12" fmla="*/ 3053991 h 3065310"/>
                <a:gd name="connsiteX13" fmla="*/ 1083346 w 1467194"/>
                <a:gd name="connsiteY13" fmla="*/ 2817771 h 3065310"/>
                <a:gd name="connsiteX14" fmla="*/ 1464346 w 1467194"/>
                <a:gd name="connsiteY14" fmla="*/ 2954931 h 3065310"/>
                <a:gd name="connsiteX15" fmla="*/ 1250986 w 1467194"/>
                <a:gd name="connsiteY15" fmla="*/ 2779671 h 3065310"/>
                <a:gd name="connsiteX16" fmla="*/ 1129066 w 1467194"/>
                <a:gd name="connsiteY16" fmla="*/ 2505351 h 3065310"/>
                <a:gd name="connsiteX17" fmla="*/ 991906 w 1467194"/>
                <a:gd name="connsiteY17" fmla="*/ 1766211 h 3065310"/>
                <a:gd name="connsiteX18" fmla="*/ 1098586 w 1467194"/>
                <a:gd name="connsiteY18" fmla="*/ 1027071 h 3065310"/>
                <a:gd name="connsiteX19" fmla="*/ 1372906 w 1467194"/>
                <a:gd name="connsiteY19" fmla="*/ 996591 h 3065310"/>
                <a:gd name="connsiteX20" fmla="*/ 1258606 w 1467194"/>
                <a:gd name="connsiteY20" fmla="*/ 897531 h 3065310"/>
                <a:gd name="connsiteX21" fmla="*/ 1083346 w 1467194"/>
                <a:gd name="connsiteY21" fmla="*/ 958491 h 3065310"/>
                <a:gd name="connsiteX22" fmla="*/ 1449106 w 1467194"/>
                <a:gd name="connsiteY22" fmla="*/ 486051 h 3065310"/>
                <a:gd name="connsiteX23" fmla="*/ 1350046 w 1467194"/>
                <a:gd name="connsiteY23" fmla="*/ 493671 h 3065310"/>
                <a:gd name="connsiteX24" fmla="*/ 991906 w 1467194"/>
                <a:gd name="connsiteY24" fmla="*/ 1004211 h 3065310"/>
                <a:gd name="connsiteX25" fmla="*/ 938566 w 1467194"/>
                <a:gd name="connsiteY25" fmla="*/ 950871 h 3065310"/>
                <a:gd name="connsiteX26" fmla="*/ 923326 w 1467194"/>
                <a:gd name="connsiteY26" fmla="*/ 303171 h 3065310"/>
                <a:gd name="connsiteX27" fmla="*/ 892846 w 1467194"/>
                <a:gd name="connsiteY27" fmla="*/ 51711 h 3065310"/>
                <a:gd name="connsiteX28" fmla="*/ 824266 w 1467194"/>
                <a:gd name="connsiteY28" fmla="*/ 21231 h 3065310"/>
                <a:gd name="connsiteX29" fmla="*/ 816646 w 1467194"/>
                <a:gd name="connsiteY29" fmla="*/ 303171 h 3065310"/>
                <a:gd name="connsiteX30" fmla="*/ 679486 w 1467194"/>
                <a:gd name="connsiteY30" fmla="*/ 158391 h 3065310"/>
                <a:gd name="connsiteX31" fmla="*/ 458506 w 1467194"/>
                <a:gd name="connsiteY31" fmla="*/ 66951 h 3065310"/>
                <a:gd name="connsiteX32" fmla="*/ 473746 w 1467194"/>
                <a:gd name="connsiteY32" fmla="*/ 166011 h 3065310"/>
                <a:gd name="connsiteX33" fmla="*/ 603286 w 1467194"/>
                <a:gd name="connsiteY33" fmla="*/ 166011 h 3065310"/>
                <a:gd name="connsiteX34" fmla="*/ 816646 w 1467194"/>
                <a:gd name="connsiteY34" fmla="*/ 379371 h 3065310"/>
                <a:gd name="connsiteX35" fmla="*/ 809026 w 1467194"/>
                <a:gd name="connsiteY35" fmla="*/ 821331 h 3065310"/>
                <a:gd name="connsiteX36" fmla="*/ 793786 w 1467194"/>
                <a:gd name="connsiteY36" fmla="*/ 1324251 h 3065310"/>
                <a:gd name="connsiteX37" fmla="*/ 595666 w 1467194"/>
                <a:gd name="connsiteY37" fmla="*/ 1049931 h 3065310"/>
                <a:gd name="connsiteX38" fmla="*/ 344206 w 1467194"/>
                <a:gd name="connsiteY38" fmla="*/ 851811 h 3065310"/>
                <a:gd name="connsiteX39" fmla="*/ 275626 w 1467194"/>
                <a:gd name="connsiteY39" fmla="*/ 905151 h 3065310"/>
                <a:gd name="connsiteX40" fmla="*/ 443266 w 1467194"/>
                <a:gd name="connsiteY40" fmla="*/ 1027071 h 3065310"/>
                <a:gd name="connsiteX41" fmla="*/ 641386 w 1467194"/>
                <a:gd name="connsiteY41" fmla="*/ 1362351 h 3065310"/>
                <a:gd name="connsiteX42" fmla="*/ 359446 w 1467194"/>
                <a:gd name="connsiteY42" fmla="*/ 1194711 h 3065310"/>
                <a:gd name="connsiteX43" fmla="*/ 168946 w 1467194"/>
                <a:gd name="connsiteY43" fmla="*/ 1156611 h 3065310"/>
                <a:gd name="connsiteX44" fmla="*/ 1306 w 1467194"/>
                <a:gd name="connsiteY44" fmla="*/ 1232811 h 30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67194" h="3065310">
                  <a:moveTo>
                    <a:pt x="1306" y="1232811"/>
                  </a:moveTo>
                  <a:cubicBezTo>
                    <a:pt x="16546" y="1241701"/>
                    <a:pt x="165136" y="1185821"/>
                    <a:pt x="260386" y="1209951"/>
                  </a:cubicBezTo>
                  <a:cubicBezTo>
                    <a:pt x="355636" y="1234081"/>
                    <a:pt x="501686" y="1326791"/>
                    <a:pt x="572806" y="1377591"/>
                  </a:cubicBezTo>
                  <a:cubicBezTo>
                    <a:pt x="643926" y="1428391"/>
                    <a:pt x="660436" y="1418231"/>
                    <a:pt x="687106" y="1514751"/>
                  </a:cubicBezTo>
                  <a:cubicBezTo>
                    <a:pt x="713776" y="1611271"/>
                    <a:pt x="749336" y="1785261"/>
                    <a:pt x="732826" y="1956711"/>
                  </a:cubicBezTo>
                  <a:cubicBezTo>
                    <a:pt x="716316" y="2128161"/>
                    <a:pt x="651546" y="2393591"/>
                    <a:pt x="588046" y="2543451"/>
                  </a:cubicBezTo>
                  <a:cubicBezTo>
                    <a:pt x="524546" y="2693311"/>
                    <a:pt x="377226" y="2799991"/>
                    <a:pt x="351826" y="2855871"/>
                  </a:cubicBezTo>
                  <a:cubicBezTo>
                    <a:pt x="326426" y="2911751"/>
                    <a:pt x="374686" y="2895241"/>
                    <a:pt x="435646" y="2878731"/>
                  </a:cubicBezTo>
                  <a:cubicBezTo>
                    <a:pt x="496606" y="2862221"/>
                    <a:pt x="664246" y="2786021"/>
                    <a:pt x="717586" y="2756811"/>
                  </a:cubicBezTo>
                  <a:cubicBezTo>
                    <a:pt x="770926" y="2727601"/>
                    <a:pt x="737906" y="2702201"/>
                    <a:pt x="755686" y="2703471"/>
                  </a:cubicBezTo>
                  <a:cubicBezTo>
                    <a:pt x="773466" y="2704741"/>
                    <a:pt x="824266" y="2764431"/>
                    <a:pt x="824266" y="2764431"/>
                  </a:cubicBezTo>
                  <a:cubicBezTo>
                    <a:pt x="878876" y="2813961"/>
                    <a:pt x="1002066" y="2952391"/>
                    <a:pt x="1083346" y="3000651"/>
                  </a:cubicBezTo>
                  <a:cubicBezTo>
                    <a:pt x="1164626" y="3048911"/>
                    <a:pt x="1311946" y="3084471"/>
                    <a:pt x="1311946" y="3053991"/>
                  </a:cubicBezTo>
                  <a:cubicBezTo>
                    <a:pt x="1311946" y="3023511"/>
                    <a:pt x="1057946" y="2834281"/>
                    <a:pt x="1083346" y="2817771"/>
                  </a:cubicBezTo>
                  <a:cubicBezTo>
                    <a:pt x="1108746" y="2801261"/>
                    <a:pt x="1436406" y="2961281"/>
                    <a:pt x="1464346" y="2954931"/>
                  </a:cubicBezTo>
                  <a:cubicBezTo>
                    <a:pt x="1492286" y="2948581"/>
                    <a:pt x="1306866" y="2854601"/>
                    <a:pt x="1250986" y="2779671"/>
                  </a:cubicBezTo>
                  <a:cubicBezTo>
                    <a:pt x="1195106" y="2704741"/>
                    <a:pt x="1172246" y="2674261"/>
                    <a:pt x="1129066" y="2505351"/>
                  </a:cubicBezTo>
                  <a:cubicBezTo>
                    <a:pt x="1085886" y="2336441"/>
                    <a:pt x="996986" y="2012591"/>
                    <a:pt x="991906" y="1766211"/>
                  </a:cubicBezTo>
                  <a:cubicBezTo>
                    <a:pt x="986826" y="1519831"/>
                    <a:pt x="1035086" y="1155341"/>
                    <a:pt x="1098586" y="1027071"/>
                  </a:cubicBezTo>
                  <a:cubicBezTo>
                    <a:pt x="1162086" y="898801"/>
                    <a:pt x="1346236" y="1018181"/>
                    <a:pt x="1372906" y="996591"/>
                  </a:cubicBezTo>
                  <a:cubicBezTo>
                    <a:pt x="1399576" y="975001"/>
                    <a:pt x="1306866" y="903881"/>
                    <a:pt x="1258606" y="897531"/>
                  </a:cubicBezTo>
                  <a:cubicBezTo>
                    <a:pt x="1210346" y="891181"/>
                    <a:pt x="1051596" y="1027071"/>
                    <a:pt x="1083346" y="958491"/>
                  </a:cubicBezTo>
                  <a:cubicBezTo>
                    <a:pt x="1115096" y="889911"/>
                    <a:pt x="1404656" y="563521"/>
                    <a:pt x="1449106" y="486051"/>
                  </a:cubicBezTo>
                  <a:cubicBezTo>
                    <a:pt x="1493556" y="408581"/>
                    <a:pt x="1426246" y="407311"/>
                    <a:pt x="1350046" y="493671"/>
                  </a:cubicBezTo>
                  <a:cubicBezTo>
                    <a:pt x="1273846" y="580031"/>
                    <a:pt x="1060486" y="928011"/>
                    <a:pt x="991906" y="1004211"/>
                  </a:cubicBezTo>
                  <a:cubicBezTo>
                    <a:pt x="923326" y="1080411"/>
                    <a:pt x="949996" y="1067711"/>
                    <a:pt x="938566" y="950871"/>
                  </a:cubicBezTo>
                  <a:cubicBezTo>
                    <a:pt x="927136" y="834031"/>
                    <a:pt x="930946" y="453031"/>
                    <a:pt x="923326" y="303171"/>
                  </a:cubicBezTo>
                  <a:cubicBezTo>
                    <a:pt x="915706" y="153311"/>
                    <a:pt x="909356" y="98701"/>
                    <a:pt x="892846" y="51711"/>
                  </a:cubicBezTo>
                  <a:cubicBezTo>
                    <a:pt x="876336" y="4721"/>
                    <a:pt x="836966" y="-20679"/>
                    <a:pt x="824266" y="21231"/>
                  </a:cubicBezTo>
                  <a:cubicBezTo>
                    <a:pt x="811566" y="63141"/>
                    <a:pt x="840776" y="280311"/>
                    <a:pt x="816646" y="303171"/>
                  </a:cubicBezTo>
                  <a:cubicBezTo>
                    <a:pt x="792516" y="326031"/>
                    <a:pt x="739176" y="197761"/>
                    <a:pt x="679486" y="158391"/>
                  </a:cubicBezTo>
                  <a:cubicBezTo>
                    <a:pt x="619796" y="119021"/>
                    <a:pt x="492796" y="65681"/>
                    <a:pt x="458506" y="66951"/>
                  </a:cubicBezTo>
                  <a:cubicBezTo>
                    <a:pt x="424216" y="68221"/>
                    <a:pt x="449616" y="149501"/>
                    <a:pt x="473746" y="166011"/>
                  </a:cubicBezTo>
                  <a:cubicBezTo>
                    <a:pt x="497876" y="182521"/>
                    <a:pt x="546136" y="130451"/>
                    <a:pt x="603286" y="166011"/>
                  </a:cubicBezTo>
                  <a:cubicBezTo>
                    <a:pt x="660436" y="201571"/>
                    <a:pt x="782356" y="270151"/>
                    <a:pt x="816646" y="379371"/>
                  </a:cubicBezTo>
                  <a:cubicBezTo>
                    <a:pt x="850936" y="488591"/>
                    <a:pt x="812836" y="663851"/>
                    <a:pt x="809026" y="821331"/>
                  </a:cubicBezTo>
                  <a:cubicBezTo>
                    <a:pt x="805216" y="978811"/>
                    <a:pt x="829346" y="1286151"/>
                    <a:pt x="793786" y="1324251"/>
                  </a:cubicBezTo>
                  <a:cubicBezTo>
                    <a:pt x="758226" y="1362351"/>
                    <a:pt x="670596" y="1128671"/>
                    <a:pt x="595666" y="1049931"/>
                  </a:cubicBezTo>
                  <a:cubicBezTo>
                    <a:pt x="520736" y="971191"/>
                    <a:pt x="397546" y="875941"/>
                    <a:pt x="344206" y="851811"/>
                  </a:cubicBezTo>
                  <a:cubicBezTo>
                    <a:pt x="290866" y="827681"/>
                    <a:pt x="259116" y="875941"/>
                    <a:pt x="275626" y="905151"/>
                  </a:cubicBezTo>
                  <a:cubicBezTo>
                    <a:pt x="292136" y="934361"/>
                    <a:pt x="382306" y="950871"/>
                    <a:pt x="443266" y="1027071"/>
                  </a:cubicBezTo>
                  <a:cubicBezTo>
                    <a:pt x="504226" y="1103271"/>
                    <a:pt x="655356" y="1334411"/>
                    <a:pt x="641386" y="1362351"/>
                  </a:cubicBezTo>
                  <a:cubicBezTo>
                    <a:pt x="627416" y="1390291"/>
                    <a:pt x="438186" y="1229001"/>
                    <a:pt x="359446" y="1194711"/>
                  </a:cubicBezTo>
                  <a:cubicBezTo>
                    <a:pt x="280706" y="1160421"/>
                    <a:pt x="229906" y="1157881"/>
                    <a:pt x="168946" y="1156611"/>
                  </a:cubicBezTo>
                  <a:cubicBezTo>
                    <a:pt x="107986" y="1155341"/>
                    <a:pt x="-13934" y="1223921"/>
                    <a:pt x="1306" y="123281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61">
              <a:extLst>
                <a:ext uri="{FF2B5EF4-FFF2-40B4-BE49-F238E27FC236}">
                  <a16:creationId xmlns:a16="http://schemas.microsoft.com/office/drawing/2014/main" id="{8B2AD630-32A0-4ADD-B72C-8A65EB71441C}"/>
                </a:ext>
              </a:extLst>
            </p:cNvPr>
            <p:cNvSpPr/>
            <p:nvPr/>
          </p:nvSpPr>
          <p:spPr>
            <a:xfrm>
              <a:off x="5151095" y="2185743"/>
              <a:ext cx="1463849" cy="1084127"/>
            </a:xfrm>
            <a:custGeom>
              <a:avLst/>
              <a:gdLst>
                <a:gd name="connsiteX0" fmla="*/ 342925 w 1463849"/>
                <a:gd name="connsiteY0" fmla="*/ 831777 h 1084127"/>
                <a:gd name="connsiteX1" fmla="*/ 502945 w 1463849"/>
                <a:gd name="connsiteY1" fmla="*/ 1029897 h 1084127"/>
                <a:gd name="connsiteX2" fmla="*/ 815365 w 1463849"/>
                <a:gd name="connsiteY2" fmla="*/ 1083237 h 1084127"/>
                <a:gd name="connsiteX3" fmla="*/ 1120165 w 1463849"/>
                <a:gd name="connsiteY3" fmla="*/ 999417 h 1084127"/>
                <a:gd name="connsiteX4" fmla="*/ 1211605 w 1463849"/>
                <a:gd name="connsiteY4" fmla="*/ 763197 h 1084127"/>
                <a:gd name="connsiteX5" fmla="*/ 1394485 w 1463849"/>
                <a:gd name="connsiteY5" fmla="*/ 702237 h 1084127"/>
                <a:gd name="connsiteX6" fmla="*/ 1463065 w 1463849"/>
                <a:gd name="connsiteY6" fmla="*/ 526977 h 1084127"/>
                <a:gd name="connsiteX7" fmla="*/ 1356385 w 1463849"/>
                <a:gd name="connsiteY7" fmla="*/ 389817 h 1084127"/>
                <a:gd name="connsiteX8" fmla="*/ 1379245 w 1463849"/>
                <a:gd name="connsiteY8" fmla="*/ 229797 h 1084127"/>
                <a:gd name="connsiteX9" fmla="*/ 1242085 w 1463849"/>
                <a:gd name="connsiteY9" fmla="*/ 54537 h 1084127"/>
                <a:gd name="connsiteX10" fmla="*/ 891565 w 1463849"/>
                <a:gd name="connsiteY10" fmla="*/ 1197 h 1084127"/>
                <a:gd name="connsiteX11" fmla="*/ 670585 w 1463849"/>
                <a:gd name="connsiteY11" fmla="*/ 39297 h 1084127"/>
                <a:gd name="connsiteX12" fmla="*/ 518185 w 1463849"/>
                <a:gd name="connsiteY12" fmla="*/ 260277 h 1084127"/>
                <a:gd name="connsiteX13" fmla="*/ 320065 w 1463849"/>
                <a:gd name="connsiteY13" fmla="*/ 267897 h 1084127"/>
                <a:gd name="connsiteX14" fmla="*/ 83845 w 1463849"/>
                <a:gd name="connsiteY14" fmla="*/ 405057 h 1084127"/>
                <a:gd name="connsiteX15" fmla="*/ 25 w 1463849"/>
                <a:gd name="connsiteY15" fmla="*/ 549837 h 1084127"/>
                <a:gd name="connsiteX16" fmla="*/ 76225 w 1463849"/>
                <a:gd name="connsiteY16" fmla="*/ 702237 h 1084127"/>
                <a:gd name="connsiteX17" fmla="*/ 190525 w 1463849"/>
                <a:gd name="connsiteY17" fmla="*/ 747957 h 1084127"/>
                <a:gd name="connsiteX18" fmla="*/ 342925 w 1463849"/>
                <a:gd name="connsiteY18" fmla="*/ 831777 h 108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3849" h="1084127">
                  <a:moveTo>
                    <a:pt x="342925" y="831777"/>
                  </a:moveTo>
                  <a:cubicBezTo>
                    <a:pt x="394995" y="878767"/>
                    <a:pt x="424205" y="987987"/>
                    <a:pt x="502945" y="1029897"/>
                  </a:cubicBezTo>
                  <a:cubicBezTo>
                    <a:pt x="581685" y="1071807"/>
                    <a:pt x="712495" y="1088317"/>
                    <a:pt x="815365" y="1083237"/>
                  </a:cubicBezTo>
                  <a:cubicBezTo>
                    <a:pt x="918235" y="1078157"/>
                    <a:pt x="1054125" y="1052757"/>
                    <a:pt x="1120165" y="999417"/>
                  </a:cubicBezTo>
                  <a:cubicBezTo>
                    <a:pt x="1186205" y="946077"/>
                    <a:pt x="1165885" y="812727"/>
                    <a:pt x="1211605" y="763197"/>
                  </a:cubicBezTo>
                  <a:cubicBezTo>
                    <a:pt x="1257325" y="713667"/>
                    <a:pt x="1352575" y="741607"/>
                    <a:pt x="1394485" y="702237"/>
                  </a:cubicBezTo>
                  <a:cubicBezTo>
                    <a:pt x="1436395" y="662867"/>
                    <a:pt x="1469415" y="579047"/>
                    <a:pt x="1463065" y="526977"/>
                  </a:cubicBezTo>
                  <a:cubicBezTo>
                    <a:pt x="1456715" y="474907"/>
                    <a:pt x="1370355" y="439347"/>
                    <a:pt x="1356385" y="389817"/>
                  </a:cubicBezTo>
                  <a:cubicBezTo>
                    <a:pt x="1342415" y="340287"/>
                    <a:pt x="1398295" y="285677"/>
                    <a:pt x="1379245" y="229797"/>
                  </a:cubicBezTo>
                  <a:cubicBezTo>
                    <a:pt x="1360195" y="173917"/>
                    <a:pt x="1323365" y="92637"/>
                    <a:pt x="1242085" y="54537"/>
                  </a:cubicBezTo>
                  <a:cubicBezTo>
                    <a:pt x="1160805" y="16437"/>
                    <a:pt x="986815" y="3737"/>
                    <a:pt x="891565" y="1197"/>
                  </a:cubicBezTo>
                  <a:cubicBezTo>
                    <a:pt x="796315" y="-1343"/>
                    <a:pt x="732815" y="-3883"/>
                    <a:pt x="670585" y="39297"/>
                  </a:cubicBezTo>
                  <a:cubicBezTo>
                    <a:pt x="608355" y="82477"/>
                    <a:pt x="576605" y="222177"/>
                    <a:pt x="518185" y="260277"/>
                  </a:cubicBezTo>
                  <a:cubicBezTo>
                    <a:pt x="459765" y="298377"/>
                    <a:pt x="392455" y="243767"/>
                    <a:pt x="320065" y="267897"/>
                  </a:cubicBezTo>
                  <a:cubicBezTo>
                    <a:pt x="247675" y="292027"/>
                    <a:pt x="137185" y="358067"/>
                    <a:pt x="83845" y="405057"/>
                  </a:cubicBezTo>
                  <a:cubicBezTo>
                    <a:pt x="30505" y="452047"/>
                    <a:pt x="1295" y="500307"/>
                    <a:pt x="25" y="549837"/>
                  </a:cubicBezTo>
                  <a:cubicBezTo>
                    <a:pt x="-1245" y="599367"/>
                    <a:pt x="44475" y="669217"/>
                    <a:pt x="76225" y="702237"/>
                  </a:cubicBezTo>
                  <a:cubicBezTo>
                    <a:pt x="107975" y="735257"/>
                    <a:pt x="144805" y="725097"/>
                    <a:pt x="190525" y="747957"/>
                  </a:cubicBezTo>
                  <a:cubicBezTo>
                    <a:pt x="236245" y="770817"/>
                    <a:pt x="290855" y="784787"/>
                    <a:pt x="342925" y="83177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orme libre 62">
              <a:extLst>
                <a:ext uri="{FF2B5EF4-FFF2-40B4-BE49-F238E27FC236}">
                  <a16:creationId xmlns:a16="http://schemas.microsoft.com/office/drawing/2014/main" id="{82D6CD0B-30E1-4F71-8491-E124A63849B9}"/>
                </a:ext>
              </a:extLst>
            </p:cNvPr>
            <p:cNvSpPr/>
            <p:nvPr/>
          </p:nvSpPr>
          <p:spPr>
            <a:xfrm>
              <a:off x="4160728" y="1170755"/>
              <a:ext cx="1811262" cy="1194019"/>
            </a:xfrm>
            <a:custGeom>
              <a:avLst/>
              <a:gdLst>
                <a:gd name="connsiteX0" fmla="*/ 906572 w 1811262"/>
                <a:gd name="connsiteY0" fmla="*/ 1031425 h 1194019"/>
                <a:gd name="connsiteX1" fmla="*/ 1135172 w 1811262"/>
                <a:gd name="connsiteY1" fmla="*/ 1183825 h 1194019"/>
                <a:gd name="connsiteX2" fmla="*/ 1455212 w 1811262"/>
                <a:gd name="connsiteY2" fmla="*/ 1153345 h 1194019"/>
                <a:gd name="connsiteX3" fmla="*/ 1798112 w 1811262"/>
                <a:gd name="connsiteY3" fmla="*/ 955225 h 1194019"/>
                <a:gd name="connsiteX4" fmla="*/ 1714292 w 1811262"/>
                <a:gd name="connsiteY4" fmla="*/ 581845 h 1194019"/>
                <a:gd name="connsiteX5" fmla="*/ 1470452 w 1811262"/>
                <a:gd name="connsiteY5" fmla="*/ 482785 h 1194019"/>
                <a:gd name="connsiteX6" fmla="*/ 1508552 w 1811262"/>
                <a:gd name="connsiteY6" fmla="*/ 376105 h 1194019"/>
                <a:gd name="connsiteX7" fmla="*/ 1386632 w 1811262"/>
                <a:gd name="connsiteY7" fmla="*/ 162745 h 1194019"/>
                <a:gd name="connsiteX8" fmla="*/ 1074212 w 1811262"/>
                <a:gd name="connsiteY8" fmla="*/ 2725 h 1194019"/>
                <a:gd name="connsiteX9" fmla="*/ 700832 w 1811262"/>
                <a:gd name="connsiteY9" fmla="*/ 78925 h 1194019"/>
                <a:gd name="connsiteX10" fmla="*/ 479852 w 1811262"/>
                <a:gd name="connsiteY10" fmla="*/ 292285 h 1194019"/>
                <a:gd name="connsiteX11" fmla="*/ 495092 w 1811262"/>
                <a:gd name="connsiteY11" fmla="*/ 459925 h 1194019"/>
                <a:gd name="connsiteX12" fmla="*/ 251252 w 1811262"/>
                <a:gd name="connsiteY12" fmla="*/ 490405 h 1194019"/>
                <a:gd name="connsiteX13" fmla="*/ 15032 w 1811262"/>
                <a:gd name="connsiteY13" fmla="*/ 719005 h 1194019"/>
                <a:gd name="connsiteX14" fmla="*/ 45512 w 1811262"/>
                <a:gd name="connsiteY14" fmla="*/ 970465 h 1194019"/>
                <a:gd name="connsiteX15" fmla="*/ 220772 w 1811262"/>
                <a:gd name="connsiteY15" fmla="*/ 1122865 h 1194019"/>
                <a:gd name="connsiteX16" fmla="*/ 693212 w 1811262"/>
                <a:gd name="connsiteY16" fmla="*/ 1191445 h 1194019"/>
                <a:gd name="connsiteX17" fmla="*/ 906572 w 1811262"/>
                <a:gd name="connsiteY17" fmla="*/ 1031425 h 119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262" h="1194019">
                  <a:moveTo>
                    <a:pt x="906572" y="1031425"/>
                  </a:moveTo>
                  <a:cubicBezTo>
                    <a:pt x="980232" y="1030155"/>
                    <a:pt x="1043732" y="1163505"/>
                    <a:pt x="1135172" y="1183825"/>
                  </a:cubicBezTo>
                  <a:cubicBezTo>
                    <a:pt x="1226612" y="1204145"/>
                    <a:pt x="1344722" y="1191445"/>
                    <a:pt x="1455212" y="1153345"/>
                  </a:cubicBezTo>
                  <a:cubicBezTo>
                    <a:pt x="1565702" y="1115245"/>
                    <a:pt x="1754932" y="1050475"/>
                    <a:pt x="1798112" y="955225"/>
                  </a:cubicBezTo>
                  <a:cubicBezTo>
                    <a:pt x="1841292" y="859975"/>
                    <a:pt x="1768902" y="660585"/>
                    <a:pt x="1714292" y="581845"/>
                  </a:cubicBezTo>
                  <a:cubicBezTo>
                    <a:pt x="1659682" y="503105"/>
                    <a:pt x="1504742" y="517075"/>
                    <a:pt x="1470452" y="482785"/>
                  </a:cubicBezTo>
                  <a:cubicBezTo>
                    <a:pt x="1436162" y="448495"/>
                    <a:pt x="1522522" y="429445"/>
                    <a:pt x="1508552" y="376105"/>
                  </a:cubicBezTo>
                  <a:cubicBezTo>
                    <a:pt x="1494582" y="322765"/>
                    <a:pt x="1459022" y="224975"/>
                    <a:pt x="1386632" y="162745"/>
                  </a:cubicBezTo>
                  <a:cubicBezTo>
                    <a:pt x="1314242" y="100515"/>
                    <a:pt x="1188512" y="16695"/>
                    <a:pt x="1074212" y="2725"/>
                  </a:cubicBezTo>
                  <a:cubicBezTo>
                    <a:pt x="959912" y="-11245"/>
                    <a:pt x="799892" y="30665"/>
                    <a:pt x="700832" y="78925"/>
                  </a:cubicBezTo>
                  <a:cubicBezTo>
                    <a:pt x="601772" y="127185"/>
                    <a:pt x="514142" y="228785"/>
                    <a:pt x="479852" y="292285"/>
                  </a:cubicBezTo>
                  <a:cubicBezTo>
                    <a:pt x="445562" y="355785"/>
                    <a:pt x="533192" y="426905"/>
                    <a:pt x="495092" y="459925"/>
                  </a:cubicBezTo>
                  <a:cubicBezTo>
                    <a:pt x="456992" y="492945"/>
                    <a:pt x="331262" y="447225"/>
                    <a:pt x="251252" y="490405"/>
                  </a:cubicBezTo>
                  <a:cubicBezTo>
                    <a:pt x="171242" y="533585"/>
                    <a:pt x="49322" y="638995"/>
                    <a:pt x="15032" y="719005"/>
                  </a:cubicBezTo>
                  <a:cubicBezTo>
                    <a:pt x="-19258" y="799015"/>
                    <a:pt x="11222" y="903155"/>
                    <a:pt x="45512" y="970465"/>
                  </a:cubicBezTo>
                  <a:cubicBezTo>
                    <a:pt x="79802" y="1037775"/>
                    <a:pt x="112822" y="1086035"/>
                    <a:pt x="220772" y="1122865"/>
                  </a:cubicBezTo>
                  <a:cubicBezTo>
                    <a:pt x="328722" y="1159695"/>
                    <a:pt x="577642" y="1205415"/>
                    <a:pt x="693212" y="1191445"/>
                  </a:cubicBezTo>
                  <a:cubicBezTo>
                    <a:pt x="808782" y="1177475"/>
                    <a:pt x="832912" y="1032695"/>
                    <a:pt x="906572" y="103142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Forme libre 63">
              <a:extLst>
                <a:ext uri="{FF2B5EF4-FFF2-40B4-BE49-F238E27FC236}">
                  <a16:creationId xmlns:a16="http://schemas.microsoft.com/office/drawing/2014/main" id="{655A79C6-FCFA-4241-9A4B-9C7081A8A4EA}"/>
                </a:ext>
              </a:extLst>
            </p:cNvPr>
            <p:cNvSpPr/>
            <p:nvPr/>
          </p:nvSpPr>
          <p:spPr>
            <a:xfrm>
              <a:off x="3659672" y="2280758"/>
              <a:ext cx="1529738" cy="1150355"/>
            </a:xfrm>
            <a:custGeom>
              <a:avLst/>
              <a:gdLst>
                <a:gd name="connsiteX0" fmla="*/ 1026629 w 1529737"/>
                <a:gd name="connsiteY0" fmla="*/ 20482 h 1150355"/>
                <a:gd name="connsiteX1" fmla="*/ 1217129 w 1529737"/>
                <a:gd name="connsiteY1" fmla="*/ 195742 h 1150355"/>
                <a:gd name="connsiteX2" fmla="*/ 1270469 w 1529737"/>
                <a:gd name="connsiteY2" fmla="*/ 416722 h 1150355"/>
                <a:gd name="connsiteX3" fmla="*/ 1392389 w 1529737"/>
                <a:gd name="connsiteY3" fmla="*/ 454822 h 1150355"/>
                <a:gd name="connsiteX4" fmla="*/ 1529549 w 1529737"/>
                <a:gd name="connsiteY4" fmla="*/ 767242 h 1150355"/>
                <a:gd name="connsiteX5" fmla="*/ 1361909 w 1529737"/>
                <a:gd name="connsiteY5" fmla="*/ 965362 h 1150355"/>
                <a:gd name="connsiteX6" fmla="*/ 1095209 w 1529737"/>
                <a:gd name="connsiteY6" fmla="*/ 1041562 h 1150355"/>
                <a:gd name="connsiteX7" fmla="*/ 866609 w 1529737"/>
                <a:gd name="connsiteY7" fmla="*/ 972982 h 1150355"/>
                <a:gd name="connsiteX8" fmla="*/ 889469 w 1529737"/>
                <a:gd name="connsiteY8" fmla="*/ 1087282 h 1150355"/>
                <a:gd name="connsiteX9" fmla="*/ 615149 w 1529737"/>
                <a:gd name="connsiteY9" fmla="*/ 1102522 h 1150355"/>
                <a:gd name="connsiteX10" fmla="*/ 432269 w 1529737"/>
                <a:gd name="connsiteY10" fmla="*/ 1148242 h 1150355"/>
                <a:gd name="connsiteX11" fmla="*/ 96989 w 1529737"/>
                <a:gd name="connsiteY11" fmla="*/ 1026322 h 1150355"/>
                <a:gd name="connsiteX12" fmla="*/ 28409 w 1529737"/>
                <a:gd name="connsiteY12" fmla="*/ 790102 h 1150355"/>
                <a:gd name="connsiteX13" fmla="*/ 5549 w 1529737"/>
                <a:gd name="connsiteY13" fmla="*/ 698662 h 1150355"/>
                <a:gd name="connsiteX14" fmla="*/ 127469 w 1529737"/>
                <a:gd name="connsiteY14" fmla="*/ 561502 h 1150355"/>
                <a:gd name="connsiteX15" fmla="*/ 112229 w 1529737"/>
                <a:gd name="connsiteY15" fmla="*/ 386242 h 1150355"/>
                <a:gd name="connsiteX16" fmla="*/ 348449 w 1529737"/>
                <a:gd name="connsiteY16" fmla="*/ 279562 h 1150355"/>
                <a:gd name="connsiteX17" fmla="*/ 470369 w 1529737"/>
                <a:gd name="connsiteY17" fmla="*/ 96682 h 1150355"/>
                <a:gd name="connsiteX18" fmla="*/ 645629 w 1529737"/>
                <a:gd name="connsiteY18" fmla="*/ 12862 h 1150355"/>
                <a:gd name="connsiteX19" fmla="*/ 1026629 w 1529737"/>
                <a:gd name="connsiteY19" fmla="*/ 20482 h 115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9737" h="1150355">
                  <a:moveTo>
                    <a:pt x="1026629" y="20482"/>
                  </a:moveTo>
                  <a:cubicBezTo>
                    <a:pt x="1121879" y="50962"/>
                    <a:pt x="1176489" y="129702"/>
                    <a:pt x="1217129" y="195742"/>
                  </a:cubicBezTo>
                  <a:cubicBezTo>
                    <a:pt x="1257769" y="261782"/>
                    <a:pt x="1241259" y="373542"/>
                    <a:pt x="1270469" y="416722"/>
                  </a:cubicBezTo>
                  <a:cubicBezTo>
                    <a:pt x="1299679" y="459902"/>
                    <a:pt x="1349209" y="396402"/>
                    <a:pt x="1392389" y="454822"/>
                  </a:cubicBezTo>
                  <a:cubicBezTo>
                    <a:pt x="1435569" y="513242"/>
                    <a:pt x="1534629" y="682152"/>
                    <a:pt x="1529549" y="767242"/>
                  </a:cubicBezTo>
                  <a:cubicBezTo>
                    <a:pt x="1524469" y="852332"/>
                    <a:pt x="1434299" y="919642"/>
                    <a:pt x="1361909" y="965362"/>
                  </a:cubicBezTo>
                  <a:cubicBezTo>
                    <a:pt x="1289519" y="1011082"/>
                    <a:pt x="1177759" y="1040292"/>
                    <a:pt x="1095209" y="1041562"/>
                  </a:cubicBezTo>
                  <a:cubicBezTo>
                    <a:pt x="1012659" y="1042832"/>
                    <a:pt x="900899" y="965362"/>
                    <a:pt x="866609" y="972982"/>
                  </a:cubicBezTo>
                  <a:cubicBezTo>
                    <a:pt x="832319" y="980602"/>
                    <a:pt x="931379" y="1065692"/>
                    <a:pt x="889469" y="1087282"/>
                  </a:cubicBezTo>
                  <a:cubicBezTo>
                    <a:pt x="847559" y="1108872"/>
                    <a:pt x="691349" y="1092362"/>
                    <a:pt x="615149" y="1102522"/>
                  </a:cubicBezTo>
                  <a:cubicBezTo>
                    <a:pt x="538949" y="1112682"/>
                    <a:pt x="518629" y="1160942"/>
                    <a:pt x="432269" y="1148242"/>
                  </a:cubicBezTo>
                  <a:cubicBezTo>
                    <a:pt x="345909" y="1135542"/>
                    <a:pt x="164299" y="1086012"/>
                    <a:pt x="96989" y="1026322"/>
                  </a:cubicBezTo>
                  <a:cubicBezTo>
                    <a:pt x="29679" y="966632"/>
                    <a:pt x="43649" y="844712"/>
                    <a:pt x="28409" y="790102"/>
                  </a:cubicBezTo>
                  <a:cubicBezTo>
                    <a:pt x="13169" y="735492"/>
                    <a:pt x="-10961" y="736762"/>
                    <a:pt x="5549" y="698662"/>
                  </a:cubicBezTo>
                  <a:cubicBezTo>
                    <a:pt x="22059" y="660562"/>
                    <a:pt x="109689" y="613572"/>
                    <a:pt x="127469" y="561502"/>
                  </a:cubicBezTo>
                  <a:cubicBezTo>
                    <a:pt x="145249" y="509432"/>
                    <a:pt x="75399" y="433232"/>
                    <a:pt x="112229" y="386242"/>
                  </a:cubicBezTo>
                  <a:cubicBezTo>
                    <a:pt x="149059" y="339252"/>
                    <a:pt x="288759" y="327822"/>
                    <a:pt x="348449" y="279562"/>
                  </a:cubicBezTo>
                  <a:cubicBezTo>
                    <a:pt x="408139" y="231302"/>
                    <a:pt x="420839" y="141132"/>
                    <a:pt x="470369" y="96682"/>
                  </a:cubicBezTo>
                  <a:cubicBezTo>
                    <a:pt x="519899" y="52232"/>
                    <a:pt x="559269" y="26832"/>
                    <a:pt x="645629" y="12862"/>
                  </a:cubicBezTo>
                  <a:cubicBezTo>
                    <a:pt x="731989" y="-1108"/>
                    <a:pt x="931379" y="-9998"/>
                    <a:pt x="1026629" y="2048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98F1B91D-5C0A-4BC7-B4C1-DF258BBF545F}"/>
              </a:ext>
            </a:extLst>
          </p:cNvPr>
          <p:cNvGrpSpPr/>
          <p:nvPr/>
        </p:nvGrpSpPr>
        <p:grpSpPr>
          <a:xfrm>
            <a:off x="8338693" y="2368110"/>
            <a:ext cx="411309" cy="562093"/>
            <a:chOff x="3659672" y="1170755"/>
            <a:chExt cx="2955272" cy="4022163"/>
          </a:xfrm>
        </p:grpSpPr>
        <p:sp>
          <p:nvSpPr>
            <p:cNvPr id="53" name="Forme libre 65">
              <a:extLst>
                <a:ext uri="{FF2B5EF4-FFF2-40B4-BE49-F238E27FC236}">
                  <a16:creationId xmlns:a16="http://schemas.microsoft.com/office/drawing/2014/main" id="{685020E3-FAE1-48F4-B094-DF94772AD9F7}"/>
                </a:ext>
              </a:extLst>
            </p:cNvPr>
            <p:cNvSpPr/>
            <p:nvPr/>
          </p:nvSpPr>
          <p:spPr>
            <a:xfrm>
              <a:off x="4296374" y="2127608"/>
              <a:ext cx="1467194" cy="3065310"/>
            </a:xfrm>
            <a:custGeom>
              <a:avLst/>
              <a:gdLst>
                <a:gd name="connsiteX0" fmla="*/ 1306 w 1467194"/>
                <a:gd name="connsiteY0" fmla="*/ 1232811 h 3065310"/>
                <a:gd name="connsiteX1" fmla="*/ 260386 w 1467194"/>
                <a:gd name="connsiteY1" fmla="*/ 1209951 h 3065310"/>
                <a:gd name="connsiteX2" fmla="*/ 572806 w 1467194"/>
                <a:gd name="connsiteY2" fmla="*/ 1377591 h 3065310"/>
                <a:gd name="connsiteX3" fmla="*/ 687106 w 1467194"/>
                <a:gd name="connsiteY3" fmla="*/ 1514751 h 3065310"/>
                <a:gd name="connsiteX4" fmla="*/ 732826 w 1467194"/>
                <a:gd name="connsiteY4" fmla="*/ 1956711 h 3065310"/>
                <a:gd name="connsiteX5" fmla="*/ 588046 w 1467194"/>
                <a:gd name="connsiteY5" fmla="*/ 2543451 h 3065310"/>
                <a:gd name="connsiteX6" fmla="*/ 351826 w 1467194"/>
                <a:gd name="connsiteY6" fmla="*/ 2855871 h 3065310"/>
                <a:gd name="connsiteX7" fmla="*/ 435646 w 1467194"/>
                <a:gd name="connsiteY7" fmla="*/ 2878731 h 3065310"/>
                <a:gd name="connsiteX8" fmla="*/ 717586 w 1467194"/>
                <a:gd name="connsiteY8" fmla="*/ 2756811 h 3065310"/>
                <a:gd name="connsiteX9" fmla="*/ 755686 w 1467194"/>
                <a:gd name="connsiteY9" fmla="*/ 2703471 h 3065310"/>
                <a:gd name="connsiteX10" fmla="*/ 824266 w 1467194"/>
                <a:gd name="connsiteY10" fmla="*/ 2764431 h 3065310"/>
                <a:gd name="connsiteX11" fmla="*/ 1083346 w 1467194"/>
                <a:gd name="connsiteY11" fmla="*/ 3000651 h 3065310"/>
                <a:gd name="connsiteX12" fmla="*/ 1311946 w 1467194"/>
                <a:gd name="connsiteY12" fmla="*/ 3053991 h 3065310"/>
                <a:gd name="connsiteX13" fmla="*/ 1083346 w 1467194"/>
                <a:gd name="connsiteY13" fmla="*/ 2817771 h 3065310"/>
                <a:gd name="connsiteX14" fmla="*/ 1464346 w 1467194"/>
                <a:gd name="connsiteY14" fmla="*/ 2954931 h 3065310"/>
                <a:gd name="connsiteX15" fmla="*/ 1250986 w 1467194"/>
                <a:gd name="connsiteY15" fmla="*/ 2779671 h 3065310"/>
                <a:gd name="connsiteX16" fmla="*/ 1129066 w 1467194"/>
                <a:gd name="connsiteY16" fmla="*/ 2505351 h 3065310"/>
                <a:gd name="connsiteX17" fmla="*/ 991906 w 1467194"/>
                <a:gd name="connsiteY17" fmla="*/ 1766211 h 3065310"/>
                <a:gd name="connsiteX18" fmla="*/ 1098586 w 1467194"/>
                <a:gd name="connsiteY18" fmla="*/ 1027071 h 3065310"/>
                <a:gd name="connsiteX19" fmla="*/ 1372906 w 1467194"/>
                <a:gd name="connsiteY19" fmla="*/ 996591 h 3065310"/>
                <a:gd name="connsiteX20" fmla="*/ 1258606 w 1467194"/>
                <a:gd name="connsiteY20" fmla="*/ 897531 h 3065310"/>
                <a:gd name="connsiteX21" fmla="*/ 1083346 w 1467194"/>
                <a:gd name="connsiteY21" fmla="*/ 958491 h 3065310"/>
                <a:gd name="connsiteX22" fmla="*/ 1449106 w 1467194"/>
                <a:gd name="connsiteY22" fmla="*/ 486051 h 3065310"/>
                <a:gd name="connsiteX23" fmla="*/ 1350046 w 1467194"/>
                <a:gd name="connsiteY23" fmla="*/ 493671 h 3065310"/>
                <a:gd name="connsiteX24" fmla="*/ 991906 w 1467194"/>
                <a:gd name="connsiteY24" fmla="*/ 1004211 h 3065310"/>
                <a:gd name="connsiteX25" fmla="*/ 938566 w 1467194"/>
                <a:gd name="connsiteY25" fmla="*/ 950871 h 3065310"/>
                <a:gd name="connsiteX26" fmla="*/ 923326 w 1467194"/>
                <a:gd name="connsiteY26" fmla="*/ 303171 h 3065310"/>
                <a:gd name="connsiteX27" fmla="*/ 892846 w 1467194"/>
                <a:gd name="connsiteY27" fmla="*/ 51711 h 3065310"/>
                <a:gd name="connsiteX28" fmla="*/ 824266 w 1467194"/>
                <a:gd name="connsiteY28" fmla="*/ 21231 h 3065310"/>
                <a:gd name="connsiteX29" fmla="*/ 816646 w 1467194"/>
                <a:gd name="connsiteY29" fmla="*/ 303171 h 3065310"/>
                <a:gd name="connsiteX30" fmla="*/ 679486 w 1467194"/>
                <a:gd name="connsiteY30" fmla="*/ 158391 h 3065310"/>
                <a:gd name="connsiteX31" fmla="*/ 458506 w 1467194"/>
                <a:gd name="connsiteY31" fmla="*/ 66951 h 3065310"/>
                <a:gd name="connsiteX32" fmla="*/ 473746 w 1467194"/>
                <a:gd name="connsiteY32" fmla="*/ 166011 h 3065310"/>
                <a:gd name="connsiteX33" fmla="*/ 603286 w 1467194"/>
                <a:gd name="connsiteY33" fmla="*/ 166011 h 3065310"/>
                <a:gd name="connsiteX34" fmla="*/ 816646 w 1467194"/>
                <a:gd name="connsiteY34" fmla="*/ 379371 h 3065310"/>
                <a:gd name="connsiteX35" fmla="*/ 809026 w 1467194"/>
                <a:gd name="connsiteY35" fmla="*/ 821331 h 3065310"/>
                <a:gd name="connsiteX36" fmla="*/ 793786 w 1467194"/>
                <a:gd name="connsiteY36" fmla="*/ 1324251 h 3065310"/>
                <a:gd name="connsiteX37" fmla="*/ 595666 w 1467194"/>
                <a:gd name="connsiteY37" fmla="*/ 1049931 h 3065310"/>
                <a:gd name="connsiteX38" fmla="*/ 344206 w 1467194"/>
                <a:gd name="connsiteY38" fmla="*/ 851811 h 3065310"/>
                <a:gd name="connsiteX39" fmla="*/ 275626 w 1467194"/>
                <a:gd name="connsiteY39" fmla="*/ 905151 h 3065310"/>
                <a:gd name="connsiteX40" fmla="*/ 443266 w 1467194"/>
                <a:gd name="connsiteY40" fmla="*/ 1027071 h 3065310"/>
                <a:gd name="connsiteX41" fmla="*/ 641386 w 1467194"/>
                <a:gd name="connsiteY41" fmla="*/ 1362351 h 3065310"/>
                <a:gd name="connsiteX42" fmla="*/ 359446 w 1467194"/>
                <a:gd name="connsiteY42" fmla="*/ 1194711 h 3065310"/>
                <a:gd name="connsiteX43" fmla="*/ 168946 w 1467194"/>
                <a:gd name="connsiteY43" fmla="*/ 1156611 h 3065310"/>
                <a:gd name="connsiteX44" fmla="*/ 1306 w 1467194"/>
                <a:gd name="connsiteY44" fmla="*/ 1232811 h 30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67194" h="3065310">
                  <a:moveTo>
                    <a:pt x="1306" y="1232811"/>
                  </a:moveTo>
                  <a:cubicBezTo>
                    <a:pt x="16546" y="1241701"/>
                    <a:pt x="165136" y="1185821"/>
                    <a:pt x="260386" y="1209951"/>
                  </a:cubicBezTo>
                  <a:cubicBezTo>
                    <a:pt x="355636" y="1234081"/>
                    <a:pt x="501686" y="1326791"/>
                    <a:pt x="572806" y="1377591"/>
                  </a:cubicBezTo>
                  <a:cubicBezTo>
                    <a:pt x="643926" y="1428391"/>
                    <a:pt x="660436" y="1418231"/>
                    <a:pt x="687106" y="1514751"/>
                  </a:cubicBezTo>
                  <a:cubicBezTo>
                    <a:pt x="713776" y="1611271"/>
                    <a:pt x="749336" y="1785261"/>
                    <a:pt x="732826" y="1956711"/>
                  </a:cubicBezTo>
                  <a:cubicBezTo>
                    <a:pt x="716316" y="2128161"/>
                    <a:pt x="651546" y="2393591"/>
                    <a:pt x="588046" y="2543451"/>
                  </a:cubicBezTo>
                  <a:cubicBezTo>
                    <a:pt x="524546" y="2693311"/>
                    <a:pt x="377226" y="2799991"/>
                    <a:pt x="351826" y="2855871"/>
                  </a:cubicBezTo>
                  <a:cubicBezTo>
                    <a:pt x="326426" y="2911751"/>
                    <a:pt x="374686" y="2895241"/>
                    <a:pt x="435646" y="2878731"/>
                  </a:cubicBezTo>
                  <a:cubicBezTo>
                    <a:pt x="496606" y="2862221"/>
                    <a:pt x="664246" y="2786021"/>
                    <a:pt x="717586" y="2756811"/>
                  </a:cubicBezTo>
                  <a:cubicBezTo>
                    <a:pt x="770926" y="2727601"/>
                    <a:pt x="737906" y="2702201"/>
                    <a:pt x="755686" y="2703471"/>
                  </a:cubicBezTo>
                  <a:cubicBezTo>
                    <a:pt x="773466" y="2704741"/>
                    <a:pt x="824266" y="2764431"/>
                    <a:pt x="824266" y="2764431"/>
                  </a:cubicBezTo>
                  <a:cubicBezTo>
                    <a:pt x="878876" y="2813961"/>
                    <a:pt x="1002066" y="2952391"/>
                    <a:pt x="1083346" y="3000651"/>
                  </a:cubicBezTo>
                  <a:cubicBezTo>
                    <a:pt x="1164626" y="3048911"/>
                    <a:pt x="1311946" y="3084471"/>
                    <a:pt x="1311946" y="3053991"/>
                  </a:cubicBezTo>
                  <a:cubicBezTo>
                    <a:pt x="1311946" y="3023511"/>
                    <a:pt x="1057946" y="2834281"/>
                    <a:pt x="1083346" y="2817771"/>
                  </a:cubicBezTo>
                  <a:cubicBezTo>
                    <a:pt x="1108746" y="2801261"/>
                    <a:pt x="1436406" y="2961281"/>
                    <a:pt x="1464346" y="2954931"/>
                  </a:cubicBezTo>
                  <a:cubicBezTo>
                    <a:pt x="1492286" y="2948581"/>
                    <a:pt x="1306866" y="2854601"/>
                    <a:pt x="1250986" y="2779671"/>
                  </a:cubicBezTo>
                  <a:cubicBezTo>
                    <a:pt x="1195106" y="2704741"/>
                    <a:pt x="1172246" y="2674261"/>
                    <a:pt x="1129066" y="2505351"/>
                  </a:cubicBezTo>
                  <a:cubicBezTo>
                    <a:pt x="1085886" y="2336441"/>
                    <a:pt x="996986" y="2012591"/>
                    <a:pt x="991906" y="1766211"/>
                  </a:cubicBezTo>
                  <a:cubicBezTo>
                    <a:pt x="986826" y="1519831"/>
                    <a:pt x="1035086" y="1155341"/>
                    <a:pt x="1098586" y="1027071"/>
                  </a:cubicBezTo>
                  <a:cubicBezTo>
                    <a:pt x="1162086" y="898801"/>
                    <a:pt x="1346236" y="1018181"/>
                    <a:pt x="1372906" y="996591"/>
                  </a:cubicBezTo>
                  <a:cubicBezTo>
                    <a:pt x="1399576" y="975001"/>
                    <a:pt x="1306866" y="903881"/>
                    <a:pt x="1258606" y="897531"/>
                  </a:cubicBezTo>
                  <a:cubicBezTo>
                    <a:pt x="1210346" y="891181"/>
                    <a:pt x="1051596" y="1027071"/>
                    <a:pt x="1083346" y="958491"/>
                  </a:cubicBezTo>
                  <a:cubicBezTo>
                    <a:pt x="1115096" y="889911"/>
                    <a:pt x="1404656" y="563521"/>
                    <a:pt x="1449106" y="486051"/>
                  </a:cubicBezTo>
                  <a:cubicBezTo>
                    <a:pt x="1493556" y="408581"/>
                    <a:pt x="1426246" y="407311"/>
                    <a:pt x="1350046" y="493671"/>
                  </a:cubicBezTo>
                  <a:cubicBezTo>
                    <a:pt x="1273846" y="580031"/>
                    <a:pt x="1060486" y="928011"/>
                    <a:pt x="991906" y="1004211"/>
                  </a:cubicBezTo>
                  <a:cubicBezTo>
                    <a:pt x="923326" y="1080411"/>
                    <a:pt x="949996" y="1067711"/>
                    <a:pt x="938566" y="950871"/>
                  </a:cubicBezTo>
                  <a:cubicBezTo>
                    <a:pt x="927136" y="834031"/>
                    <a:pt x="930946" y="453031"/>
                    <a:pt x="923326" y="303171"/>
                  </a:cubicBezTo>
                  <a:cubicBezTo>
                    <a:pt x="915706" y="153311"/>
                    <a:pt x="909356" y="98701"/>
                    <a:pt x="892846" y="51711"/>
                  </a:cubicBezTo>
                  <a:cubicBezTo>
                    <a:pt x="876336" y="4721"/>
                    <a:pt x="836966" y="-20679"/>
                    <a:pt x="824266" y="21231"/>
                  </a:cubicBezTo>
                  <a:cubicBezTo>
                    <a:pt x="811566" y="63141"/>
                    <a:pt x="840776" y="280311"/>
                    <a:pt x="816646" y="303171"/>
                  </a:cubicBezTo>
                  <a:cubicBezTo>
                    <a:pt x="792516" y="326031"/>
                    <a:pt x="739176" y="197761"/>
                    <a:pt x="679486" y="158391"/>
                  </a:cubicBezTo>
                  <a:cubicBezTo>
                    <a:pt x="619796" y="119021"/>
                    <a:pt x="492796" y="65681"/>
                    <a:pt x="458506" y="66951"/>
                  </a:cubicBezTo>
                  <a:cubicBezTo>
                    <a:pt x="424216" y="68221"/>
                    <a:pt x="449616" y="149501"/>
                    <a:pt x="473746" y="166011"/>
                  </a:cubicBezTo>
                  <a:cubicBezTo>
                    <a:pt x="497876" y="182521"/>
                    <a:pt x="546136" y="130451"/>
                    <a:pt x="603286" y="166011"/>
                  </a:cubicBezTo>
                  <a:cubicBezTo>
                    <a:pt x="660436" y="201571"/>
                    <a:pt x="782356" y="270151"/>
                    <a:pt x="816646" y="379371"/>
                  </a:cubicBezTo>
                  <a:cubicBezTo>
                    <a:pt x="850936" y="488591"/>
                    <a:pt x="812836" y="663851"/>
                    <a:pt x="809026" y="821331"/>
                  </a:cubicBezTo>
                  <a:cubicBezTo>
                    <a:pt x="805216" y="978811"/>
                    <a:pt x="829346" y="1286151"/>
                    <a:pt x="793786" y="1324251"/>
                  </a:cubicBezTo>
                  <a:cubicBezTo>
                    <a:pt x="758226" y="1362351"/>
                    <a:pt x="670596" y="1128671"/>
                    <a:pt x="595666" y="1049931"/>
                  </a:cubicBezTo>
                  <a:cubicBezTo>
                    <a:pt x="520736" y="971191"/>
                    <a:pt x="397546" y="875941"/>
                    <a:pt x="344206" y="851811"/>
                  </a:cubicBezTo>
                  <a:cubicBezTo>
                    <a:pt x="290866" y="827681"/>
                    <a:pt x="259116" y="875941"/>
                    <a:pt x="275626" y="905151"/>
                  </a:cubicBezTo>
                  <a:cubicBezTo>
                    <a:pt x="292136" y="934361"/>
                    <a:pt x="382306" y="950871"/>
                    <a:pt x="443266" y="1027071"/>
                  </a:cubicBezTo>
                  <a:cubicBezTo>
                    <a:pt x="504226" y="1103271"/>
                    <a:pt x="655356" y="1334411"/>
                    <a:pt x="641386" y="1362351"/>
                  </a:cubicBezTo>
                  <a:cubicBezTo>
                    <a:pt x="627416" y="1390291"/>
                    <a:pt x="438186" y="1229001"/>
                    <a:pt x="359446" y="1194711"/>
                  </a:cubicBezTo>
                  <a:cubicBezTo>
                    <a:pt x="280706" y="1160421"/>
                    <a:pt x="229906" y="1157881"/>
                    <a:pt x="168946" y="1156611"/>
                  </a:cubicBezTo>
                  <a:cubicBezTo>
                    <a:pt x="107986" y="1155341"/>
                    <a:pt x="-13934" y="1223921"/>
                    <a:pt x="1306" y="123281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Forme libre 66">
              <a:extLst>
                <a:ext uri="{FF2B5EF4-FFF2-40B4-BE49-F238E27FC236}">
                  <a16:creationId xmlns:a16="http://schemas.microsoft.com/office/drawing/2014/main" id="{CD5260E9-1BD7-4ABD-8CDA-84CFD3FF8EB7}"/>
                </a:ext>
              </a:extLst>
            </p:cNvPr>
            <p:cNvSpPr/>
            <p:nvPr/>
          </p:nvSpPr>
          <p:spPr>
            <a:xfrm>
              <a:off x="5151095" y="2185743"/>
              <a:ext cx="1463849" cy="1084127"/>
            </a:xfrm>
            <a:custGeom>
              <a:avLst/>
              <a:gdLst>
                <a:gd name="connsiteX0" fmla="*/ 342925 w 1463849"/>
                <a:gd name="connsiteY0" fmla="*/ 831777 h 1084127"/>
                <a:gd name="connsiteX1" fmla="*/ 502945 w 1463849"/>
                <a:gd name="connsiteY1" fmla="*/ 1029897 h 1084127"/>
                <a:gd name="connsiteX2" fmla="*/ 815365 w 1463849"/>
                <a:gd name="connsiteY2" fmla="*/ 1083237 h 1084127"/>
                <a:gd name="connsiteX3" fmla="*/ 1120165 w 1463849"/>
                <a:gd name="connsiteY3" fmla="*/ 999417 h 1084127"/>
                <a:gd name="connsiteX4" fmla="*/ 1211605 w 1463849"/>
                <a:gd name="connsiteY4" fmla="*/ 763197 h 1084127"/>
                <a:gd name="connsiteX5" fmla="*/ 1394485 w 1463849"/>
                <a:gd name="connsiteY5" fmla="*/ 702237 h 1084127"/>
                <a:gd name="connsiteX6" fmla="*/ 1463065 w 1463849"/>
                <a:gd name="connsiteY6" fmla="*/ 526977 h 1084127"/>
                <a:gd name="connsiteX7" fmla="*/ 1356385 w 1463849"/>
                <a:gd name="connsiteY7" fmla="*/ 389817 h 1084127"/>
                <a:gd name="connsiteX8" fmla="*/ 1379245 w 1463849"/>
                <a:gd name="connsiteY8" fmla="*/ 229797 h 1084127"/>
                <a:gd name="connsiteX9" fmla="*/ 1242085 w 1463849"/>
                <a:gd name="connsiteY9" fmla="*/ 54537 h 1084127"/>
                <a:gd name="connsiteX10" fmla="*/ 891565 w 1463849"/>
                <a:gd name="connsiteY10" fmla="*/ 1197 h 1084127"/>
                <a:gd name="connsiteX11" fmla="*/ 670585 w 1463849"/>
                <a:gd name="connsiteY11" fmla="*/ 39297 h 1084127"/>
                <a:gd name="connsiteX12" fmla="*/ 518185 w 1463849"/>
                <a:gd name="connsiteY12" fmla="*/ 260277 h 1084127"/>
                <a:gd name="connsiteX13" fmla="*/ 320065 w 1463849"/>
                <a:gd name="connsiteY13" fmla="*/ 267897 h 1084127"/>
                <a:gd name="connsiteX14" fmla="*/ 83845 w 1463849"/>
                <a:gd name="connsiteY14" fmla="*/ 405057 h 1084127"/>
                <a:gd name="connsiteX15" fmla="*/ 25 w 1463849"/>
                <a:gd name="connsiteY15" fmla="*/ 549837 h 1084127"/>
                <a:gd name="connsiteX16" fmla="*/ 76225 w 1463849"/>
                <a:gd name="connsiteY16" fmla="*/ 702237 h 1084127"/>
                <a:gd name="connsiteX17" fmla="*/ 190525 w 1463849"/>
                <a:gd name="connsiteY17" fmla="*/ 747957 h 1084127"/>
                <a:gd name="connsiteX18" fmla="*/ 342925 w 1463849"/>
                <a:gd name="connsiteY18" fmla="*/ 831777 h 108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3849" h="1084127">
                  <a:moveTo>
                    <a:pt x="342925" y="831777"/>
                  </a:moveTo>
                  <a:cubicBezTo>
                    <a:pt x="394995" y="878767"/>
                    <a:pt x="424205" y="987987"/>
                    <a:pt x="502945" y="1029897"/>
                  </a:cubicBezTo>
                  <a:cubicBezTo>
                    <a:pt x="581685" y="1071807"/>
                    <a:pt x="712495" y="1088317"/>
                    <a:pt x="815365" y="1083237"/>
                  </a:cubicBezTo>
                  <a:cubicBezTo>
                    <a:pt x="918235" y="1078157"/>
                    <a:pt x="1054125" y="1052757"/>
                    <a:pt x="1120165" y="999417"/>
                  </a:cubicBezTo>
                  <a:cubicBezTo>
                    <a:pt x="1186205" y="946077"/>
                    <a:pt x="1165885" y="812727"/>
                    <a:pt x="1211605" y="763197"/>
                  </a:cubicBezTo>
                  <a:cubicBezTo>
                    <a:pt x="1257325" y="713667"/>
                    <a:pt x="1352575" y="741607"/>
                    <a:pt x="1394485" y="702237"/>
                  </a:cubicBezTo>
                  <a:cubicBezTo>
                    <a:pt x="1436395" y="662867"/>
                    <a:pt x="1469415" y="579047"/>
                    <a:pt x="1463065" y="526977"/>
                  </a:cubicBezTo>
                  <a:cubicBezTo>
                    <a:pt x="1456715" y="474907"/>
                    <a:pt x="1370355" y="439347"/>
                    <a:pt x="1356385" y="389817"/>
                  </a:cubicBezTo>
                  <a:cubicBezTo>
                    <a:pt x="1342415" y="340287"/>
                    <a:pt x="1398295" y="285677"/>
                    <a:pt x="1379245" y="229797"/>
                  </a:cubicBezTo>
                  <a:cubicBezTo>
                    <a:pt x="1360195" y="173917"/>
                    <a:pt x="1323365" y="92637"/>
                    <a:pt x="1242085" y="54537"/>
                  </a:cubicBezTo>
                  <a:cubicBezTo>
                    <a:pt x="1160805" y="16437"/>
                    <a:pt x="986815" y="3737"/>
                    <a:pt x="891565" y="1197"/>
                  </a:cubicBezTo>
                  <a:cubicBezTo>
                    <a:pt x="796315" y="-1343"/>
                    <a:pt x="732815" y="-3883"/>
                    <a:pt x="670585" y="39297"/>
                  </a:cubicBezTo>
                  <a:cubicBezTo>
                    <a:pt x="608355" y="82477"/>
                    <a:pt x="576605" y="222177"/>
                    <a:pt x="518185" y="260277"/>
                  </a:cubicBezTo>
                  <a:cubicBezTo>
                    <a:pt x="459765" y="298377"/>
                    <a:pt x="392455" y="243767"/>
                    <a:pt x="320065" y="267897"/>
                  </a:cubicBezTo>
                  <a:cubicBezTo>
                    <a:pt x="247675" y="292027"/>
                    <a:pt x="137185" y="358067"/>
                    <a:pt x="83845" y="405057"/>
                  </a:cubicBezTo>
                  <a:cubicBezTo>
                    <a:pt x="30505" y="452047"/>
                    <a:pt x="1295" y="500307"/>
                    <a:pt x="25" y="549837"/>
                  </a:cubicBezTo>
                  <a:cubicBezTo>
                    <a:pt x="-1245" y="599367"/>
                    <a:pt x="44475" y="669217"/>
                    <a:pt x="76225" y="702237"/>
                  </a:cubicBezTo>
                  <a:cubicBezTo>
                    <a:pt x="107975" y="735257"/>
                    <a:pt x="144805" y="725097"/>
                    <a:pt x="190525" y="747957"/>
                  </a:cubicBezTo>
                  <a:cubicBezTo>
                    <a:pt x="236245" y="770817"/>
                    <a:pt x="290855" y="784787"/>
                    <a:pt x="342925" y="83177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orme libre 67">
              <a:extLst>
                <a:ext uri="{FF2B5EF4-FFF2-40B4-BE49-F238E27FC236}">
                  <a16:creationId xmlns:a16="http://schemas.microsoft.com/office/drawing/2014/main" id="{69D62C8B-8735-4E8C-BF63-ABB9B9E27EB9}"/>
                </a:ext>
              </a:extLst>
            </p:cNvPr>
            <p:cNvSpPr/>
            <p:nvPr/>
          </p:nvSpPr>
          <p:spPr>
            <a:xfrm>
              <a:off x="4160728" y="1170755"/>
              <a:ext cx="1811262" cy="1194019"/>
            </a:xfrm>
            <a:custGeom>
              <a:avLst/>
              <a:gdLst>
                <a:gd name="connsiteX0" fmla="*/ 906572 w 1811262"/>
                <a:gd name="connsiteY0" fmla="*/ 1031425 h 1194019"/>
                <a:gd name="connsiteX1" fmla="*/ 1135172 w 1811262"/>
                <a:gd name="connsiteY1" fmla="*/ 1183825 h 1194019"/>
                <a:gd name="connsiteX2" fmla="*/ 1455212 w 1811262"/>
                <a:gd name="connsiteY2" fmla="*/ 1153345 h 1194019"/>
                <a:gd name="connsiteX3" fmla="*/ 1798112 w 1811262"/>
                <a:gd name="connsiteY3" fmla="*/ 955225 h 1194019"/>
                <a:gd name="connsiteX4" fmla="*/ 1714292 w 1811262"/>
                <a:gd name="connsiteY4" fmla="*/ 581845 h 1194019"/>
                <a:gd name="connsiteX5" fmla="*/ 1470452 w 1811262"/>
                <a:gd name="connsiteY5" fmla="*/ 482785 h 1194019"/>
                <a:gd name="connsiteX6" fmla="*/ 1508552 w 1811262"/>
                <a:gd name="connsiteY6" fmla="*/ 376105 h 1194019"/>
                <a:gd name="connsiteX7" fmla="*/ 1386632 w 1811262"/>
                <a:gd name="connsiteY7" fmla="*/ 162745 h 1194019"/>
                <a:gd name="connsiteX8" fmla="*/ 1074212 w 1811262"/>
                <a:gd name="connsiteY8" fmla="*/ 2725 h 1194019"/>
                <a:gd name="connsiteX9" fmla="*/ 700832 w 1811262"/>
                <a:gd name="connsiteY9" fmla="*/ 78925 h 1194019"/>
                <a:gd name="connsiteX10" fmla="*/ 479852 w 1811262"/>
                <a:gd name="connsiteY10" fmla="*/ 292285 h 1194019"/>
                <a:gd name="connsiteX11" fmla="*/ 495092 w 1811262"/>
                <a:gd name="connsiteY11" fmla="*/ 459925 h 1194019"/>
                <a:gd name="connsiteX12" fmla="*/ 251252 w 1811262"/>
                <a:gd name="connsiteY12" fmla="*/ 490405 h 1194019"/>
                <a:gd name="connsiteX13" fmla="*/ 15032 w 1811262"/>
                <a:gd name="connsiteY13" fmla="*/ 719005 h 1194019"/>
                <a:gd name="connsiteX14" fmla="*/ 45512 w 1811262"/>
                <a:gd name="connsiteY14" fmla="*/ 970465 h 1194019"/>
                <a:gd name="connsiteX15" fmla="*/ 220772 w 1811262"/>
                <a:gd name="connsiteY15" fmla="*/ 1122865 h 1194019"/>
                <a:gd name="connsiteX16" fmla="*/ 693212 w 1811262"/>
                <a:gd name="connsiteY16" fmla="*/ 1191445 h 1194019"/>
                <a:gd name="connsiteX17" fmla="*/ 906572 w 1811262"/>
                <a:gd name="connsiteY17" fmla="*/ 1031425 h 119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262" h="1194019">
                  <a:moveTo>
                    <a:pt x="906572" y="1031425"/>
                  </a:moveTo>
                  <a:cubicBezTo>
                    <a:pt x="980232" y="1030155"/>
                    <a:pt x="1043732" y="1163505"/>
                    <a:pt x="1135172" y="1183825"/>
                  </a:cubicBezTo>
                  <a:cubicBezTo>
                    <a:pt x="1226612" y="1204145"/>
                    <a:pt x="1344722" y="1191445"/>
                    <a:pt x="1455212" y="1153345"/>
                  </a:cubicBezTo>
                  <a:cubicBezTo>
                    <a:pt x="1565702" y="1115245"/>
                    <a:pt x="1754932" y="1050475"/>
                    <a:pt x="1798112" y="955225"/>
                  </a:cubicBezTo>
                  <a:cubicBezTo>
                    <a:pt x="1841292" y="859975"/>
                    <a:pt x="1768902" y="660585"/>
                    <a:pt x="1714292" y="581845"/>
                  </a:cubicBezTo>
                  <a:cubicBezTo>
                    <a:pt x="1659682" y="503105"/>
                    <a:pt x="1504742" y="517075"/>
                    <a:pt x="1470452" y="482785"/>
                  </a:cubicBezTo>
                  <a:cubicBezTo>
                    <a:pt x="1436162" y="448495"/>
                    <a:pt x="1522522" y="429445"/>
                    <a:pt x="1508552" y="376105"/>
                  </a:cubicBezTo>
                  <a:cubicBezTo>
                    <a:pt x="1494582" y="322765"/>
                    <a:pt x="1459022" y="224975"/>
                    <a:pt x="1386632" y="162745"/>
                  </a:cubicBezTo>
                  <a:cubicBezTo>
                    <a:pt x="1314242" y="100515"/>
                    <a:pt x="1188512" y="16695"/>
                    <a:pt x="1074212" y="2725"/>
                  </a:cubicBezTo>
                  <a:cubicBezTo>
                    <a:pt x="959912" y="-11245"/>
                    <a:pt x="799892" y="30665"/>
                    <a:pt x="700832" y="78925"/>
                  </a:cubicBezTo>
                  <a:cubicBezTo>
                    <a:pt x="601772" y="127185"/>
                    <a:pt x="514142" y="228785"/>
                    <a:pt x="479852" y="292285"/>
                  </a:cubicBezTo>
                  <a:cubicBezTo>
                    <a:pt x="445562" y="355785"/>
                    <a:pt x="533192" y="426905"/>
                    <a:pt x="495092" y="459925"/>
                  </a:cubicBezTo>
                  <a:cubicBezTo>
                    <a:pt x="456992" y="492945"/>
                    <a:pt x="331262" y="447225"/>
                    <a:pt x="251252" y="490405"/>
                  </a:cubicBezTo>
                  <a:cubicBezTo>
                    <a:pt x="171242" y="533585"/>
                    <a:pt x="49322" y="638995"/>
                    <a:pt x="15032" y="719005"/>
                  </a:cubicBezTo>
                  <a:cubicBezTo>
                    <a:pt x="-19258" y="799015"/>
                    <a:pt x="11222" y="903155"/>
                    <a:pt x="45512" y="970465"/>
                  </a:cubicBezTo>
                  <a:cubicBezTo>
                    <a:pt x="79802" y="1037775"/>
                    <a:pt x="112822" y="1086035"/>
                    <a:pt x="220772" y="1122865"/>
                  </a:cubicBezTo>
                  <a:cubicBezTo>
                    <a:pt x="328722" y="1159695"/>
                    <a:pt x="577642" y="1205415"/>
                    <a:pt x="693212" y="1191445"/>
                  </a:cubicBezTo>
                  <a:cubicBezTo>
                    <a:pt x="808782" y="1177475"/>
                    <a:pt x="832912" y="1032695"/>
                    <a:pt x="906572" y="103142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orme libre 68">
              <a:extLst>
                <a:ext uri="{FF2B5EF4-FFF2-40B4-BE49-F238E27FC236}">
                  <a16:creationId xmlns:a16="http://schemas.microsoft.com/office/drawing/2014/main" id="{3FADFC0B-5FBA-423D-B5E8-FEEDEC5D428E}"/>
                </a:ext>
              </a:extLst>
            </p:cNvPr>
            <p:cNvSpPr/>
            <p:nvPr/>
          </p:nvSpPr>
          <p:spPr>
            <a:xfrm>
              <a:off x="3659672" y="2280758"/>
              <a:ext cx="1529738" cy="1150355"/>
            </a:xfrm>
            <a:custGeom>
              <a:avLst/>
              <a:gdLst>
                <a:gd name="connsiteX0" fmla="*/ 1026629 w 1529737"/>
                <a:gd name="connsiteY0" fmla="*/ 20482 h 1150355"/>
                <a:gd name="connsiteX1" fmla="*/ 1217129 w 1529737"/>
                <a:gd name="connsiteY1" fmla="*/ 195742 h 1150355"/>
                <a:gd name="connsiteX2" fmla="*/ 1270469 w 1529737"/>
                <a:gd name="connsiteY2" fmla="*/ 416722 h 1150355"/>
                <a:gd name="connsiteX3" fmla="*/ 1392389 w 1529737"/>
                <a:gd name="connsiteY3" fmla="*/ 454822 h 1150355"/>
                <a:gd name="connsiteX4" fmla="*/ 1529549 w 1529737"/>
                <a:gd name="connsiteY4" fmla="*/ 767242 h 1150355"/>
                <a:gd name="connsiteX5" fmla="*/ 1361909 w 1529737"/>
                <a:gd name="connsiteY5" fmla="*/ 965362 h 1150355"/>
                <a:gd name="connsiteX6" fmla="*/ 1095209 w 1529737"/>
                <a:gd name="connsiteY6" fmla="*/ 1041562 h 1150355"/>
                <a:gd name="connsiteX7" fmla="*/ 866609 w 1529737"/>
                <a:gd name="connsiteY7" fmla="*/ 972982 h 1150355"/>
                <a:gd name="connsiteX8" fmla="*/ 889469 w 1529737"/>
                <a:gd name="connsiteY8" fmla="*/ 1087282 h 1150355"/>
                <a:gd name="connsiteX9" fmla="*/ 615149 w 1529737"/>
                <a:gd name="connsiteY9" fmla="*/ 1102522 h 1150355"/>
                <a:gd name="connsiteX10" fmla="*/ 432269 w 1529737"/>
                <a:gd name="connsiteY10" fmla="*/ 1148242 h 1150355"/>
                <a:gd name="connsiteX11" fmla="*/ 96989 w 1529737"/>
                <a:gd name="connsiteY11" fmla="*/ 1026322 h 1150355"/>
                <a:gd name="connsiteX12" fmla="*/ 28409 w 1529737"/>
                <a:gd name="connsiteY12" fmla="*/ 790102 h 1150355"/>
                <a:gd name="connsiteX13" fmla="*/ 5549 w 1529737"/>
                <a:gd name="connsiteY13" fmla="*/ 698662 h 1150355"/>
                <a:gd name="connsiteX14" fmla="*/ 127469 w 1529737"/>
                <a:gd name="connsiteY14" fmla="*/ 561502 h 1150355"/>
                <a:gd name="connsiteX15" fmla="*/ 112229 w 1529737"/>
                <a:gd name="connsiteY15" fmla="*/ 386242 h 1150355"/>
                <a:gd name="connsiteX16" fmla="*/ 348449 w 1529737"/>
                <a:gd name="connsiteY16" fmla="*/ 279562 h 1150355"/>
                <a:gd name="connsiteX17" fmla="*/ 470369 w 1529737"/>
                <a:gd name="connsiteY17" fmla="*/ 96682 h 1150355"/>
                <a:gd name="connsiteX18" fmla="*/ 645629 w 1529737"/>
                <a:gd name="connsiteY18" fmla="*/ 12862 h 1150355"/>
                <a:gd name="connsiteX19" fmla="*/ 1026629 w 1529737"/>
                <a:gd name="connsiteY19" fmla="*/ 20482 h 115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9737" h="1150355">
                  <a:moveTo>
                    <a:pt x="1026629" y="20482"/>
                  </a:moveTo>
                  <a:cubicBezTo>
                    <a:pt x="1121879" y="50962"/>
                    <a:pt x="1176489" y="129702"/>
                    <a:pt x="1217129" y="195742"/>
                  </a:cubicBezTo>
                  <a:cubicBezTo>
                    <a:pt x="1257769" y="261782"/>
                    <a:pt x="1241259" y="373542"/>
                    <a:pt x="1270469" y="416722"/>
                  </a:cubicBezTo>
                  <a:cubicBezTo>
                    <a:pt x="1299679" y="459902"/>
                    <a:pt x="1349209" y="396402"/>
                    <a:pt x="1392389" y="454822"/>
                  </a:cubicBezTo>
                  <a:cubicBezTo>
                    <a:pt x="1435569" y="513242"/>
                    <a:pt x="1534629" y="682152"/>
                    <a:pt x="1529549" y="767242"/>
                  </a:cubicBezTo>
                  <a:cubicBezTo>
                    <a:pt x="1524469" y="852332"/>
                    <a:pt x="1434299" y="919642"/>
                    <a:pt x="1361909" y="965362"/>
                  </a:cubicBezTo>
                  <a:cubicBezTo>
                    <a:pt x="1289519" y="1011082"/>
                    <a:pt x="1177759" y="1040292"/>
                    <a:pt x="1095209" y="1041562"/>
                  </a:cubicBezTo>
                  <a:cubicBezTo>
                    <a:pt x="1012659" y="1042832"/>
                    <a:pt x="900899" y="965362"/>
                    <a:pt x="866609" y="972982"/>
                  </a:cubicBezTo>
                  <a:cubicBezTo>
                    <a:pt x="832319" y="980602"/>
                    <a:pt x="931379" y="1065692"/>
                    <a:pt x="889469" y="1087282"/>
                  </a:cubicBezTo>
                  <a:cubicBezTo>
                    <a:pt x="847559" y="1108872"/>
                    <a:pt x="691349" y="1092362"/>
                    <a:pt x="615149" y="1102522"/>
                  </a:cubicBezTo>
                  <a:cubicBezTo>
                    <a:pt x="538949" y="1112682"/>
                    <a:pt x="518629" y="1160942"/>
                    <a:pt x="432269" y="1148242"/>
                  </a:cubicBezTo>
                  <a:cubicBezTo>
                    <a:pt x="345909" y="1135542"/>
                    <a:pt x="164299" y="1086012"/>
                    <a:pt x="96989" y="1026322"/>
                  </a:cubicBezTo>
                  <a:cubicBezTo>
                    <a:pt x="29679" y="966632"/>
                    <a:pt x="43649" y="844712"/>
                    <a:pt x="28409" y="790102"/>
                  </a:cubicBezTo>
                  <a:cubicBezTo>
                    <a:pt x="13169" y="735492"/>
                    <a:pt x="-10961" y="736762"/>
                    <a:pt x="5549" y="698662"/>
                  </a:cubicBezTo>
                  <a:cubicBezTo>
                    <a:pt x="22059" y="660562"/>
                    <a:pt x="109689" y="613572"/>
                    <a:pt x="127469" y="561502"/>
                  </a:cubicBezTo>
                  <a:cubicBezTo>
                    <a:pt x="145249" y="509432"/>
                    <a:pt x="75399" y="433232"/>
                    <a:pt x="112229" y="386242"/>
                  </a:cubicBezTo>
                  <a:cubicBezTo>
                    <a:pt x="149059" y="339252"/>
                    <a:pt x="288759" y="327822"/>
                    <a:pt x="348449" y="279562"/>
                  </a:cubicBezTo>
                  <a:cubicBezTo>
                    <a:pt x="408139" y="231302"/>
                    <a:pt x="420839" y="141132"/>
                    <a:pt x="470369" y="96682"/>
                  </a:cubicBezTo>
                  <a:cubicBezTo>
                    <a:pt x="519899" y="52232"/>
                    <a:pt x="559269" y="26832"/>
                    <a:pt x="645629" y="12862"/>
                  </a:cubicBezTo>
                  <a:cubicBezTo>
                    <a:pt x="731989" y="-1108"/>
                    <a:pt x="931379" y="-9998"/>
                    <a:pt x="1026629" y="2048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96A7C217-C3A6-4091-8A7A-9F41484542FE}"/>
              </a:ext>
            </a:extLst>
          </p:cNvPr>
          <p:cNvSpPr txBox="1"/>
          <p:nvPr/>
        </p:nvSpPr>
        <p:spPr>
          <a:xfrm>
            <a:off x="5266296" y="2993784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263CAB9-3593-4C43-AB20-B7E26EC5B903}"/>
              </a:ext>
            </a:extLst>
          </p:cNvPr>
          <p:cNvSpPr txBox="1"/>
          <p:nvPr/>
        </p:nvSpPr>
        <p:spPr>
          <a:xfrm>
            <a:off x="3904060" y="3517962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7DEE54F-D768-444A-86E6-7545AC055E41}"/>
              </a:ext>
            </a:extLst>
          </p:cNvPr>
          <p:cNvSpPr txBox="1"/>
          <p:nvPr/>
        </p:nvSpPr>
        <p:spPr>
          <a:xfrm>
            <a:off x="5266296" y="3517962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49E72CD-76B4-49E8-9F18-39062628B9D3}"/>
              </a:ext>
            </a:extLst>
          </p:cNvPr>
          <p:cNvSpPr txBox="1"/>
          <p:nvPr/>
        </p:nvSpPr>
        <p:spPr>
          <a:xfrm>
            <a:off x="3904060" y="4083484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9E456E5-CCEC-42DA-933C-F83EB90CE48E}"/>
              </a:ext>
            </a:extLst>
          </p:cNvPr>
          <p:cNvSpPr txBox="1"/>
          <p:nvPr/>
        </p:nvSpPr>
        <p:spPr>
          <a:xfrm>
            <a:off x="3904060" y="4332327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E090A2B-2633-4FA4-A3EA-0F3F19E1175B}"/>
              </a:ext>
            </a:extLst>
          </p:cNvPr>
          <p:cNvSpPr txBox="1"/>
          <p:nvPr/>
        </p:nvSpPr>
        <p:spPr>
          <a:xfrm>
            <a:off x="5266296" y="4332327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BE1D829-BC95-4FBC-8C88-733933CD9AC9}"/>
              </a:ext>
            </a:extLst>
          </p:cNvPr>
          <p:cNvSpPr txBox="1"/>
          <p:nvPr/>
        </p:nvSpPr>
        <p:spPr>
          <a:xfrm>
            <a:off x="3904060" y="5614241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2EF68E7-DCBF-4F70-ADC9-75D0E827D277}"/>
              </a:ext>
            </a:extLst>
          </p:cNvPr>
          <p:cNvSpPr txBox="1"/>
          <p:nvPr/>
        </p:nvSpPr>
        <p:spPr>
          <a:xfrm>
            <a:off x="5266296" y="5614241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3C221C2-07A4-4C1C-9E4A-D4C3B42F394A}"/>
              </a:ext>
            </a:extLst>
          </p:cNvPr>
          <p:cNvSpPr txBox="1"/>
          <p:nvPr/>
        </p:nvSpPr>
        <p:spPr>
          <a:xfrm>
            <a:off x="6771792" y="3517962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C4F0647-D38E-4129-A821-A9DE1E70AB4F}"/>
              </a:ext>
            </a:extLst>
          </p:cNvPr>
          <p:cNvSpPr txBox="1"/>
          <p:nvPr/>
        </p:nvSpPr>
        <p:spPr>
          <a:xfrm>
            <a:off x="6771792" y="4770911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B8C12C5-8E0E-40BA-8F58-421845DC24D4}"/>
              </a:ext>
            </a:extLst>
          </p:cNvPr>
          <p:cNvSpPr txBox="1"/>
          <p:nvPr/>
        </p:nvSpPr>
        <p:spPr>
          <a:xfrm>
            <a:off x="8135933" y="4770911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1DF4EF4-2D59-405B-A963-E6A096FADFE5}"/>
              </a:ext>
            </a:extLst>
          </p:cNvPr>
          <p:cNvSpPr txBox="1"/>
          <p:nvPr/>
        </p:nvSpPr>
        <p:spPr>
          <a:xfrm>
            <a:off x="8135933" y="5326408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C9FB123-3E1D-4402-A99C-77452EBC8C53}"/>
              </a:ext>
            </a:extLst>
          </p:cNvPr>
          <p:cNvSpPr txBox="1"/>
          <p:nvPr/>
        </p:nvSpPr>
        <p:spPr>
          <a:xfrm>
            <a:off x="6771792" y="5624408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FB561B0-BA01-4DA9-BD28-0C8CF65741EC}"/>
              </a:ext>
            </a:extLst>
          </p:cNvPr>
          <p:cNvSpPr txBox="1"/>
          <p:nvPr/>
        </p:nvSpPr>
        <p:spPr>
          <a:xfrm>
            <a:off x="6771792" y="5884597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78262B8-6195-4926-8D6D-0D98C46D5A32}"/>
              </a:ext>
            </a:extLst>
          </p:cNvPr>
          <p:cNvSpPr txBox="1"/>
          <p:nvPr/>
        </p:nvSpPr>
        <p:spPr>
          <a:xfrm>
            <a:off x="6771792" y="6157244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513CF316-0077-48F9-99A8-0CFC94CD2B31}"/>
              </a:ext>
            </a:extLst>
          </p:cNvPr>
          <p:cNvSpPr txBox="1"/>
          <p:nvPr/>
        </p:nvSpPr>
        <p:spPr>
          <a:xfrm>
            <a:off x="9294232" y="4770911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FC3B0F75-26C6-4654-A1A1-57C16DAB91B3}"/>
              </a:ext>
            </a:extLst>
          </p:cNvPr>
          <p:cNvSpPr txBox="1"/>
          <p:nvPr/>
        </p:nvSpPr>
        <p:spPr>
          <a:xfrm>
            <a:off x="9294232" y="5099588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D3F57DB-8547-4AAE-95EC-50574EA585BD}"/>
              </a:ext>
            </a:extLst>
          </p:cNvPr>
          <p:cNvSpPr txBox="1"/>
          <p:nvPr/>
        </p:nvSpPr>
        <p:spPr>
          <a:xfrm>
            <a:off x="9294232" y="5326408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739FE911-CA2F-46B0-A486-9F600F9996B6}"/>
              </a:ext>
            </a:extLst>
          </p:cNvPr>
          <p:cNvSpPr txBox="1"/>
          <p:nvPr/>
        </p:nvSpPr>
        <p:spPr>
          <a:xfrm>
            <a:off x="9294232" y="6157244"/>
            <a:ext cx="56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B477713B-DEE8-406E-A53A-AEA83258A9B0}"/>
              </a:ext>
            </a:extLst>
          </p:cNvPr>
          <p:cNvCxnSpPr/>
          <p:nvPr/>
        </p:nvCxnSpPr>
        <p:spPr>
          <a:xfrm>
            <a:off x="9355777" y="2668987"/>
            <a:ext cx="540706" cy="920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B020A2F8-BC11-4CDC-A081-24E0E3176667}"/>
              </a:ext>
            </a:extLst>
          </p:cNvPr>
          <p:cNvCxnSpPr/>
          <p:nvPr/>
        </p:nvCxnSpPr>
        <p:spPr>
          <a:xfrm>
            <a:off x="9355777" y="2480992"/>
            <a:ext cx="0" cy="38205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09DD879D-024D-4E10-A9CC-AF1FB3402300}"/>
              </a:ext>
            </a:extLst>
          </p:cNvPr>
          <p:cNvSpPr/>
          <p:nvPr/>
        </p:nvSpPr>
        <p:spPr>
          <a:xfrm>
            <a:off x="3549062" y="2947604"/>
            <a:ext cx="2691301" cy="2128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D6AB76D8-9DFF-4228-8AE6-4461A154C91C}"/>
              </a:ext>
            </a:extLst>
          </p:cNvPr>
          <p:cNvSpPr/>
          <p:nvPr/>
        </p:nvSpPr>
        <p:spPr>
          <a:xfrm>
            <a:off x="6358645" y="4874080"/>
            <a:ext cx="3733093" cy="1868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A7B8006C-B989-49D2-B680-50CDAD86C54E}"/>
              </a:ext>
            </a:extLst>
          </p:cNvPr>
          <p:cNvSpPr txBox="1"/>
          <p:nvPr/>
        </p:nvSpPr>
        <p:spPr>
          <a:xfrm>
            <a:off x="525893" y="1290032"/>
            <a:ext cx="1130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Different</a:t>
            </a:r>
            <a:r>
              <a:rPr lang="fr-FR" b="1" dirty="0"/>
              <a:t> </a:t>
            </a:r>
            <a:r>
              <a:rPr lang="fr-FR" b="1" dirty="0" err="1"/>
              <a:t>scales</a:t>
            </a:r>
            <a:r>
              <a:rPr lang="fr-FR" b="1" dirty="0"/>
              <a:t> of </a:t>
            </a:r>
            <a:r>
              <a:rPr lang="fr-FR" b="1" dirty="0" err="1"/>
              <a:t>effect</a:t>
            </a:r>
            <a:r>
              <a:rPr lang="fr-FR" b="1" dirty="0"/>
              <a:t> of </a:t>
            </a:r>
            <a:r>
              <a:rPr lang="fr-FR" b="1" dirty="0" err="1"/>
              <a:t>organic</a:t>
            </a:r>
            <a:r>
              <a:rPr lang="fr-FR" b="1" dirty="0"/>
              <a:t> </a:t>
            </a:r>
            <a:r>
              <a:rPr lang="fr-FR" b="1" dirty="0" err="1"/>
              <a:t>farming</a:t>
            </a:r>
            <a:r>
              <a:rPr lang="fr-FR" b="1" dirty="0"/>
              <a:t>, </a:t>
            </a:r>
            <a:r>
              <a:rPr lang="fr-FR" b="1" dirty="0" err="1"/>
              <a:t>hedgerow</a:t>
            </a:r>
            <a:r>
              <a:rPr lang="fr-FR" b="1" dirty="0"/>
              <a:t> occurrence </a:t>
            </a:r>
            <a:r>
              <a:rPr lang="fr-FR" b="1" dirty="0" err="1"/>
              <a:t>depending</a:t>
            </a:r>
            <a:r>
              <a:rPr lang="fr-FR" b="1" dirty="0"/>
              <a:t> on </a:t>
            </a:r>
            <a:r>
              <a:rPr lang="fr-FR" b="1" dirty="0" err="1"/>
              <a:t>phyla</a:t>
            </a:r>
            <a:r>
              <a:rPr lang="fr-FR" b="1" dirty="0"/>
              <a:t> </a:t>
            </a:r>
            <a:r>
              <a:rPr lang="fr-FR" dirty="0"/>
              <a:t>(cumulative of management actions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0AB6EF32-0BA3-4019-8730-76856B6E3FFB}"/>
              </a:ext>
            </a:extLst>
          </p:cNvPr>
          <p:cNvSpPr txBox="1"/>
          <p:nvPr/>
        </p:nvSpPr>
        <p:spPr>
          <a:xfrm>
            <a:off x="7884928" y="6451748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err="1"/>
              <a:t>Ricono</a:t>
            </a:r>
            <a:r>
              <a:rPr lang="fr-FR" b="1" i="1" dirty="0"/>
              <a:t> et al., 2022, FEMS</a:t>
            </a:r>
          </a:p>
        </p:txBody>
      </p:sp>
    </p:spTree>
    <p:extLst>
      <p:ext uri="{BB962C8B-B14F-4D97-AF65-F5344CB8AC3E}">
        <p14:creationId xmlns:p14="http://schemas.microsoft.com/office/powerpoint/2010/main" val="74514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discussion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 Box 49">
            <a:extLst>
              <a:ext uri="{FF2B5EF4-FFF2-40B4-BE49-F238E27FC236}">
                <a16:creationId xmlns:a16="http://schemas.microsoft.com/office/drawing/2014/main" id="{EE88D520-9DF8-4759-9654-D6E546DD2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88" y="1367540"/>
            <a:ext cx="4249391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Environmental conditions</a:t>
            </a:r>
          </a:p>
        </p:txBody>
      </p:sp>
      <p:sp>
        <p:nvSpPr>
          <p:cNvPr id="13" name="Text Box 54">
            <a:extLst>
              <a:ext uri="{FF2B5EF4-FFF2-40B4-BE49-F238E27FC236}">
                <a16:creationId xmlns:a16="http://schemas.microsoft.com/office/drawing/2014/main" id="{5D3A6F28-3351-41EE-B5CA-966A5656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38" y="1934991"/>
            <a:ext cx="25669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</a:rPr>
              <a:t>Agricultural practices</a:t>
            </a: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sp>
        <p:nvSpPr>
          <p:cNvPr id="15" name="Text Box 54">
            <a:extLst>
              <a:ext uri="{FF2B5EF4-FFF2-40B4-BE49-F238E27FC236}">
                <a16:creationId xmlns:a16="http://schemas.microsoft.com/office/drawing/2014/main" id="{6B000226-7F6B-4429-BD79-779B96DC5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60" y="2372804"/>
            <a:ext cx="25669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Soil</a:t>
            </a:r>
            <a:r>
              <a:rPr lang="fr-FR" altLang="fr-FR" sz="1800" dirty="0">
                <a:latin typeface="Calibri" panose="020F0502020204030204" pitchFamily="34" charset="0"/>
              </a:rPr>
              <a:t> </a:t>
            </a:r>
            <a:r>
              <a:rPr lang="fr-FR" altLang="fr-FR" sz="1800" dirty="0" err="1">
                <a:latin typeface="Calibri" panose="020F0502020204030204" pitchFamily="34" charset="0"/>
              </a:rPr>
              <a:t>parameters</a:t>
            </a:r>
            <a:endParaRPr lang="fr-FR" altLang="fr-FR" sz="1800" dirty="0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sp>
        <p:nvSpPr>
          <p:cNvPr id="16" name="Text Box 54">
            <a:extLst>
              <a:ext uri="{FF2B5EF4-FFF2-40B4-BE49-F238E27FC236}">
                <a16:creationId xmlns:a16="http://schemas.microsoft.com/office/drawing/2014/main" id="{A222D8C1-D122-44FD-A856-CAB32AAC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59" y="2836335"/>
            <a:ext cx="256698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800" dirty="0" err="1">
                <a:latin typeface="Calibri" panose="020F0502020204030204" pitchFamily="34" charset="0"/>
              </a:rPr>
              <a:t>Floristic</a:t>
            </a:r>
            <a:r>
              <a:rPr lang="fr-FR" altLang="fr-FR" sz="1800" dirty="0">
                <a:latin typeface="Calibri" panose="020F0502020204030204" pitchFamily="34" charset="0"/>
              </a:rPr>
              <a:t> composition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D9F5B59-24D1-463E-825F-A0AAEF1D0F19}"/>
              </a:ext>
            </a:extLst>
          </p:cNvPr>
          <p:cNvSpPr/>
          <p:nvPr/>
        </p:nvSpPr>
        <p:spPr>
          <a:xfrm>
            <a:off x="466988" y="1351115"/>
            <a:ext cx="3825879" cy="20778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2">
            <a:extLst>
              <a:ext uri="{FF2B5EF4-FFF2-40B4-BE49-F238E27FC236}">
                <a16:creationId xmlns:a16="http://schemas.microsoft.com/office/drawing/2014/main" id="{7AF02354-D814-43DA-9784-ED60E5A74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88289"/>
            <a:ext cx="1535327" cy="153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68FD8EB-F04F-4417-98B9-79CAC56033F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1"/>
          <a:stretch/>
        </p:blipFill>
        <p:spPr bwMode="auto">
          <a:xfrm>
            <a:off x="8776302" y="4095308"/>
            <a:ext cx="4276997" cy="2545526"/>
          </a:xfrm>
          <a:prstGeom prst="rect">
            <a:avLst/>
          </a:prstGeom>
          <a:noFill/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4F2273-8DE8-4D46-A120-870EF31C6CF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5" b="33223"/>
          <a:stretch/>
        </p:blipFill>
        <p:spPr bwMode="auto">
          <a:xfrm>
            <a:off x="5815734" y="4133875"/>
            <a:ext cx="4343400" cy="2441795"/>
          </a:xfrm>
          <a:prstGeom prst="rect">
            <a:avLst/>
          </a:prstGeom>
          <a:noFill/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9702C85-26B4-43B0-BB3F-DE7CB5E7567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3"/>
          <a:stretch/>
        </p:blipFill>
        <p:spPr bwMode="auto">
          <a:xfrm>
            <a:off x="2717139" y="3951915"/>
            <a:ext cx="4343400" cy="2623754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71F20AD-8265-4BEE-8936-A7CD0394D0C9}"/>
              </a:ext>
            </a:extLst>
          </p:cNvPr>
          <p:cNvSpPr txBox="1"/>
          <p:nvPr/>
        </p:nvSpPr>
        <p:spPr>
          <a:xfrm>
            <a:off x="1121168" y="3717068"/>
            <a:ext cx="157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Variable </a:t>
            </a:r>
            <a:r>
              <a:rPr lang="fr-FR" dirty="0" err="1"/>
              <a:t>aggregation</a:t>
            </a:r>
            <a:endParaRPr lang="fr-FR" dirty="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EA3AD1C-3877-4CD3-8E83-6036E21D063C}"/>
              </a:ext>
            </a:extLst>
          </p:cNvPr>
          <p:cNvSpPr/>
          <p:nvPr/>
        </p:nvSpPr>
        <p:spPr>
          <a:xfrm>
            <a:off x="904452" y="3484345"/>
            <a:ext cx="1578866" cy="1732548"/>
          </a:xfrm>
          <a:custGeom>
            <a:avLst/>
            <a:gdLst>
              <a:gd name="connsiteX0" fmla="*/ 86950 w 1578866"/>
              <a:gd name="connsiteY0" fmla="*/ 0 h 1732548"/>
              <a:gd name="connsiteX1" fmla="*/ 163952 w 1578866"/>
              <a:gd name="connsiteY1" fmla="*/ 1395663 h 1732548"/>
              <a:gd name="connsiteX2" fmla="*/ 1578866 w 1578866"/>
              <a:gd name="connsiteY2" fmla="*/ 1732548 h 17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8866" h="1732548">
                <a:moveTo>
                  <a:pt x="86950" y="0"/>
                </a:moveTo>
                <a:cubicBezTo>
                  <a:pt x="1124" y="553452"/>
                  <a:pt x="-84701" y="1106905"/>
                  <a:pt x="163952" y="1395663"/>
                </a:cubicBezTo>
                <a:cubicBezTo>
                  <a:pt x="412605" y="1684421"/>
                  <a:pt x="995735" y="1708484"/>
                  <a:pt x="1578866" y="1732548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195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discussion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B64C488C-F154-455B-B034-D3F61FA32F7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5202"/>
          <a:stretch/>
        </p:blipFill>
        <p:spPr bwMode="auto">
          <a:xfrm>
            <a:off x="1700417" y="2254405"/>
            <a:ext cx="8791167" cy="3498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211650A5-8864-4E99-9175-F1A1F8D5159A}"/>
              </a:ext>
            </a:extLst>
          </p:cNvPr>
          <p:cNvSpPr txBox="1"/>
          <p:nvPr/>
        </p:nvSpPr>
        <p:spPr>
          <a:xfrm>
            <a:off x="2790825" y="170682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Field management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4CEA79D-9CC7-43FC-8150-A5D01DF2C1D4}"/>
              </a:ext>
            </a:extLst>
          </p:cNvPr>
          <p:cNvSpPr txBox="1"/>
          <p:nvPr/>
        </p:nvSpPr>
        <p:spPr>
          <a:xfrm>
            <a:off x="4531178" y="170682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endParaRPr lang="fr-FR" dirty="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D6D76BF1-1411-4010-B510-53C9328E07FE}"/>
              </a:ext>
            </a:extLst>
          </p:cNvPr>
          <p:cNvSpPr txBox="1"/>
          <p:nvPr/>
        </p:nvSpPr>
        <p:spPr>
          <a:xfrm>
            <a:off x="6259284" y="170682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Plant </a:t>
            </a:r>
            <a:r>
              <a:rPr lang="fr-FR" dirty="0" err="1"/>
              <a:t>density</a:t>
            </a:r>
            <a:r>
              <a:rPr lang="fr-FR" dirty="0"/>
              <a:t> &amp; </a:t>
            </a:r>
            <a:r>
              <a:rPr lang="fr-FR" dirty="0" err="1"/>
              <a:t>diversity</a:t>
            </a:r>
            <a:endParaRPr lang="fr-FR" dirty="0"/>
          </a:p>
        </p:txBody>
      </p:sp>
      <p:sp>
        <p:nvSpPr>
          <p:cNvPr id="87" name="Flèche : haut 86">
            <a:extLst>
              <a:ext uri="{FF2B5EF4-FFF2-40B4-BE49-F238E27FC236}">
                <a16:creationId xmlns:a16="http://schemas.microsoft.com/office/drawing/2014/main" id="{E9F62F05-DFD7-4D9F-A1A4-AAE52D3E6F6D}"/>
              </a:ext>
            </a:extLst>
          </p:cNvPr>
          <p:cNvSpPr/>
          <p:nvPr/>
        </p:nvSpPr>
        <p:spPr>
          <a:xfrm>
            <a:off x="4924426" y="5707114"/>
            <a:ext cx="485775" cy="333375"/>
          </a:xfrm>
          <a:prstGeom prst="up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2178071-04D8-443A-872C-C3CD2B6E1638}"/>
              </a:ext>
            </a:extLst>
          </p:cNvPr>
          <p:cNvSpPr txBox="1"/>
          <p:nvPr/>
        </p:nvSpPr>
        <p:spPr>
          <a:xfrm>
            <a:off x="1700417" y="6059331"/>
            <a:ext cx="6755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management and </a:t>
            </a:r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endParaRPr lang="fr-FR" dirty="0"/>
          </a:p>
          <a:p>
            <a:r>
              <a:rPr lang="fr-FR" dirty="0"/>
              <a:t>+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 but </a:t>
            </a:r>
            <a:r>
              <a:rPr lang="fr-FR" dirty="0" err="1"/>
              <a:t>late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field</a:t>
            </a:r>
            <a:r>
              <a:rPr lang="fr-FR" dirty="0"/>
              <a:t> management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89" name="Flèche : haut 88">
            <a:extLst>
              <a:ext uri="{FF2B5EF4-FFF2-40B4-BE49-F238E27FC236}">
                <a16:creationId xmlns:a16="http://schemas.microsoft.com/office/drawing/2014/main" id="{AB435E97-DB7A-4E91-98A2-2229327AF5D3}"/>
              </a:ext>
            </a:extLst>
          </p:cNvPr>
          <p:cNvSpPr/>
          <p:nvPr/>
        </p:nvSpPr>
        <p:spPr>
          <a:xfrm>
            <a:off x="3462338" y="5707114"/>
            <a:ext cx="485775" cy="333375"/>
          </a:xfrm>
          <a:prstGeom prst="up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24B459-3135-478E-A740-258C52409B87}"/>
              </a:ext>
            </a:extLst>
          </p:cNvPr>
          <p:cNvSpPr txBox="1"/>
          <p:nvPr/>
        </p:nvSpPr>
        <p:spPr>
          <a:xfrm>
            <a:off x="525893" y="1290032"/>
            <a:ext cx="113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Behind</a:t>
            </a:r>
            <a:r>
              <a:rPr lang="fr-FR" dirty="0"/>
              <a:t>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farming</a:t>
            </a:r>
            <a:r>
              <a:rPr lang="fr-FR" dirty="0"/>
              <a:t>,</a:t>
            </a:r>
            <a:r>
              <a:rPr lang="fr-FR" b="1" dirty="0"/>
              <a:t> </a:t>
            </a:r>
            <a:r>
              <a:rPr lang="fr-FR" b="1" dirty="0" err="1"/>
              <a:t>field</a:t>
            </a:r>
            <a:r>
              <a:rPr lang="fr-FR" b="1" dirty="0"/>
              <a:t> management and </a:t>
            </a:r>
            <a:r>
              <a:rPr lang="fr-FR" b="1" dirty="0" err="1"/>
              <a:t>soil</a:t>
            </a:r>
            <a:r>
              <a:rPr lang="fr-FR" b="1" dirty="0"/>
              <a:t> </a:t>
            </a:r>
            <a:r>
              <a:rPr lang="fr-FR" b="1" dirty="0" err="1"/>
              <a:t>characteristics</a:t>
            </a:r>
            <a:r>
              <a:rPr lang="fr-FR" b="1" dirty="0"/>
              <a:t> on </a:t>
            </a:r>
            <a:r>
              <a:rPr lang="fr-FR" b="1" dirty="0" err="1"/>
              <a:t>bacteria</a:t>
            </a:r>
            <a:r>
              <a:rPr lang="fr-FR" b="1" dirty="0"/>
              <a:t> and fungi </a:t>
            </a:r>
            <a:r>
              <a:rPr lang="fr-FR" b="1" dirty="0" err="1"/>
              <a:t>diversity</a:t>
            </a:r>
            <a:r>
              <a:rPr lang="fr-FR" b="1" dirty="0"/>
              <a:t> and/or composition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4573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discussion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1AB632B-7F21-4D27-8F2F-12F27BB9D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14" t="54868" r="23929" b="13854"/>
          <a:stretch/>
        </p:blipFill>
        <p:spPr>
          <a:xfrm>
            <a:off x="2184407" y="2604483"/>
            <a:ext cx="8020632" cy="2669755"/>
          </a:xfrm>
          <a:prstGeom prst="rect">
            <a:avLst/>
          </a:prstGeom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45818B12-9B90-4B80-8DDB-B422596681F7}"/>
              </a:ext>
            </a:extLst>
          </p:cNvPr>
          <p:cNvSpPr/>
          <p:nvPr/>
        </p:nvSpPr>
        <p:spPr>
          <a:xfrm>
            <a:off x="6023565" y="2232048"/>
            <a:ext cx="386219" cy="357207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69D686AC-CDDF-4265-A7C8-128C8A6CD3F7}"/>
              </a:ext>
            </a:extLst>
          </p:cNvPr>
          <p:cNvSpPr/>
          <p:nvPr/>
        </p:nvSpPr>
        <p:spPr>
          <a:xfrm>
            <a:off x="7312652" y="2231663"/>
            <a:ext cx="386219" cy="357207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 descr="Plant immunity">
            <a:extLst>
              <a:ext uri="{FF2B5EF4-FFF2-40B4-BE49-F238E27FC236}">
                <a16:creationId xmlns:a16="http://schemas.microsoft.com/office/drawing/2014/main" id="{B0FCC3F3-268B-41A2-B118-B53A3F68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20" y="3792243"/>
            <a:ext cx="886437" cy="6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EB8C6A-FAE6-4381-92B4-AB217F1E7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58" y="2768683"/>
            <a:ext cx="652499" cy="8699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96FC64-CEF1-4CC9-9A5F-4806B225C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59" y="4589128"/>
            <a:ext cx="652499" cy="8699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998103-9D7C-400A-A376-0C2C72427F62}"/>
              </a:ext>
            </a:extLst>
          </p:cNvPr>
          <p:cNvSpPr txBox="1"/>
          <p:nvPr/>
        </p:nvSpPr>
        <p:spPr>
          <a:xfrm>
            <a:off x="525893" y="1337488"/>
            <a:ext cx="1130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Change in fungi </a:t>
            </a:r>
            <a:r>
              <a:rPr lang="fr-FR" b="1" dirty="0" err="1"/>
              <a:t>diversity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dirty="0"/>
              <a:t>grain production and </a:t>
            </a:r>
            <a:r>
              <a:rPr lang="fr-FR" b="1" dirty="0" err="1"/>
              <a:t>pathogen</a:t>
            </a:r>
            <a:r>
              <a:rPr lang="fr-FR" b="1" dirty="0"/>
              <a:t> </a:t>
            </a:r>
            <a:r>
              <a:rPr lang="fr-FR" b="1" dirty="0" err="1"/>
              <a:t>attack</a:t>
            </a:r>
            <a:r>
              <a:rPr lang="fr-FR" b="1" dirty="0"/>
              <a:t> on </a:t>
            </a:r>
            <a:r>
              <a:rPr lang="fr-FR" b="1" dirty="0" err="1"/>
              <a:t>leaves</a:t>
            </a:r>
            <a:r>
              <a:rPr lang="fr-FR" dirty="0"/>
              <a:t>, </a:t>
            </a:r>
            <a:r>
              <a:rPr lang="fr-FR" dirty="0" err="1"/>
              <a:t>especially</a:t>
            </a:r>
            <a:r>
              <a:rPr lang="fr-FR" dirty="0"/>
              <a:t> in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developmental</a:t>
            </a:r>
            <a:r>
              <a:rPr lang="fr-FR" dirty="0"/>
              <a:t> stage</a:t>
            </a:r>
          </a:p>
        </p:txBody>
      </p:sp>
    </p:spTree>
    <p:extLst>
      <p:ext uri="{BB962C8B-B14F-4D97-AF65-F5344CB8AC3E}">
        <p14:creationId xmlns:p14="http://schemas.microsoft.com/office/powerpoint/2010/main" val="296285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ZoneTexte 401">
            <a:extLst>
              <a:ext uri="{FF2B5EF4-FFF2-40B4-BE49-F238E27FC236}">
                <a16:creationId xmlns:a16="http://schemas.microsoft.com/office/drawing/2014/main" id="{159B7F3A-6F92-416A-86A7-FDDDB6492E3C}"/>
              </a:ext>
            </a:extLst>
          </p:cNvPr>
          <p:cNvSpPr txBox="1"/>
          <p:nvPr/>
        </p:nvSpPr>
        <p:spPr>
          <a:xfrm>
            <a:off x="329183" y="2055863"/>
            <a:ext cx="1049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</a:t>
            </a:r>
            <a:r>
              <a:rPr lang="fr-FR" dirty="0" err="1"/>
              <a:t>Environmental-friendly</a:t>
            </a:r>
            <a:r>
              <a:rPr lang="fr-FR" dirty="0"/>
              <a:t> practices </a:t>
            </a:r>
            <a:r>
              <a:rPr lang="fr-FR" dirty="0" err="1"/>
              <a:t>influencing</a:t>
            </a:r>
            <a:r>
              <a:rPr lang="fr-FR" dirty="0"/>
              <a:t> plant </a:t>
            </a:r>
            <a:r>
              <a:rPr lang="fr-FR" dirty="0" err="1"/>
              <a:t>microbiota</a:t>
            </a:r>
            <a:endParaRPr lang="fr-FR" dirty="0"/>
          </a:p>
          <a:p>
            <a:r>
              <a:rPr lang="fr-FR" dirty="0"/>
              <a:t>Structure (</a:t>
            </a:r>
            <a:r>
              <a:rPr lang="fr-FR" dirty="0" err="1"/>
              <a:t>diversity</a:t>
            </a:r>
            <a:r>
              <a:rPr lang="fr-FR" dirty="0"/>
              <a:t> and composition)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55" name="ZoneTexte 454">
            <a:extLst>
              <a:ext uri="{FF2B5EF4-FFF2-40B4-BE49-F238E27FC236}">
                <a16:creationId xmlns:a16="http://schemas.microsoft.com/office/drawing/2014/main" id="{6070C4A4-5BDA-4336-BBCE-2B63D37DF6DA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rgbClr val="002060"/>
                </a:solidFill>
              </a:rPr>
              <a:t>Organic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farming</a:t>
            </a:r>
            <a:r>
              <a:rPr lang="fr-FR" sz="2200" b="1" dirty="0">
                <a:solidFill>
                  <a:srgbClr val="002060"/>
                </a:solidFill>
              </a:rPr>
              <a:t> for plant </a:t>
            </a:r>
            <a:r>
              <a:rPr lang="fr-FR" sz="2200" b="1" dirty="0" err="1">
                <a:solidFill>
                  <a:srgbClr val="002060"/>
                </a:solidFill>
              </a:rPr>
              <a:t>microbial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enrichment</a:t>
            </a:r>
            <a:endParaRPr lang="fr-FR" sz="2200" b="1" dirty="0">
              <a:solidFill>
                <a:srgbClr val="002060"/>
              </a:solidFill>
            </a:endParaRPr>
          </a:p>
        </p:txBody>
      </p:sp>
      <p:grpSp>
        <p:nvGrpSpPr>
          <p:cNvPr id="456" name="Groupe 455">
            <a:extLst>
              <a:ext uri="{FF2B5EF4-FFF2-40B4-BE49-F238E27FC236}">
                <a16:creationId xmlns:a16="http://schemas.microsoft.com/office/drawing/2014/main" id="{5CC60705-D24B-4170-B402-BC1EAC2ED4FA}"/>
              </a:ext>
            </a:extLst>
          </p:cNvPr>
          <p:cNvGrpSpPr/>
          <p:nvPr/>
        </p:nvGrpSpPr>
        <p:grpSpPr>
          <a:xfrm>
            <a:off x="6728750" y="1200496"/>
            <a:ext cx="2962776" cy="1484391"/>
            <a:chOff x="12673847" y="3457968"/>
            <a:chExt cx="4502581" cy="2294075"/>
          </a:xfrm>
        </p:grpSpPr>
        <p:pic>
          <p:nvPicPr>
            <p:cNvPr id="457" name="Picture 2" descr="Wheat growth stages from seed to ripe plant Vector Image">
              <a:extLst>
                <a:ext uri="{FF2B5EF4-FFF2-40B4-BE49-F238E27FC236}">
                  <a16:creationId xmlns:a16="http://schemas.microsoft.com/office/drawing/2014/main" id="{8A599ED1-2D1F-4A60-8E9F-3D274DBAA8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82"/>
            <a:stretch/>
          </p:blipFill>
          <p:spPr bwMode="auto">
            <a:xfrm>
              <a:off x="12673847" y="3457968"/>
              <a:ext cx="4502581" cy="194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9" name="Connecteur droit avec flèche 458">
              <a:extLst>
                <a:ext uri="{FF2B5EF4-FFF2-40B4-BE49-F238E27FC236}">
                  <a16:creationId xmlns:a16="http://schemas.microsoft.com/office/drawing/2014/main" id="{80A26956-8F78-43EF-B99D-34A3E91B9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71512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avec flèche 459">
              <a:extLst>
                <a:ext uri="{FF2B5EF4-FFF2-40B4-BE49-F238E27FC236}">
                  <a16:creationId xmlns:a16="http://schemas.microsoft.com/office/drawing/2014/main" id="{43880594-AC4C-4E7C-A656-18CE0FF11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83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43C0CDB-7B2F-4D08-8725-CFBCF0617D47}"/>
              </a:ext>
            </a:extLst>
          </p:cNvPr>
          <p:cNvSpPr txBox="1"/>
          <p:nvPr/>
        </p:nvSpPr>
        <p:spPr>
          <a:xfrm>
            <a:off x="5914827" y="2732884"/>
            <a:ext cx="40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endParaRPr lang="fr-FR" dirty="0"/>
          </a:p>
        </p:txBody>
      </p:sp>
      <p:sp>
        <p:nvSpPr>
          <p:cNvPr id="454" name="ZoneTexte 453">
            <a:extLst>
              <a:ext uri="{FF2B5EF4-FFF2-40B4-BE49-F238E27FC236}">
                <a16:creationId xmlns:a16="http://schemas.microsoft.com/office/drawing/2014/main" id="{1528CC2E-2C44-43CC-BC14-C709FA5BC37E}"/>
              </a:ext>
            </a:extLst>
          </p:cNvPr>
          <p:cNvSpPr txBox="1"/>
          <p:nvPr/>
        </p:nvSpPr>
        <p:spPr>
          <a:xfrm>
            <a:off x="6451278" y="3062784"/>
            <a:ext cx="40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+ Field management</a:t>
            </a:r>
          </a:p>
        </p:txBody>
      </p:sp>
    </p:spTree>
    <p:extLst>
      <p:ext uri="{BB962C8B-B14F-4D97-AF65-F5344CB8AC3E}">
        <p14:creationId xmlns:p14="http://schemas.microsoft.com/office/powerpoint/2010/main" val="229068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AE4CA8C-1FEA-4C58-AF51-2455F66804A4}"/>
              </a:ext>
            </a:extLst>
          </p:cNvPr>
          <p:cNvGrpSpPr/>
          <p:nvPr/>
        </p:nvGrpSpPr>
        <p:grpSpPr>
          <a:xfrm>
            <a:off x="1104550" y="5316657"/>
            <a:ext cx="2203796" cy="1205800"/>
            <a:chOff x="19931" y="904710"/>
            <a:chExt cx="3292964" cy="1921962"/>
          </a:xfrm>
        </p:grpSpPr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90112676-8B3A-42F7-80EB-6767BA0DB536}"/>
                </a:ext>
              </a:extLst>
            </p:cNvPr>
            <p:cNvSpPr/>
            <p:nvPr/>
          </p:nvSpPr>
          <p:spPr>
            <a:xfrm>
              <a:off x="104503" y="1663337"/>
              <a:ext cx="3187337" cy="931817"/>
            </a:xfrm>
            <a:prstGeom prst="parallelogram">
              <a:avLst>
                <a:gd name="adj" fmla="val 82782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FB971425-ADAD-44C4-A5ED-A0708FDC6492}"/>
                </a:ext>
              </a:extLst>
            </p:cNvPr>
            <p:cNvSpPr/>
            <p:nvPr/>
          </p:nvSpPr>
          <p:spPr>
            <a:xfrm>
              <a:off x="104504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8CCE3CCC-677D-417A-8576-E3AC8BF9F286}"/>
                </a:ext>
              </a:extLst>
            </p:cNvPr>
            <p:cNvSpPr/>
            <p:nvPr/>
          </p:nvSpPr>
          <p:spPr>
            <a:xfrm>
              <a:off x="914401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arallélogramme 20">
              <a:extLst>
                <a:ext uri="{FF2B5EF4-FFF2-40B4-BE49-F238E27FC236}">
                  <a16:creationId xmlns:a16="http://schemas.microsoft.com/office/drawing/2014/main" id="{B997F4A5-BE22-4AD9-B544-D5AEB15D0104}"/>
                </a:ext>
              </a:extLst>
            </p:cNvPr>
            <p:cNvSpPr/>
            <p:nvPr/>
          </p:nvSpPr>
          <p:spPr>
            <a:xfrm>
              <a:off x="1721446" y="1665151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4A53DFB6-BA5B-4ECB-A519-DC0F88B5A6F7}"/>
                </a:ext>
              </a:extLst>
            </p:cNvPr>
            <p:cNvSpPr/>
            <p:nvPr/>
          </p:nvSpPr>
          <p:spPr>
            <a:xfrm>
              <a:off x="1715589" y="1663335"/>
              <a:ext cx="1584960" cy="178211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Parallélogramme 22">
              <a:extLst>
                <a:ext uri="{FF2B5EF4-FFF2-40B4-BE49-F238E27FC236}">
                  <a16:creationId xmlns:a16="http://schemas.microsoft.com/office/drawing/2014/main" id="{244B2A58-E0D9-46C7-ABEA-62394F0AC3EA}"/>
                </a:ext>
              </a:extLst>
            </p:cNvPr>
            <p:cNvSpPr/>
            <p:nvPr/>
          </p:nvSpPr>
          <p:spPr>
            <a:xfrm>
              <a:off x="1715589" y="2220683"/>
              <a:ext cx="1131556" cy="374470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Parallélogramme 23">
              <a:extLst>
                <a:ext uri="{FF2B5EF4-FFF2-40B4-BE49-F238E27FC236}">
                  <a16:creationId xmlns:a16="http://schemas.microsoft.com/office/drawing/2014/main" id="{542E9691-03D5-462D-99BF-55AB0A3F7670}"/>
                </a:ext>
              </a:extLst>
            </p:cNvPr>
            <p:cNvSpPr/>
            <p:nvPr/>
          </p:nvSpPr>
          <p:spPr>
            <a:xfrm>
              <a:off x="409304" y="1663335"/>
              <a:ext cx="1280160" cy="557348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328E474-E027-43AC-8B02-B9475B7F04DF}"/>
                </a:ext>
              </a:extLst>
            </p:cNvPr>
            <p:cNvGrpSpPr/>
            <p:nvPr/>
          </p:nvGrpSpPr>
          <p:grpSpPr>
            <a:xfrm>
              <a:off x="1962753" y="911962"/>
              <a:ext cx="436565" cy="935605"/>
              <a:chOff x="2553142" y="1251146"/>
              <a:chExt cx="3700652" cy="5199350"/>
            </a:xfrm>
          </p:grpSpPr>
          <p:sp>
            <p:nvSpPr>
              <p:cNvPr id="396" name="Forme libre 768">
                <a:extLst>
                  <a:ext uri="{FF2B5EF4-FFF2-40B4-BE49-F238E27FC236}">
                    <a16:creationId xmlns:a16="http://schemas.microsoft.com/office/drawing/2014/main" id="{6311F25A-0015-49D1-BB22-0B55528591E1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orme libre 769">
                <a:extLst>
                  <a:ext uri="{FF2B5EF4-FFF2-40B4-BE49-F238E27FC236}">
                    <a16:creationId xmlns:a16="http://schemas.microsoft.com/office/drawing/2014/main" id="{696CAF7B-F7EA-41D7-A30A-4DD7E8AAF603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03ED3E2-CF59-499D-AACC-5772C723696B}"/>
                </a:ext>
              </a:extLst>
            </p:cNvPr>
            <p:cNvGrpSpPr/>
            <p:nvPr/>
          </p:nvGrpSpPr>
          <p:grpSpPr>
            <a:xfrm>
              <a:off x="1689464" y="904710"/>
              <a:ext cx="436565" cy="935605"/>
              <a:chOff x="2553142" y="1251146"/>
              <a:chExt cx="3700652" cy="5199350"/>
            </a:xfrm>
          </p:grpSpPr>
          <p:sp>
            <p:nvSpPr>
              <p:cNvPr id="394" name="Forme libre 766">
                <a:extLst>
                  <a:ext uri="{FF2B5EF4-FFF2-40B4-BE49-F238E27FC236}">
                    <a16:creationId xmlns:a16="http://schemas.microsoft.com/office/drawing/2014/main" id="{832B2556-612F-4888-A4C2-7B8CD576AD81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orme libre 767">
                <a:extLst>
                  <a:ext uri="{FF2B5EF4-FFF2-40B4-BE49-F238E27FC236}">
                    <a16:creationId xmlns:a16="http://schemas.microsoft.com/office/drawing/2014/main" id="{8BF8DC2B-DA8F-47C4-B3DA-C7F20F0204A7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9C092D5-9C46-4DDF-AF06-7C7018DC71B6}"/>
                </a:ext>
              </a:extLst>
            </p:cNvPr>
            <p:cNvGrpSpPr/>
            <p:nvPr/>
          </p:nvGrpSpPr>
          <p:grpSpPr>
            <a:xfrm>
              <a:off x="2542181" y="914444"/>
              <a:ext cx="436565" cy="935605"/>
              <a:chOff x="2553142" y="1251146"/>
              <a:chExt cx="3700652" cy="5199350"/>
            </a:xfrm>
          </p:grpSpPr>
          <p:sp>
            <p:nvSpPr>
              <p:cNvPr id="392" name="Forme libre 764">
                <a:extLst>
                  <a:ext uri="{FF2B5EF4-FFF2-40B4-BE49-F238E27FC236}">
                    <a16:creationId xmlns:a16="http://schemas.microsoft.com/office/drawing/2014/main" id="{F8DDA3BB-07C4-4853-90F8-FCFC271306A3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orme libre 765">
                <a:extLst>
                  <a:ext uri="{FF2B5EF4-FFF2-40B4-BE49-F238E27FC236}">
                    <a16:creationId xmlns:a16="http://schemas.microsoft.com/office/drawing/2014/main" id="{7C5DEA9D-8BF6-4B6B-836C-85D61174E9D6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056FC85-E5E5-4378-B66B-12245F2CCEAB}"/>
                </a:ext>
              </a:extLst>
            </p:cNvPr>
            <p:cNvGrpSpPr/>
            <p:nvPr/>
          </p:nvGrpSpPr>
          <p:grpSpPr>
            <a:xfrm>
              <a:off x="2268892" y="907192"/>
              <a:ext cx="436565" cy="935605"/>
              <a:chOff x="2553142" y="1251146"/>
              <a:chExt cx="3700652" cy="5199350"/>
            </a:xfrm>
          </p:grpSpPr>
          <p:sp>
            <p:nvSpPr>
              <p:cNvPr id="390" name="Forme libre 762">
                <a:extLst>
                  <a:ext uri="{FF2B5EF4-FFF2-40B4-BE49-F238E27FC236}">
                    <a16:creationId xmlns:a16="http://schemas.microsoft.com/office/drawing/2014/main" id="{9B118918-16F6-4C42-BFF6-2C9B67653E1B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orme libre 763">
                <a:extLst>
                  <a:ext uri="{FF2B5EF4-FFF2-40B4-BE49-F238E27FC236}">
                    <a16:creationId xmlns:a16="http://schemas.microsoft.com/office/drawing/2014/main" id="{6F19C43B-788E-4B10-820C-2AE6FA05EA03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182173C-74B3-4D5B-A231-575523D456FD}"/>
                </a:ext>
              </a:extLst>
            </p:cNvPr>
            <p:cNvGrpSpPr/>
            <p:nvPr/>
          </p:nvGrpSpPr>
          <p:grpSpPr>
            <a:xfrm>
              <a:off x="2817453" y="911786"/>
              <a:ext cx="436565" cy="935605"/>
              <a:chOff x="2553142" y="1251146"/>
              <a:chExt cx="3700652" cy="5199350"/>
            </a:xfrm>
          </p:grpSpPr>
          <p:sp>
            <p:nvSpPr>
              <p:cNvPr id="388" name="Forme libre 760">
                <a:extLst>
                  <a:ext uri="{FF2B5EF4-FFF2-40B4-BE49-F238E27FC236}">
                    <a16:creationId xmlns:a16="http://schemas.microsoft.com/office/drawing/2014/main" id="{C1483C00-DD33-45A1-AF80-A9BDEE9E668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orme libre 761">
                <a:extLst>
                  <a:ext uri="{FF2B5EF4-FFF2-40B4-BE49-F238E27FC236}">
                    <a16:creationId xmlns:a16="http://schemas.microsoft.com/office/drawing/2014/main" id="{93BD0C8F-93AD-4969-B9CC-921F520BE5E7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29C054D7-2E0E-4556-9275-B591C5E88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06237" y="2494464"/>
              <a:ext cx="45719" cy="10068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3980A31-CD72-4965-BE66-04F76C9C8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66201" y="2494464"/>
              <a:ext cx="45719" cy="10068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CB9E03C-E524-4938-92F1-D9E4886DB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16443" y="2494464"/>
              <a:ext cx="45719" cy="100689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16649DD-5626-4204-A14B-73F8A61AC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69589" y="2494464"/>
              <a:ext cx="45719" cy="100689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6D98D0B-8829-479B-98A8-61F7BA115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24815" y="2494464"/>
              <a:ext cx="45719" cy="10068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B25167A9-5D97-48C1-AE8D-BCB4C3A4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79795" y="2494464"/>
              <a:ext cx="45719" cy="10068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0999DB8-4E09-46BA-A171-3710D37C2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30037" y="2494464"/>
              <a:ext cx="45719" cy="1006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BB092DF-EF35-4B4C-B438-60E249A1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84269" y="2494464"/>
              <a:ext cx="45719" cy="10068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3FD71737-8A5C-4867-848A-9FA24101B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34511" y="2494464"/>
              <a:ext cx="45719" cy="10068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589F5CE-B897-489D-84CA-AF8CDCBE5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94475" y="2494464"/>
              <a:ext cx="45719" cy="10068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A868DDD-0F7C-4458-AD68-3148054FA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352193" y="2494464"/>
              <a:ext cx="45719" cy="10068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EA98779-F722-4B33-81AC-870637B91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00623" y="2494464"/>
              <a:ext cx="45719" cy="10068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5AF599B8-9DBF-4DAB-BDA7-19A854A78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50865" y="2494464"/>
              <a:ext cx="45719" cy="100689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E170F954-F267-48F2-A5C4-5B330E349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510829" y="2494464"/>
              <a:ext cx="45719" cy="100689"/>
            </a:xfrm>
            <a:prstGeom prst="rect">
              <a:avLst/>
            </a:prstGeom>
          </p:spPr>
        </p:pic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7B934DEF-A41A-4B3D-86D4-F731E110728E}"/>
                </a:ext>
              </a:extLst>
            </p:cNvPr>
            <p:cNvGrpSpPr/>
            <p:nvPr/>
          </p:nvGrpSpPr>
          <p:grpSpPr>
            <a:xfrm>
              <a:off x="2005384" y="2191703"/>
              <a:ext cx="800553" cy="100689"/>
              <a:chOff x="1908395" y="2646864"/>
              <a:chExt cx="800553" cy="100689"/>
            </a:xfrm>
          </p:grpSpPr>
          <p:pic>
            <p:nvPicPr>
              <p:cNvPr id="373" name="Image 372">
                <a:extLst>
                  <a:ext uri="{FF2B5EF4-FFF2-40B4-BE49-F238E27FC236}">
                    <a16:creationId xmlns:a16="http://schemas.microsoft.com/office/drawing/2014/main" id="{70E63FE6-50D8-4A8C-8CBE-0A6556C52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4" name="Image 373">
                <a:extLst>
                  <a:ext uri="{FF2B5EF4-FFF2-40B4-BE49-F238E27FC236}">
                    <a16:creationId xmlns:a16="http://schemas.microsoft.com/office/drawing/2014/main" id="{321103C8-99DA-43B3-A340-E3AE1C6C2A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5" name="Image 374">
                <a:extLst>
                  <a:ext uri="{FF2B5EF4-FFF2-40B4-BE49-F238E27FC236}">
                    <a16:creationId xmlns:a16="http://schemas.microsoft.com/office/drawing/2014/main" id="{AD731E60-3A65-4D84-BAAA-F088BBDBA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6" name="Image 375">
                <a:extLst>
                  <a:ext uri="{FF2B5EF4-FFF2-40B4-BE49-F238E27FC236}">
                    <a16:creationId xmlns:a16="http://schemas.microsoft.com/office/drawing/2014/main" id="{B05EAD24-63BE-472F-B23D-BE6EE7DD9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7" name="Image 376">
                <a:extLst>
                  <a:ext uri="{FF2B5EF4-FFF2-40B4-BE49-F238E27FC236}">
                    <a16:creationId xmlns:a16="http://schemas.microsoft.com/office/drawing/2014/main" id="{8D7E1436-5433-4E81-9B3E-1281580860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8" name="Image 377">
                <a:extLst>
                  <a:ext uri="{FF2B5EF4-FFF2-40B4-BE49-F238E27FC236}">
                    <a16:creationId xmlns:a16="http://schemas.microsoft.com/office/drawing/2014/main" id="{367F8680-7563-4956-A28E-5609F86AF7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9" name="Image 378">
                <a:extLst>
                  <a:ext uri="{FF2B5EF4-FFF2-40B4-BE49-F238E27FC236}">
                    <a16:creationId xmlns:a16="http://schemas.microsoft.com/office/drawing/2014/main" id="{A2177297-EBC6-4D4A-8FCA-44873DF279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0" name="Image 379">
                <a:extLst>
                  <a:ext uri="{FF2B5EF4-FFF2-40B4-BE49-F238E27FC236}">
                    <a16:creationId xmlns:a16="http://schemas.microsoft.com/office/drawing/2014/main" id="{46F0A633-6351-4ED8-BC6B-2851BFF09B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1" name="Image 380">
                <a:extLst>
                  <a:ext uri="{FF2B5EF4-FFF2-40B4-BE49-F238E27FC236}">
                    <a16:creationId xmlns:a16="http://schemas.microsoft.com/office/drawing/2014/main" id="{0A8F3517-51D6-4AC0-9DF8-DF0B48A77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2" name="Image 381">
                <a:extLst>
                  <a:ext uri="{FF2B5EF4-FFF2-40B4-BE49-F238E27FC236}">
                    <a16:creationId xmlns:a16="http://schemas.microsoft.com/office/drawing/2014/main" id="{539E2F48-59CA-4B8D-8B30-EDE46485E0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3" name="Image 382">
                <a:extLst>
                  <a:ext uri="{FF2B5EF4-FFF2-40B4-BE49-F238E27FC236}">
                    <a16:creationId xmlns:a16="http://schemas.microsoft.com/office/drawing/2014/main" id="{7AFD58C9-6EE3-4AB3-9C5B-6C4C002346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4" name="Image 383">
                <a:extLst>
                  <a:ext uri="{FF2B5EF4-FFF2-40B4-BE49-F238E27FC236}">
                    <a16:creationId xmlns:a16="http://schemas.microsoft.com/office/drawing/2014/main" id="{48E85BDE-3B45-4D95-8173-96334F8FD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5" name="Image 384">
                <a:extLst>
                  <a:ext uri="{FF2B5EF4-FFF2-40B4-BE49-F238E27FC236}">
                    <a16:creationId xmlns:a16="http://schemas.microsoft.com/office/drawing/2014/main" id="{06F7162D-C6BA-4076-95BA-D6F1D161F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6" name="Image 385">
                <a:extLst>
                  <a:ext uri="{FF2B5EF4-FFF2-40B4-BE49-F238E27FC236}">
                    <a16:creationId xmlns:a16="http://schemas.microsoft.com/office/drawing/2014/main" id="{FD4AD07F-CA21-4B3B-9C38-ACA99A46FD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7" name="Image 386">
                <a:extLst>
                  <a:ext uri="{FF2B5EF4-FFF2-40B4-BE49-F238E27FC236}">
                    <a16:creationId xmlns:a16="http://schemas.microsoft.com/office/drawing/2014/main" id="{D4DDC7D6-3DE2-41FC-B938-A4A05420C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E9F04C17-D343-4C96-959F-B1A9E1216E80}"/>
                </a:ext>
              </a:extLst>
            </p:cNvPr>
            <p:cNvGrpSpPr/>
            <p:nvPr/>
          </p:nvGrpSpPr>
          <p:grpSpPr>
            <a:xfrm>
              <a:off x="1950956" y="2256884"/>
              <a:ext cx="800553" cy="100689"/>
              <a:chOff x="1908395" y="2646864"/>
              <a:chExt cx="800553" cy="100689"/>
            </a:xfrm>
          </p:grpSpPr>
          <p:pic>
            <p:nvPicPr>
              <p:cNvPr id="358" name="Image 357">
                <a:extLst>
                  <a:ext uri="{FF2B5EF4-FFF2-40B4-BE49-F238E27FC236}">
                    <a16:creationId xmlns:a16="http://schemas.microsoft.com/office/drawing/2014/main" id="{5A4E3A27-55EA-4DD8-B216-BDC0F7C44C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9" name="Image 358">
                <a:extLst>
                  <a:ext uri="{FF2B5EF4-FFF2-40B4-BE49-F238E27FC236}">
                    <a16:creationId xmlns:a16="http://schemas.microsoft.com/office/drawing/2014/main" id="{DEBD7461-3A91-4AC9-A0B9-E23E2B6795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0" name="Image 359">
                <a:extLst>
                  <a:ext uri="{FF2B5EF4-FFF2-40B4-BE49-F238E27FC236}">
                    <a16:creationId xmlns:a16="http://schemas.microsoft.com/office/drawing/2014/main" id="{638F191B-2AE9-4FED-9569-1315FD4F3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1" name="Image 360">
                <a:extLst>
                  <a:ext uri="{FF2B5EF4-FFF2-40B4-BE49-F238E27FC236}">
                    <a16:creationId xmlns:a16="http://schemas.microsoft.com/office/drawing/2014/main" id="{38E57595-5AE4-462A-B337-C39F7DF49D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2" name="Image 361">
                <a:extLst>
                  <a:ext uri="{FF2B5EF4-FFF2-40B4-BE49-F238E27FC236}">
                    <a16:creationId xmlns:a16="http://schemas.microsoft.com/office/drawing/2014/main" id="{B545B7B7-1C07-406D-8370-CE0BB2034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3" name="Image 362">
                <a:extLst>
                  <a:ext uri="{FF2B5EF4-FFF2-40B4-BE49-F238E27FC236}">
                    <a16:creationId xmlns:a16="http://schemas.microsoft.com/office/drawing/2014/main" id="{94E7A5D2-6A9E-4EBF-B77D-0D2ABD0799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4" name="Image 363">
                <a:extLst>
                  <a:ext uri="{FF2B5EF4-FFF2-40B4-BE49-F238E27FC236}">
                    <a16:creationId xmlns:a16="http://schemas.microsoft.com/office/drawing/2014/main" id="{01DA5ABE-F2BA-48FA-BA18-CCDC697C7C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CE7D6F3F-B3BF-44EA-A42F-B83FC46B23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6" name="Image 365">
                <a:extLst>
                  <a:ext uri="{FF2B5EF4-FFF2-40B4-BE49-F238E27FC236}">
                    <a16:creationId xmlns:a16="http://schemas.microsoft.com/office/drawing/2014/main" id="{CC2E6641-9B6B-4530-9182-4785621203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7" name="Image 366">
                <a:extLst>
                  <a:ext uri="{FF2B5EF4-FFF2-40B4-BE49-F238E27FC236}">
                    <a16:creationId xmlns:a16="http://schemas.microsoft.com/office/drawing/2014/main" id="{8DB74D7B-A2E9-46B3-9EB8-0310F3F0A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8" name="Image 367">
                <a:extLst>
                  <a:ext uri="{FF2B5EF4-FFF2-40B4-BE49-F238E27FC236}">
                    <a16:creationId xmlns:a16="http://schemas.microsoft.com/office/drawing/2014/main" id="{76DE789F-CB1F-44E8-969F-93FAB17DE2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9" name="Image 368">
                <a:extLst>
                  <a:ext uri="{FF2B5EF4-FFF2-40B4-BE49-F238E27FC236}">
                    <a16:creationId xmlns:a16="http://schemas.microsoft.com/office/drawing/2014/main" id="{C3300E25-FA70-40B7-B58C-A3DC18A9D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0" name="Image 369">
                <a:extLst>
                  <a:ext uri="{FF2B5EF4-FFF2-40B4-BE49-F238E27FC236}">
                    <a16:creationId xmlns:a16="http://schemas.microsoft.com/office/drawing/2014/main" id="{9C99FBD0-AFA6-4510-8F08-AD3EB9A186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1" name="Image 370">
                <a:extLst>
                  <a:ext uri="{FF2B5EF4-FFF2-40B4-BE49-F238E27FC236}">
                    <a16:creationId xmlns:a16="http://schemas.microsoft.com/office/drawing/2014/main" id="{76818A70-8CFA-4909-8900-7D532FDA13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2" name="Image 371">
                <a:extLst>
                  <a:ext uri="{FF2B5EF4-FFF2-40B4-BE49-F238E27FC236}">
                    <a16:creationId xmlns:a16="http://schemas.microsoft.com/office/drawing/2014/main" id="{1CE297C1-DB9C-4D20-B827-BF2E6DC6B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DE93FC79-D592-4017-94D5-2EDE3DB8B970}"/>
                </a:ext>
              </a:extLst>
            </p:cNvPr>
            <p:cNvGrpSpPr/>
            <p:nvPr/>
          </p:nvGrpSpPr>
          <p:grpSpPr>
            <a:xfrm>
              <a:off x="1906748" y="2337673"/>
              <a:ext cx="800553" cy="100689"/>
              <a:chOff x="1908395" y="2646864"/>
              <a:chExt cx="800553" cy="100689"/>
            </a:xfrm>
          </p:grpSpPr>
          <p:pic>
            <p:nvPicPr>
              <p:cNvPr id="343" name="Image 342">
                <a:extLst>
                  <a:ext uri="{FF2B5EF4-FFF2-40B4-BE49-F238E27FC236}">
                    <a16:creationId xmlns:a16="http://schemas.microsoft.com/office/drawing/2014/main" id="{8B68313A-889F-4B90-ABD6-DFE3ED426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4" name="Image 343">
                <a:extLst>
                  <a:ext uri="{FF2B5EF4-FFF2-40B4-BE49-F238E27FC236}">
                    <a16:creationId xmlns:a16="http://schemas.microsoft.com/office/drawing/2014/main" id="{412D7276-06F5-498C-AB92-FB62B5970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5" name="Image 344">
                <a:extLst>
                  <a:ext uri="{FF2B5EF4-FFF2-40B4-BE49-F238E27FC236}">
                    <a16:creationId xmlns:a16="http://schemas.microsoft.com/office/drawing/2014/main" id="{2EA4E25B-F377-4D77-BE3C-4498956F53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6" name="Image 345">
                <a:extLst>
                  <a:ext uri="{FF2B5EF4-FFF2-40B4-BE49-F238E27FC236}">
                    <a16:creationId xmlns:a16="http://schemas.microsoft.com/office/drawing/2014/main" id="{70772DE3-3BEE-43BF-BAEC-526B7C8959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7" name="Image 346">
                <a:extLst>
                  <a:ext uri="{FF2B5EF4-FFF2-40B4-BE49-F238E27FC236}">
                    <a16:creationId xmlns:a16="http://schemas.microsoft.com/office/drawing/2014/main" id="{7C84C4AC-2ADB-4175-9C90-377B167E1F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8" name="Image 347">
                <a:extLst>
                  <a:ext uri="{FF2B5EF4-FFF2-40B4-BE49-F238E27FC236}">
                    <a16:creationId xmlns:a16="http://schemas.microsoft.com/office/drawing/2014/main" id="{B0311EFB-60AF-48FD-8488-99C59D79E5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9" name="Image 348">
                <a:extLst>
                  <a:ext uri="{FF2B5EF4-FFF2-40B4-BE49-F238E27FC236}">
                    <a16:creationId xmlns:a16="http://schemas.microsoft.com/office/drawing/2014/main" id="{23CF0FD8-4714-4188-80FE-8A55FF40F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0" name="Image 349">
                <a:extLst>
                  <a:ext uri="{FF2B5EF4-FFF2-40B4-BE49-F238E27FC236}">
                    <a16:creationId xmlns:a16="http://schemas.microsoft.com/office/drawing/2014/main" id="{9AFED969-5182-4498-B839-693C41E5F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1" name="Image 350">
                <a:extLst>
                  <a:ext uri="{FF2B5EF4-FFF2-40B4-BE49-F238E27FC236}">
                    <a16:creationId xmlns:a16="http://schemas.microsoft.com/office/drawing/2014/main" id="{6E6C0F55-EFB5-4BCC-9ABF-9D58857AA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2" name="Image 351">
                <a:extLst>
                  <a:ext uri="{FF2B5EF4-FFF2-40B4-BE49-F238E27FC236}">
                    <a16:creationId xmlns:a16="http://schemas.microsoft.com/office/drawing/2014/main" id="{BF37667E-36D1-4F93-ACAE-DF8EE06EF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3" name="Image 352">
                <a:extLst>
                  <a:ext uri="{FF2B5EF4-FFF2-40B4-BE49-F238E27FC236}">
                    <a16:creationId xmlns:a16="http://schemas.microsoft.com/office/drawing/2014/main" id="{C1C0A4E6-E1AC-4148-8D24-7FC4B52013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4" name="Image 353">
                <a:extLst>
                  <a:ext uri="{FF2B5EF4-FFF2-40B4-BE49-F238E27FC236}">
                    <a16:creationId xmlns:a16="http://schemas.microsoft.com/office/drawing/2014/main" id="{BD764F9D-9A09-41CF-ADAC-E44CCA877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5" name="Image 354">
                <a:extLst>
                  <a:ext uri="{FF2B5EF4-FFF2-40B4-BE49-F238E27FC236}">
                    <a16:creationId xmlns:a16="http://schemas.microsoft.com/office/drawing/2014/main" id="{F08768B0-7F76-436E-A67D-3A1968DA00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E5181966-DC9B-4C31-B7B4-D3F47A43F6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A12BB745-0454-44D8-96C2-857E4CAB33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6AC24F75-52B8-466A-A2D1-8F8F11A01EE6}"/>
                </a:ext>
              </a:extLst>
            </p:cNvPr>
            <p:cNvGrpSpPr/>
            <p:nvPr/>
          </p:nvGrpSpPr>
          <p:grpSpPr>
            <a:xfrm>
              <a:off x="1834639" y="2402856"/>
              <a:ext cx="800553" cy="100689"/>
              <a:chOff x="1908395" y="2646864"/>
              <a:chExt cx="800553" cy="100689"/>
            </a:xfrm>
          </p:grpSpPr>
          <p:pic>
            <p:nvPicPr>
              <p:cNvPr id="328" name="Image 327">
                <a:extLst>
                  <a:ext uri="{FF2B5EF4-FFF2-40B4-BE49-F238E27FC236}">
                    <a16:creationId xmlns:a16="http://schemas.microsoft.com/office/drawing/2014/main" id="{AAF5BFC8-D263-4B26-9C14-B59A756906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9" name="Image 328">
                <a:extLst>
                  <a:ext uri="{FF2B5EF4-FFF2-40B4-BE49-F238E27FC236}">
                    <a16:creationId xmlns:a16="http://schemas.microsoft.com/office/drawing/2014/main" id="{2DCD37C3-21B4-44B0-BF79-ABE0435BF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0" name="Image 329">
                <a:extLst>
                  <a:ext uri="{FF2B5EF4-FFF2-40B4-BE49-F238E27FC236}">
                    <a16:creationId xmlns:a16="http://schemas.microsoft.com/office/drawing/2014/main" id="{C0AB2BD3-7EF3-4E56-9137-1BD675E5FF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1" name="Image 330">
                <a:extLst>
                  <a:ext uri="{FF2B5EF4-FFF2-40B4-BE49-F238E27FC236}">
                    <a16:creationId xmlns:a16="http://schemas.microsoft.com/office/drawing/2014/main" id="{BF336A26-3F35-48E4-890B-CFC3869516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2" name="Image 331">
                <a:extLst>
                  <a:ext uri="{FF2B5EF4-FFF2-40B4-BE49-F238E27FC236}">
                    <a16:creationId xmlns:a16="http://schemas.microsoft.com/office/drawing/2014/main" id="{DDFE99EF-A1E4-45CE-AE16-4CB7AE219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3" name="Image 332">
                <a:extLst>
                  <a:ext uri="{FF2B5EF4-FFF2-40B4-BE49-F238E27FC236}">
                    <a16:creationId xmlns:a16="http://schemas.microsoft.com/office/drawing/2014/main" id="{FD229E31-54BD-473A-AC3D-5C7860E0B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4" name="Image 333">
                <a:extLst>
                  <a:ext uri="{FF2B5EF4-FFF2-40B4-BE49-F238E27FC236}">
                    <a16:creationId xmlns:a16="http://schemas.microsoft.com/office/drawing/2014/main" id="{4B54ADE3-9CE3-42D0-87D1-F0987DB8BB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5" name="Image 334">
                <a:extLst>
                  <a:ext uri="{FF2B5EF4-FFF2-40B4-BE49-F238E27FC236}">
                    <a16:creationId xmlns:a16="http://schemas.microsoft.com/office/drawing/2014/main" id="{0D26FCB1-63EE-4810-A849-41F0D7FED9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6" name="Image 335">
                <a:extLst>
                  <a:ext uri="{FF2B5EF4-FFF2-40B4-BE49-F238E27FC236}">
                    <a16:creationId xmlns:a16="http://schemas.microsoft.com/office/drawing/2014/main" id="{1E431A8F-7972-4EA9-900E-FC875649C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7" name="Image 336">
                <a:extLst>
                  <a:ext uri="{FF2B5EF4-FFF2-40B4-BE49-F238E27FC236}">
                    <a16:creationId xmlns:a16="http://schemas.microsoft.com/office/drawing/2014/main" id="{EE62DAE6-B30E-4580-8458-3C3D8F1FB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8" name="Image 337">
                <a:extLst>
                  <a:ext uri="{FF2B5EF4-FFF2-40B4-BE49-F238E27FC236}">
                    <a16:creationId xmlns:a16="http://schemas.microsoft.com/office/drawing/2014/main" id="{C723EEC6-67E6-4442-B42A-02083A9F4E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9" name="Image 338">
                <a:extLst>
                  <a:ext uri="{FF2B5EF4-FFF2-40B4-BE49-F238E27FC236}">
                    <a16:creationId xmlns:a16="http://schemas.microsoft.com/office/drawing/2014/main" id="{615802FA-C3A6-47E9-8F34-26EB0DFB4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0" name="Image 339">
                <a:extLst>
                  <a:ext uri="{FF2B5EF4-FFF2-40B4-BE49-F238E27FC236}">
                    <a16:creationId xmlns:a16="http://schemas.microsoft.com/office/drawing/2014/main" id="{32AE76E4-C1CF-4460-80C2-8C562204C7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1" name="Image 340">
                <a:extLst>
                  <a:ext uri="{FF2B5EF4-FFF2-40B4-BE49-F238E27FC236}">
                    <a16:creationId xmlns:a16="http://schemas.microsoft.com/office/drawing/2014/main" id="{2FE6D0D5-7FCD-420C-B618-827E4E93A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2" name="Image 341">
                <a:extLst>
                  <a:ext uri="{FF2B5EF4-FFF2-40B4-BE49-F238E27FC236}">
                    <a16:creationId xmlns:a16="http://schemas.microsoft.com/office/drawing/2014/main" id="{B128392C-ED8B-49CA-9719-70EF20FAB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32A0153C-9CFC-4765-A07F-57DA02D21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587814" y="1936343"/>
              <a:ext cx="45719" cy="10068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EDC7523-7138-4B06-AC54-6F1B0C2A5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38056" y="1936343"/>
              <a:ext cx="45719" cy="100689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018C54E-CA62-42E3-8BB7-7619312C9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98020" y="1936343"/>
              <a:ext cx="45719" cy="100689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A9C3F152-B221-42DC-9936-CD99B4079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748262" y="1936343"/>
              <a:ext cx="45719" cy="100689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2D4D123F-7C12-49C3-BEB3-952B0E1D7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01408" y="1936343"/>
              <a:ext cx="45719" cy="10068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1427BEAF-5078-4965-BD80-F3E54722E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56634" y="1936343"/>
              <a:ext cx="45719" cy="100689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CF81B5F1-64B3-424E-8A0B-BF0D6CDF7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11614" y="1936343"/>
              <a:ext cx="45719" cy="100689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58EE359-5EF2-404B-876F-52EF30B17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61856" y="1936343"/>
              <a:ext cx="45719" cy="100689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FC058AE-BD9C-4032-9011-3AE9C6F27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16088" y="1936343"/>
              <a:ext cx="45719" cy="100689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17773081-CBB8-456C-8D9A-0EA8F80D9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66330" y="1936343"/>
              <a:ext cx="45719" cy="10068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296F2001-1C88-44A2-A64D-41CF13F31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26294" y="1936343"/>
              <a:ext cx="45719" cy="10068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D5B2CB7-2B02-4DC7-9B54-DE5DDD203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84012" y="1936343"/>
              <a:ext cx="45719" cy="100689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3972CC6D-E2CB-4948-9E5F-E559CA744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32442" y="1936343"/>
              <a:ext cx="45719" cy="100689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3B663B7D-EFCF-4D9D-A73F-E3FD14CEF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82684" y="1936343"/>
              <a:ext cx="45719" cy="100689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5D6869E6-8528-44B7-892F-93ED48B0B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342648" y="1936343"/>
              <a:ext cx="45719" cy="100689"/>
            </a:xfrm>
            <a:prstGeom prst="rect">
              <a:avLst/>
            </a:prstGeom>
          </p:spPr>
        </p:pic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9F07CCE-48C5-4BC2-922D-8912BD8EE0C7}"/>
                </a:ext>
              </a:extLst>
            </p:cNvPr>
            <p:cNvGrpSpPr/>
            <p:nvPr/>
          </p:nvGrpSpPr>
          <p:grpSpPr>
            <a:xfrm>
              <a:off x="837203" y="1633582"/>
              <a:ext cx="800553" cy="100689"/>
              <a:chOff x="1908395" y="2646864"/>
              <a:chExt cx="800553" cy="100689"/>
            </a:xfrm>
          </p:grpSpPr>
          <p:pic>
            <p:nvPicPr>
              <p:cNvPr id="313" name="Image 312">
                <a:extLst>
                  <a:ext uri="{FF2B5EF4-FFF2-40B4-BE49-F238E27FC236}">
                    <a16:creationId xmlns:a16="http://schemas.microsoft.com/office/drawing/2014/main" id="{500FAADF-7064-4C41-A1DC-D6A7D0D5F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4" name="Image 313">
                <a:extLst>
                  <a:ext uri="{FF2B5EF4-FFF2-40B4-BE49-F238E27FC236}">
                    <a16:creationId xmlns:a16="http://schemas.microsoft.com/office/drawing/2014/main" id="{DC686049-1EE8-4213-B205-C8AD1A083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5" name="Image 314">
                <a:extLst>
                  <a:ext uri="{FF2B5EF4-FFF2-40B4-BE49-F238E27FC236}">
                    <a16:creationId xmlns:a16="http://schemas.microsoft.com/office/drawing/2014/main" id="{CC83A21F-4751-4CCD-851B-973A7A8C16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6" name="Image 315">
                <a:extLst>
                  <a:ext uri="{FF2B5EF4-FFF2-40B4-BE49-F238E27FC236}">
                    <a16:creationId xmlns:a16="http://schemas.microsoft.com/office/drawing/2014/main" id="{3941D9C0-5920-4147-BEB9-AE5B0242E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7" name="Image 316">
                <a:extLst>
                  <a:ext uri="{FF2B5EF4-FFF2-40B4-BE49-F238E27FC236}">
                    <a16:creationId xmlns:a16="http://schemas.microsoft.com/office/drawing/2014/main" id="{0AF430F2-BBC4-462C-B489-4571E8B0D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8" name="Image 317">
                <a:extLst>
                  <a:ext uri="{FF2B5EF4-FFF2-40B4-BE49-F238E27FC236}">
                    <a16:creationId xmlns:a16="http://schemas.microsoft.com/office/drawing/2014/main" id="{BB7B7BF9-3ED1-4CFA-BD5F-46ECEF9D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9" name="Image 318">
                <a:extLst>
                  <a:ext uri="{FF2B5EF4-FFF2-40B4-BE49-F238E27FC236}">
                    <a16:creationId xmlns:a16="http://schemas.microsoft.com/office/drawing/2014/main" id="{365D163D-0930-4F1F-971D-FD0A890F2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0" name="Image 319">
                <a:extLst>
                  <a:ext uri="{FF2B5EF4-FFF2-40B4-BE49-F238E27FC236}">
                    <a16:creationId xmlns:a16="http://schemas.microsoft.com/office/drawing/2014/main" id="{AA875370-E35A-4DA8-A996-89237F3DD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1" name="Image 320">
                <a:extLst>
                  <a:ext uri="{FF2B5EF4-FFF2-40B4-BE49-F238E27FC236}">
                    <a16:creationId xmlns:a16="http://schemas.microsoft.com/office/drawing/2014/main" id="{0A963881-0E11-4358-85A8-0D9D00774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2" name="Image 321">
                <a:extLst>
                  <a:ext uri="{FF2B5EF4-FFF2-40B4-BE49-F238E27FC236}">
                    <a16:creationId xmlns:a16="http://schemas.microsoft.com/office/drawing/2014/main" id="{45B2F4A6-84BB-45A2-91BB-22346B9405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3" name="Image 322">
                <a:extLst>
                  <a:ext uri="{FF2B5EF4-FFF2-40B4-BE49-F238E27FC236}">
                    <a16:creationId xmlns:a16="http://schemas.microsoft.com/office/drawing/2014/main" id="{69BD2E04-97B5-4217-8D40-0E31F8EF7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4" name="Image 323">
                <a:extLst>
                  <a:ext uri="{FF2B5EF4-FFF2-40B4-BE49-F238E27FC236}">
                    <a16:creationId xmlns:a16="http://schemas.microsoft.com/office/drawing/2014/main" id="{070D9ACC-FCBA-4B40-9DE6-E928C488C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5" name="Image 324">
                <a:extLst>
                  <a:ext uri="{FF2B5EF4-FFF2-40B4-BE49-F238E27FC236}">
                    <a16:creationId xmlns:a16="http://schemas.microsoft.com/office/drawing/2014/main" id="{FC6559D7-52C0-4648-AE0F-CE9F43EED1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6" name="Image 325">
                <a:extLst>
                  <a:ext uri="{FF2B5EF4-FFF2-40B4-BE49-F238E27FC236}">
                    <a16:creationId xmlns:a16="http://schemas.microsoft.com/office/drawing/2014/main" id="{2E3B9D30-21EC-4AF4-98CD-082A7A48F7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7" name="Image 326">
                <a:extLst>
                  <a:ext uri="{FF2B5EF4-FFF2-40B4-BE49-F238E27FC236}">
                    <a16:creationId xmlns:a16="http://schemas.microsoft.com/office/drawing/2014/main" id="{7DBC343D-78A2-4D8A-B24D-505816E10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ABCAE8F9-E45A-4C5D-801C-D9D5F0C9F5A8}"/>
                </a:ext>
              </a:extLst>
            </p:cNvPr>
            <p:cNvGrpSpPr/>
            <p:nvPr/>
          </p:nvGrpSpPr>
          <p:grpSpPr>
            <a:xfrm>
              <a:off x="782775" y="1698763"/>
              <a:ext cx="800553" cy="100689"/>
              <a:chOff x="1908395" y="2646864"/>
              <a:chExt cx="800553" cy="100689"/>
            </a:xfrm>
          </p:grpSpPr>
          <p:pic>
            <p:nvPicPr>
              <p:cNvPr id="298" name="Image 297">
                <a:extLst>
                  <a:ext uri="{FF2B5EF4-FFF2-40B4-BE49-F238E27FC236}">
                    <a16:creationId xmlns:a16="http://schemas.microsoft.com/office/drawing/2014/main" id="{19A3716C-A05F-40CA-93B5-0D60269E4C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9" name="Image 298">
                <a:extLst>
                  <a:ext uri="{FF2B5EF4-FFF2-40B4-BE49-F238E27FC236}">
                    <a16:creationId xmlns:a16="http://schemas.microsoft.com/office/drawing/2014/main" id="{0299D40B-F8E4-4901-A243-3AA6EB7B77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0" name="Image 299">
                <a:extLst>
                  <a:ext uri="{FF2B5EF4-FFF2-40B4-BE49-F238E27FC236}">
                    <a16:creationId xmlns:a16="http://schemas.microsoft.com/office/drawing/2014/main" id="{D4EA32DB-7BD0-4E17-82BC-226353BF1B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1" name="Image 300">
                <a:extLst>
                  <a:ext uri="{FF2B5EF4-FFF2-40B4-BE49-F238E27FC236}">
                    <a16:creationId xmlns:a16="http://schemas.microsoft.com/office/drawing/2014/main" id="{5E7327D4-9CCC-4CFA-89A6-3F9F16AFE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2" name="Image 301">
                <a:extLst>
                  <a:ext uri="{FF2B5EF4-FFF2-40B4-BE49-F238E27FC236}">
                    <a16:creationId xmlns:a16="http://schemas.microsoft.com/office/drawing/2014/main" id="{08742D48-3CD6-49B1-BE09-8D7F1A1E6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3" name="Image 302">
                <a:extLst>
                  <a:ext uri="{FF2B5EF4-FFF2-40B4-BE49-F238E27FC236}">
                    <a16:creationId xmlns:a16="http://schemas.microsoft.com/office/drawing/2014/main" id="{B9A840D0-150E-4837-9470-017A09668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4" name="Image 303">
                <a:extLst>
                  <a:ext uri="{FF2B5EF4-FFF2-40B4-BE49-F238E27FC236}">
                    <a16:creationId xmlns:a16="http://schemas.microsoft.com/office/drawing/2014/main" id="{38B1F61C-0E21-4BB2-A4ED-68DDDFC03E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5" name="Image 304">
                <a:extLst>
                  <a:ext uri="{FF2B5EF4-FFF2-40B4-BE49-F238E27FC236}">
                    <a16:creationId xmlns:a16="http://schemas.microsoft.com/office/drawing/2014/main" id="{6B654DF3-A255-4BC4-9943-801CB8B8A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6" name="Image 305">
                <a:extLst>
                  <a:ext uri="{FF2B5EF4-FFF2-40B4-BE49-F238E27FC236}">
                    <a16:creationId xmlns:a16="http://schemas.microsoft.com/office/drawing/2014/main" id="{20ABE7B9-90DC-47B1-93BA-F19DBEA27E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7" name="Image 306">
                <a:extLst>
                  <a:ext uri="{FF2B5EF4-FFF2-40B4-BE49-F238E27FC236}">
                    <a16:creationId xmlns:a16="http://schemas.microsoft.com/office/drawing/2014/main" id="{25AFB4E6-F305-4AB7-A48C-D9E79F5D31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8" name="Image 307">
                <a:extLst>
                  <a:ext uri="{FF2B5EF4-FFF2-40B4-BE49-F238E27FC236}">
                    <a16:creationId xmlns:a16="http://schemas.microsoft.com/office/drawing/2014/main" id="{CF285A2A-F6C0-448F-B133-53F5146FEA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9" name="Image 308">
                <a:extLst>
                  <a:ext uri="{FF2B5EF4-FFF2-40B4-BE49-F238E27FC236}">
                    <a16:creationId xmlns:a16="http://schemas.microsoft.com/office/drawing/2014/main" id="{8F603CBC-8769-4785-B579-44F9D3C48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0" name="Image 309">
                <a:extLst>
                  <a:ext uri="{FF2B5EF4-FFF2-40B4-BE49-F238E27FC236}">
                    <a16:creationId xmlns:a16="http://schemas.microsoft.com/office/drawing/2014/main" id="{42D27005-F4CC-4930-9C0B-11D84C480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1" name="Image 310">
                <a:extLst>
                  <a:ext uri="{FF2B5EF4-FFF2-40B4-BE49-F238E27FC236}">
                    <a16:creationId xmlns:a16="http://schemas.microsoft.com/office/drawing/2014/main" id="{C3803A86-6577-4628-A6DC-B98654CE9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2" name="Image 311">
                <a:extLst>
                  <a:ext uri="{FF2B5EF4-FFF2-40B4-BE49-F238E27FC236}">
                    <a16:creationId xmlns:a16="http://schemas.microsoft.com/office/drawing/2014/main" id="{1C937867-6A1D-4791-AC73-B3562560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66891C05-CD34-4C16-B1FF-DEAABBFBDB12}"/>
                </a:ext>
              </a:extLst>
            </p:cNvPr>
            <p:cNvGrpSpPr/>
            <p:nvPr/>
          </p:nvGrpSpPr>
          <p:grpSpPr>
            <a:xfrm>
              <a:off x="738567" y="1779552"/>
              <a:ext cx="800553" cy="100689"/>
              <a:chOff x="1908395" y="2646864"/>
              <a:chExt cx="800553" cy="100689"/>
            </a:xfrm>
          </p:grpSpPr>
          <p:pic>
            <p:nvPicPr>
              <p:cNvPr id="283" name="Image 282">
                <a:extLst>
                  <a:ext uri="{FF2B5EF4-FFF2-40B4-BE49-F238E27FC236}">
                    <a16:creationId xmlns:a16="http://schemas.microsoft.com/office/drawing/2014/main" id="{2DA21E1A-80D9-48FC-BD21-147F7EA34F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4" name="Image 283">
                <a:extLst>
                  <a:ext uri="{FF2B5EF4-FFF2-40B4-BE49-F238E27FC236}">
                    <a16:creationId xmlns:a16="http://schemas.microsoft.com/office/drawing/2014/main" id="{4439C6AB-1114-4631-A316-CCACF0CF91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5" name="Image 284">
                <a:extLst>
                  <a:ext uri="{FF2B5EF4-FFF2-40B4-BE49-F238E27FC236}">
                    <a16:creationId xmlns:a16="http://schemas.microsoft.com/office/drawing/2014/main" id="{A9B6B3F6-A50B-4DE7-9032-B0856E6542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6" name="Image 285">
                <a:extLst>
                  <a:ext uri="{FF2B5EF4-FFF2-40B4-BE49-F238E27FC236}">
                    <a16:creationId xmlns:a16="http://schemas.microsoft.com/office/drawing/2014/main" id="{F2C459DE-FA1D-445B-83E7-C4F3A23D1B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7" name="Image 286">
                <a:extLst>
                  <a:ext uri="{FF2B5EF4-FFF2-40B4-BE49-F238E27FC236}">
                    <a16:creationId xmlns:a16="http://schemas.microsoft.com/office/drawing/2014/main" id="{555A6C66-B40A-424F-B1B6-4E2DCF9B2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8" name="Image 287">
                <a:extLst>
                  <a:ext uri="{FF2B5EF4-FFF2-40B4-BE49-F238E27FC236}">
                    <a16:creationId xmlns:a16="http://schemas.microsoft.com/office/drawing/2014/main" id="{2F79769D-DC1B-4B87-AAE0-3C5AA3D54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9" name="Image 288">
                <a:extLst>
                  <a:ext uri="{FF2B5EF4-FFF2-40B4-BE49-F238E27FC236}">
                    <a16:creationId xmlns:a16="http://schemas.microsoft.com/office/drawing/2014/main" id="{5FB34EB4-5142-4F94-89AD-266D8E2F5E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0" name="Image 289">
                <a:extLst>
                  <a:ext uri="{FF2B5EF4-FFF2-40B4-BE49-F238E27FC236}">
                    <a16:creationId xmlns:a16="http://schemas.microsoft.com/office/drawing/2014/main" id="{038E0CEB-9F0F-430E-9AB9-07A3C1AFA2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1" name="Image 290">
                <a:extLst>
                  <a:ext uri="{FF2B5EF4-FFF2-40B4-BE49-F238E27FC236}">
                    <a16:creationId xmlns:a16="http://schemas.microsoft.com/office/drawing/2014/main" id="{48F9DD9E-14F5-4266-9075-EA188FC1E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2" name="Image 291">
                <a:extLst>
                  <a:ext uri="{FF2B5EF4-FFF2-40B4-BE49-F238E27FC236}">
                    <a16:creationId xmlns:a16="http://schemas.microsoft.com/office/drawing/2014/main" id="{817D43AC-B079-4AEA-8135-B794D7E2FC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3" name="Image 292">
                <a:extLst>
                  <a:ext uri="{FF2B5EF4-FFF2-40B4-BE49-F238E27FC236}">
                    <a16:creationId xmlns:a16="http://schemas.microsoft.com/office/drawing/2014/main" id="{B46BE64B-0BA1-48A9-A6F9-971DB28201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4" name="Image 293">
                <a:extLst>
                  <a:ext uri="{FF2B5EF4-FFF2-40B4-BE49-F238E27FC236}">
                    <a16:creationId xmlns:a16="http://schemas.microsoft.com/office/drawing/2014/main" id="{1CFDE9A2-3090-41CC-93EB-8BEE98FD97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5" name="Image 294">
                <a:extLst>
                  <a:ext uri="{FF2B5EF4-FFF2-40B4-BE49-F238E27FC236}">
                    <a16:creationId xmlns:a16="http://schemas.microsoft.com/office/drawing/2014/main" id="{E8FC400D-3052-4808-BBD7-FC8A66F35B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6" name="Image 295">
                <a:extLst>
                  <a:ext uri="{FF2B5EF4-FFF2-40B4-BE49-F238E27FC236}">
                    <a16:creationId xmlns:a16="http://schemas.microsoft.com/office/drawing/2014/main" id="{6AD3BBFA-29A3-43AD-890A-73B066D35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7" name="Image 296">
                <a:extLst>
                  <a:ext uri="{FF2B5EF4-FFF2-40B4-BE49-F238E27FC236}">
                    <a16:creationId xmlns:a16="http://schemas.microsoft.com/office/drawing/2014/main" id="{1566A497-93C8-4DA9-B5E5-05E6EFB78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A781C4E5-DDC2-4BCC-B902-7D1C1372FD6B}"/>
                </a:ext>
              </a:extLst>
            </p:cNvPr>
            <p:cNvGrpSpPr/>
            <p:nvPr/>
          </p:nvGrpSpPr>
          <p:grpSpPr>
            <a:xfrm>
              <a:off x="666458" y="1844735"/>
              <a:ext cx="800553" cy="100689"/>
              <a:chOff x="1908395" y="2646864"/>
              <a:chExt cx="800553" cy="100689"/>
            </a:xfrm>
          </p:grpSpPr>
          <p:pic>
            <p:nvPicPr>
              <p:cNvPr id="268" name="Image 267">
                <a:extLst>
                  <a:ext uri="{FF2B5EF4-FFF2-40B4-BE49-F238E27FC236}">
                    <a16:creationId xmlns:a16="http://schemas.microsoft.com/office/drawing/2014/main" id="{50D402D7-1977-436B-B780-20D1A6E579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9" name="Image 268">
                <a:extLst>
                  <a:ext uri="{FF2B5EF4-FFF2-40B4-BE49-F238E27FC236}">
                    <a16:creationId xmlns:a16="http://schemas.microsoft.com/office/drawing/2014/main" id="{72863F19-3CB8-4D25-82E8-59E2F3C73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0" name="Image 269">
                <a:extLst>
                  <a:ext uri="{FF2B5EF4-FFF2-40B4-BE49-F238E27FC236}">
                    <a16:creationId xmlns:a16="http://schemas.microsoft.com/office/drawing/2014/main" id="{D9123B75-B6C1-43E6-AA54-F97505BF1F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1" name="Image 270">
                <a:extLst>
                  <a:ext uri="{FF2B5EF4-FFF2-40B4-BE49-F238E27FC236}">
                    <a16:creationId xmlns:a16="http://schemas.microsoft.com/office/drawing/2014/main" id="{3E8727E7-4876-4F0E-82B9-C571EF806C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2" name="Image 271">
                <a:extLst>
                  <a:ext uri="{FF2B5EF4-FFF2-40B4-BE49-F238E27FC236}">
                    <a16:creationId xmlns:a16="http://schemas.microsoft.com/office/drawing/2014/main" id="{AB74737A-1780-4F04-AA94-2F13002EB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3" name="Image 272">
                <a:extLst>
                  <a:ext uri="{FF2B5EF4-FFF2-40B4-BE49-F238E27FC236}">
                    <a16:creationId xmlns:a16="http://schemas.microsoft.com/office/drawing/2014/main" id="{23F95A3B-0B25-4DE4-AF5E-6E006D63AC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4" name="Image 273">
                <a:extLst>
                  <a:ext uri="{FF2B5EF4-FFF2-40B4-BE49-F238E27FC236}">
                    <a16:creationId xmlns:a16="http://schemas.microsoft.com/office/drawing/2014/main" id="{7852D726-CF65-4020-8697-2A3FFE8DA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5" name="Image 274">
                <a:extLst>
                  <a:ext uri="{FF2B5EF4-FFF2-40B4-BE49-F238E27FC236}">
                    <a16:creationId xmlns:a16="http://schemas.microsoft.com/office/drawing/2014/main" id="{F6A288B8-5891-44EA-BD2F-CF8583020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6" name="Image 275">
                <a:extLst>
                  <a:ext uri="{FF2B5EF4-FFF2-40B4-BE49-F238E27FC236}">
                    <a16:creationId xmlns:a16="http://schemas.microsoft.com/office/drawing/2014/main" id="{45848639-E418-4F97-808F-682C13B85C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7" name="Image 276">
                <a:extLst>
                  <a:ext uri="{FF2B5EF4-FFF2-40B4-BE49-F238E27FC236}">
                    <a16:creationId xmlns:a16="http://schemas.microsoft.com/office/drawing/2014/main" id="{5E9B474A-0F1C-459D-A026-025904241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8" name="Image 277">
                <a:extLst>
                  <a:ext uri="{FF2B5EF4-FFF2-40B4-BE49-F238E27FC236}">
                    <a16:creationId xmlns:a16="http://schemas.microsoft.com/office/drawing/2014/main" id="{F5BC6362-99F5-4EDF-8ECF-117BF8F04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9" name="Image 278">
                <a:extLst>
                  <a:ext uri="{FF2B5EF4-FFF2-40B4-BE49-F238E27FC236}">
                    <a16:creationId xmlns:a16="http://schemas.microsoft.com/office/drawing/2014/main" id="{09641D4E-2B66-438D-8CEA-F54EFBA47E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0" name="Image 279">
                <a:extLst>
                  <a:ext uri="{FF2B5EF4-FFF2-40B4-BE49-F238E27FC236}">
                    <a16:creationId xmlns:a16="http://schemas.microsoft.com/office/drawing/2014/main" id="{BF49EC2C-9DCD-473A-9235-107739602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1" name="Image 280">
                <a:extLst>
                  <a:ext uri="{FF2B5EF4-FFF2-40B4-BE49-F238E27FC236}">
                    <a16:creationId xmlns:a16="http://schemas.microsoft.com/office/drawing/2014/main" id="{8299ADFA-1581-4C3B-B46E-9F6F70C14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2" name="Image 281">
                <a:extLst>
                  <a:ext uri="{FF2B5EF4-FFF2-40B4-BE49-F238E27FC236}">
                    <a16:creationId xmlns:a16="http://schemas.microsoft.com/office/drawing/2014/main" id="{42EDB471-83C0-45DE-B303-69DC8D1DE0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DC3BC9C3-47CD-4843-AABA-1A46C1FA32F3}"/>
                </a:ext>
              </a:extLst>
            </p:cNvPr>
            <p:cNvGrpSpPr/>
            <p:nvPr/>
          </p:nvGrpSpPr>
          <p:grpSpPr>
            <a:xfrm>
              <a:off x="535371" y="2017447"/>
              <a:ext cx="800553" cy="100689"/>
              <a:chOff x="1908395" y="2646864"/>
              <a:chExt cx="800553" cy="100689"/>
            </a:xfrm>
          </p:grpSpPr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7F08BA77-E7A4-47B6-880E-D652BF315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FE6A1E11-73E4-4F3F-A845-AD0A6EF93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87A0E08F-0EDB-4954-A886-7FC500934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ED14F73D-C09D-4396-A362-FB3669D30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7" name="Image 256">
                <a:extLst>
                  <a:ext uri="{FF2B5EF4-FFF2-40B4-BE49-F238E27FC236}">
                    <a16:creationId xmlns:a16="http://schemas.microsoft.com/office/drawing/2014/main" id="{625C179F-3485-4FFB-89EA-99E0FF3F0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8" name="Image 257">
                <a:extLst>
                  <a:ext uri="{FF2B5EF4-FFF2-40B4-BE49-F238E27FC236}">
                    <a16:creationId xmlns:a16="http://schemas.microsoft.com/office/drawing/2014/main" id="{988C621B-067F-4734-8A9F-69F27F507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9" name="Image 258">
                <a:extLst>
                  <a:ext uri="{FF2B5EF4-FFF2-40B4-BE49-F238E27FC236}">
                    <a16:creationId xmlns:a16="http://schemas.microsoft.com/office/drawing/2014/main" id="{F8BE3189-63A2-404D-ABFC-C04C4E464E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0" name="Image 259">
                <a:extLst>
                  <a:ext uri="{FF2B5EF4-FFF2-40B4-BE49-F238E27FC236}">
                    <a16:creationId xmlns:a16="http://schemas.microsoft.com/office/drawing/2014/main" id="{B2C81B8E-8435-4810-AB4E-58515195A0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1" name="Image 260">
                <a:extLst>
                  <a:ext uri="{FF2B5EF4-FFF2-40B4-BE49-F238E27FC236}">
                    <a16:creationId xmlns:a16="http://schemas.microsoft.com/office/drawing/2014/main" id="{BAFB00AC-22E0-40C3-A9B0-6BE71A982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2" name="Image 261">
                <a:extLst>
                  <a:ext uri="{FF2B5EF4-FFF2-40B4-BE49-F238E27FC236}">
                    <a16:creationId xmlns:a16="http://schemas.microsoft.com/office/drawing/2014/main" id="{87BF9C29-5DA1-4010-953A-E5E20C6E8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3" name="Image 262">
                <a:extLst>
                  <a:ext uri="{FF2B5EF4-FFF2-40B4-BE49-F238E27FC236}">
                    <a16:creationId xmlns:a16="http://schemas.microsoft.com/office/drawing/2014/main" id="{EAD00964-D7A8-4657-8E17-250314EBED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4" name="Image 263">
                <a:extLst>
                  <a:ext uri="{FF2B5EF4-FFF2-40B4-BE49-F238E27FC236}">
                    <a16:creationId xmlns:a16="http://schemas.microsoft.com/office/drawing/2014/main" id="{14AD3792-B92E-42B4-8A41-9F8AD0063D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5" name="Image 264">
                <a:extLst>
                  <a:ext uri="{FF2B5EF4-FFF2-40B4-BE49-F238E27FC236}">
                    <a16:creationId xmlns:a16="http://schemas.microsoft.com/office/drawing/2014/main" id="{8CCA08B1-2E55-4D73-A63C-6644F7B2B1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6" name="Image 265">
                <a:extLst>
                  <a:ext uri="{FF2B5EF4-FFF2-40B4-BE49-F238E27FC236}">
                    <a16:creationId xmlns:a16="http://schemas.microsoft.com/office/drawing/2014/main" id="{310F3ADA-6C69-4514-8ACD-7DBB7062F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7" name="Image 266">
                <a:extLst>
                  <a:ext uri="{FF2B5EF4-FFF2-40B4-BE49-F238E27FC236}">
                    <a16:creationId xmlns:a16="http://schemas.microsoft.com/office/drawing/2014/main" id="{C69A2731-20CC-4F26-933C-5962E4E1DF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2D170293-8130-4E1B-A2F8-D2B4214377A9}"/>
                </a:ext>
              </a:extLst>
            </p:cNvPr>
            <p:cNvGrpSpPr/>
            <p:nvPr/>
          </p:nvGrpSpPr>
          <p:grpSpPr>
            <a:xfrm>
              <a:off x="463262" y="2082630"/>
              <a:ext cx="800553" cy="100689"/>
              <a:chOff x="1908395" y="2646864"/>
              <a:chExt cx="800553" cy="100689"/>
            </a:xfrm>
          </p:grpSpPr>
          <p:pic>
            <p:nvPicPr>
              <p:cNvPr id="238" name="Image 237">
                <a:extLst>
                  <a:ext uri="{FF2B5EF4-FFF2-40B4-BE49-F238E27FC236}">
                    <a16:creationId xmlns:a16="http://schemas.microsoft.com/office/drawing/2014/main" id="{E1FB2960-B600-4050-8B45-0A3B52D159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61EC22DC-89D1-4FC3-B092-81D5332B7B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6D338F09-9F94-4D5D-8D3A-D780B0BA18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79D9CDDB-A92B-4DE7-AD88-87A395E10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17DBA9B2-ABFA-4FE8-891F-543405502E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3F96D027-DA9F-40D7-A80A-FEAF0EC160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99960D6B-BE6F-4637-83BE-8B42BB94F0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5" name="Image 244">
                <a:extLst>
                  <a:ext uri="{FF2B5EF4-FFF2-40B4-BE49-F238E27FC236}">
                    <a16:creationId xmlns:a16="http://schemas.microsoft.com/office/drawing/2014/main" id="{8B0C5475-1C01-4AAB-88C4-B748DBB5B1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6" name="Image 245">
                <a:extLst>
                  <a:ext uri="{FF2B5EF4-FFF2-40B4-BE49-F238E27FC236}">
                    <a16:creationId xmlns:a16="http://schemas.microsoft.com/office/drawing/2014/main" id="{9C0BC554-6A9E-4670-9D02-9A88E7641E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7" name="Image 246">
                <a:extLst>
                  <a:ext uri="{FF2B5EF4-FFF2-40B4-BE49-F238E27FC236}">
                    <a16:creationId xmlns:a16="http://schemas.microsoft.com/office/drawing/2014/main" id="{AAD41A7B-35B3-47B6-83DC-2E8DFBD14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8" name="Image 247">
                <a:extLst>
                  <a:ext uri="{FF2B5EF4-FFF2-40B4-BE49-F238E27FC236}">
                    <a16:creationId xmlns:a16="http://schemas.microsoft.com/office/drawing/2014/main" id="{689F161A-12E3-40C0-BC95-B46E89D0B3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9" name="Image 248">
                <a:extLst>
                  <a:ext uri="{FF2B5EF4-FFF2-40B4-BE49-F238E27FC236}">
                    <a16:creationId xmlns:a16="http://schemas.microsoft.com/office/drawing/2014/main" id="{B705EE76-9379-4861-A439-8564529B56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0" name="Image 249">
                <a:extLst>
                  <a:ext uri="{FF2B5EF4-FFF2-40B4-BE49-F238E27FC236}">
                    <a16:creationId xmlns:a16="http://schemas.microsoft.com/office/drawing/2014/main" id="{34B20CAF-63A3-4C68-A7FB-5B451095C1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8635E8FE-47A6-4C93-A68E-275491FEC4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166E7BB0-2633-4FF9-992F-908C571890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02DA3E4-02A5-42E1-961C-3839D953627F}"/>
                </a:ext>
              </a:extLst>
            </p:cNvPr>
            <p:cNvGrpSpPr/>
            <p:nvPr/>
          </p:nvGrpSpPr>
          <p:grpSpPr>
            <a:xfrm>
              <a:off x="407113" y="1572126"/>
              <a:ext cx="532856" cy="906154"/>
              <a:chOff x="3597523" y="7536808"/>
              <a:chExt cx="1176871" cy="1693063"/>
            </a:xfrm>
          </p:grpSpPr>
          <p:sp>
            <p:nvSpPr>
              <p:cNvPr id="229" name="Forme libre 601">
                <a:extLst>
                  <a:ext uri="{FF2B5EF4-FFF2-40B4-BE49-F238E27FC236}">
                    <a16:creationId xmlns:a16="http://schemas.microsoft.com/office/drawing/2014/main" id="{58203283-B97A-4047-A42E-917988BBAE30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orme libre 602">
                <a:extLst>
                  <a:ext uri="{FF2B5EF4-FFF2-40B4-BE49-F238E27FC236}">
                    <a16:creationId xmlns:a16="http://schemas.microsoft.com/office/drawing/2014/main" id="{5D2093F6-31A4-4395-B300-D97830A8DED4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orme libre 603">
                <a:extLst>
                  <a:ext uri="{FF2B5EF4-FFF2-40B4-BE49-F238E27FC236}">
                    <a16:creationId xmlns:a16="http://schemas.microsoft.com/office/drawing/2014/main" id="{10FA5A3C-DDE3-4969-ADAE-E5C9E59ADFBB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orme libre 604">
                <a:extLst>
                  <a:ext uri="{FF2B5EF4-FFF2-40B4-BE49-F238E27FC236}">
                    <a16:creationId xmlns:a16="http://schemas.microsoft.com/office/drawing/2014/main" id="{BA21E6F6-2CF9-4BF6-9B47-422FE515D946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orme libre 605">
                <a:extLst>
                  <a:ext uri="{FF2B5EF4-FFF2-40B4-BE49-F238E27FC236}">
                    <a16:creationId xmlns:a16="http://schemas.microsoft.com/office/drawing/2014/main" id="{D02F82F7-0774-4FA1-8C1D-DA881B90B3C4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orme libre 606">
                <a:extLst>
                  <a:ext uri="{FF2B5EF4-FFF2-40B4-BE49-F238E27FC236}">
                    <a16:creationId xmlns:a16="http://schemas.microsoft.com/office/drawing/2014/main" id="{9CA5B43B-9FCC-4F16-B069-3444B35EF92D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orme libre 607">
                <a:extLst>
                  <a:ext uri="{FF2B5EF4-FFF2-40B4-BE49-F238E27FC236}">
                    <a16:creationId xmlns:a16="http://schemas.microsoft.com/office/drawing/2014/main" id="{D332B7E0-B50C-4DBE-BABF-65B32145F884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orme libre 608">
                <a:extLst>
                  <a:ext uri="{FF2B5EF4-FFF2-40B4-BE49-F238E27FC236}">
                    <a16:creationId xmlns:a16="http://schemas.microsoft.com/office/drawing/2014/main" id="{7C5AA331-A445-4EF6-B8BC-2C5FAB8F9B96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Triangle isocèle 236">
                <a:extLst>
                  <a:ext uri="{FF2B5EF4-FFF2-40B4-BE49-F238E27FC236}">
                    <a16:creationId xmlns:a16="http://schemas.microsoft.com/office/drawing/2014/main" id="{624ED264-82A5-4F82-9335-A439D6B6D44D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C772156-1503-4F1C-BD72-3DE6B45AE470}"/>
                </a:ext>
              </a:extLst>
            </p:cNvPr>
            <p:cNvGrpSpPr/>
            <p:nvPr/>
          </p:nvGrpSpPr>
          <p:grpSpPr>
            <a:xfrm>
              <a:off x="78604" y="1497263"/>
              <a:ext cx="678395" cy="1049649"/>
              <a:chOff x="3659672" y="1170755"/>
              <a:chExt cx="2955272" cy="4022163"/>
            </a:xfrm>
          </p:grpSpPr>
          <p:sp>
            <p:nvSpPr>
              <p:cNvPr id="225" name="Forme libre 597">
                <a:extLst>
                  <a:ext uri="{FF2B5EF4-FFF2-40B4-BE49-F238E27FC236}">
                    <a16:creationId xmlns:a16="http://schemas.microsoft.com/office/drawing/2014/main" id="{90BB5D98-566E-4EAC-BEF4-84677EFD3B9B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orme libre 598">
                <a:extLst>
                  <a:ext uri="{FF2B5EF4-FFF2-40B4-BE49-F238E27FC236}">
                    <a16:creationId xmlns:a16="http://schemas.microsoft.com/office/drawing/2014/main" id="{55424E48-2C17-4FEF-8880-E3E2F947A424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orme libre 599">
                <a:extLst>
                  <a:ext uri="{FF2B5EF4-FFF2-40B4-BE49-F238E27FC236}">
                    <a16:creationId xmlns:a16="http://schemas.microsoft.com/office/drawing/2014/main" id="{9831C60F-DF85-41E5-8CBA-47A50FA4DEAF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orme libre 600">
                <a:extLst>
                  <a:ext uri="{FF2B5EF4-FFF2-40B4-BE49-F238E27FC236}">
                    <a16:creationId xmlns:a16="http://schemas.microsoft.com/office/drawing/2014/main" id="{8F039B7E-1C78-4B87-AA8C-77DD23E5ABDF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159ACA3D-388A-4249-8E97-3118D9E2F296}"/>
                </a:ext>
              </a:extLst>
            </p:cNvPr>
            <p:cNvGrpSpPr/>
            <p:nvPr/>
          </p:nvGrpSpPr>
          <p:grpSpPr>
            <a:xfrm>
              <a:off x="19931" y="1661521"/>
              <a:ext cx="532856" cy="933633"/>
              <a:chOff x="3597523" y="7536808"/>
              <a:chExt cx="1176871" cy="1693063"/>
            </a:xfrm>
          </p:grpSpPr>
          <p:sp>
            <p:nvSpPr>
              <p:cNvPr id="216" name="Forme libre 588">
                <a:extLst>
                  <a:ext uri="{FF2B5EF4-FFF2-40B4-BE49-F238E27FC236}">
                    <a16:creationId xmlns:a16="http://schemas.microsoft.com/office/drawing/2014/main" id="{EF0CA146-2598-4075-8018-D82444352A4B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orme libre 589">
                <a:extLst>
                  <a:ext uri="{FF2B5EF4-FFF2-40B4-BE49-F238E27FC236}">
                    <a16:creationId xmlns:a16="http://schemas.microsoft.com/office/drawing/2014/main" id="{CB8BC456-E927-4111-AD53-E2577BED3753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orme libre 590">
                <a:extLst>
                  <a:ext uri="{FF2B5EF4-FFF2-40B4-BE49-F238E27FC236}">
                    <a16:creationId xmlns:a16="http://schemas.microsoft.com/office/drawing/2014/main" id="{5DCC8EBF-F44C-4D47-803F-A491B8123CC6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orme libre 591">
                <a:extLst>
                  <a:ext uri="{FF2B5EF4-FFF2-40B4-BE49-F238E27FC236}">
                    <a16:creationId xmlns:a16="http://schemas.microsoft.com/office/drawing/2014/main" id="{04A7C594-874A-491D-A116-8C1947FCC8AF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orme libre 592">
                <a:extLst>
                  <a:ext uri="{FF2B5EF4-FFF2-40B4-BE49-F238E27FC236}">
                    <a16:creationId xmlns:a16="http://schemas.microsoft.com/office/drawing/2014/main" id="{37DF0FE9-7FF4-48CA-8571-673AB9B4AC10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orme libre 593">
                <a:extLst>
                  <a:ext uri="{FF2B5EF4-FFF2-40B4-BE49-F238E27FC236}">
                    <a16:creationId xmlns:a16="http://schemas.microsoft.com/office/drawing/2014/main" id="{D57EB1ED-9106-4765-86B2-AF113D12B46C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orme libre 594">
                <a:extLst>
                  <a:ext uri="{FF2B5EF4-FFF2-40B4-BE49-F238E27FC236}">
                    <a16:creationId xmlns:a16="http://schemas.microsoft.com/office/drawing/2014/main" id="{8E6805CE-545E-4102-ACDB-A6A56CD4D26E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orme libre 595">
                <a:extLst>
                  <a:ext uri="{FF2B5EF4-FFF2-40B4-BE49-F238E27FC236}">
                    <a16:creationId xmlns:a16="http://schemas.microsoft.com/office/drawing/2014/main" id="{A0EE1F5D-A754-419D-A959-DE5174DD621E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Triangle isocèle 223">
                <a:extLst>
                  <a:ext uri="{FF2B5EF4-FFF2-40B4-BE49-F238E27FC236}">
                    <a16:creationId xmlns:a16="http://schemas.microsoft.com/office/drawing/2014/main" id="{19C93CE5-0B21-4C6B-966B-F5C8A6DE9CC5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72836C83-0FD4-4337-8A5C-E4D69E54FAA9}"/>
                </a:ext>
              </a:extLst>
            </p:cNvPr>
            <p:cNvGrpSpPr/>
            <p:nvPr/>
          </p:nvGrpSpPr>
          <p:grpSpPr>
            <a:xfrm>
              <a:off x="782448" y="1497263"/>
              <a:ext cx="532856" cy="930753"/>
              <a:chOff x="3597523" y="7536808"/>
              <a:chExt cx="1176871" cy="1693063"/>
            </a:xfrm>
          </p:grpSpPr>
          <p:sp>
            <p:nvSpPr>
              <p:cNvPr id="207" name="Forme libre 579">
                <a:extLst>
                  <a:ext uri="{FF2B5EF4-FFF2-40B4-BE49-F238E27FC236}">
                    <a16:creationId xmlns:a16="http://schemas.microsoft.com/office/drawing/2014/main" id="{9A340E92-7AE2-4694-9C73-CF91B93D5911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orme libre 580">
                <a:extLst>
                  <a:ext uri="{FF2B5EF4-FFF2-40B4-BE49-F238E27FC236}">
                    <a16:creationId xmlns:a16="http://schemas.microsoft.com/office/drawing/2014/main" id="{4EB9B373-6EBB-4BA8-9C62-EBA2D2E5B330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orme libre 581">
                <a:extLst>
                  <a:ext uri="{FF2B5EF4-FFF2-40B4-BE49-F238E27FC236}">
                    <a16:creationId xmlns:a16="http://schemas.microsoft.com/office/drawing/2014/main" id="{F2FA31DD-4157-4F5D-AF9A-43F68496EB66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orme libre 582">
                <a:extLst>
                  <a:ext uri="{FF2B5EF4-FFF2-40B4-BE49-F238E27FC236}">
                    <a16:creationId xmlns:a16="http://schemas.microsoft.com/office/drawing/2014/main" id="{1BE67F69-7B0A-48FB-8BA9-4B4612AFB0FA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orme libre 583">
                <a:extLst>
                  <a:ext uri="{FF2B5EF4-FFF2-40B4-BE49-F238E27FC236}">
                    <a16:creationId xmlns:a16="http://schemas.microsoft.com/office/drawing/2014/main" id="{B8E344A1-C6A6-47E1-BE51-7645466C61D0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orme libre 584">
                <a:extLst>
                  <a:ext uri="{FF2B5EF4-FFF2-40B4-BE49-F238E27FC236}">
                    <a16:creationId xmlns:a16="http://schemas.microsoft.com/office/drawing/2014/main" id="{866B4B7B-41D9-425F-AE21-C4DB7CA0E26E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orme libre 585">
                <a:extLst>
                  <a:ext uri="{FF2B5EF4-FFF2-40B4-BE49-F238E27FC236}">
                    <a16:creationId xmlns:a16="http://schemas.microsoft.com/office/drawing/2014/main" id="{4FD8CB07-6E65-4DCD-B4A2-6DBB3E91988B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orme libre 586">
                <a:extLst>
                  <a:ext uri="{FF2B5EF4-FFF2-40B4-BE49-F238E27FC236}">
                    <a16:creationId xmlns:a16="http://schemas.microsoft.com/office/drawing/2014/main" id="{7FB3B3C9-4BA7-4925-B344-B4C7C12D3359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Triangle isocèle 214">
                <a:extLst>
                  <a:ext uri="{FF2B5EF4-FFF2-40B4-BE49-F238E27FC236}">
                    <a16:creationId xmlns:a16="http://schemas.microsoft.com/office/drawing/2014/main" id="{B65EB4F8-203C-4992-AE3C-7F89F66694D3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7A687A06-34A3-4988-8AFB-8DA976A74259}"/>
                </a:ext>
              </a:extLst>
            </p:cNvPr>
            <p:cNvGrpSpPr/>
            <p:nvPr/>
          </p:nvGrpSpPr>
          <p:grpSpPr>
            <a:xfrm>
              <a:off x="466190" y="1572126"/>
              <a:ext cx="678395" cy="1031786"/>
              <a:chOff x="3659672" y="1170755"/>
              <a:chExt cx="2955272" cy="4022163"/>
            </a:xfrm>
          </p:grpSpPr>
          <p:sp>
            <p:nvSpPr>
              <p:cNvPr id="203" name="Forme libre 575">
                <a:extLst>
                  <a:ext uri="{FF2B5EF4-FFF2-40B4-BE49-F238E27FC236}">
                    <a16:creationId xmlns:a16="http://schemas.microsoft.com/office/drawing/2014/main" id="{64CD453A-C3FA-4B4F-86D7-6261F19BCC15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orme libre 576">
                <a:extLst>
                  <a:ext uri="{FF2B5EF4-FFF2-40B4-BE49-F238E27FC236}">
                    <a16:creationId xmlns:a16="http://schemas.microsoft.com/office/drawing/2014/main" id="{D7AF2270-FF7A-4689-8AB7-F22CE6F7E285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orme libre 577">
                <a:extLst>
                  <a:ext uri="{FF2B5EF4-FFF2-40B4-BE49-F238E27FC236}">
                    <a16:creationId xmlns:a16="http://schemas.microsoft.com/office/drawing/2014/main" id="{8DB6BFDC-FA0E-494D-90C9-7E0BF177021D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orme libre 578">
                <a:extLst>
                  <a:ext uri="{FF2B5EF4-FFF2-40B4-BE49-F238E27FC236}">
                    <a16:creationId xmlns:a16="http://schemas.microsoft.com/office/drawing/2014/main" id="{32C93F66-6D96-4104-8635-E104EBB87B54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52A865F5-6D8F-430F-807F-D05C9072B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61213" y="1715313"/>
              <a:ext cx="45719" cy="316939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568E32BF-FED3-42DB-8A8B-8D4EB46C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27587" y="1715313"/>
              <a:ext cx="45719" cy="316939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E740E8B5-65C5-4AD2-A76E-BCCB8A9E7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86835" y="1715313"/>
              <a:ext cx="45719" cy="316939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B133FF84-3994-49D9-AA37-0C596443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53209" y="1715313"/>
              <a:ext cx="45719" cy="316939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DB641A7B-8425-4A20-AA9E-746C0B8CD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9751" y="1715313"/>
              <a:ext cx="45719" cy="316939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04A84075-9A88-4D79-A3D4-A17388DE5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86125" y="1715313"/>
              <a:ext cx="45719" cy="316939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6E370BA8-AB45-4925-8851-80413C64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51961" y="1715313"/>
              <a:ext cx="45719" cy="316939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ED38261A-152C-4D13-81F9-2B99DBAC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18335" y="1715313"/>
              <a:ext cx="45719" cy="316939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E4947E0D-1D5D-47D8-AA08-4C6D1911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86397" y="1715313"/>
              <a:ext cx="45719" cy="316939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4CC9B04C-AD47-45D1-A407-20C775390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052771" y="1715313"/>
              <a:ext cx="45719" cy="316939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7B572C39-3450-4C9D-8781-6028ACBE9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13351" y="1715313"/>
              <a:ext cx="45719" cy="316939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2763E362-F426-4246-8194-3DEC2FEE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31602" y="1768783"/>
              <a:ext cx="45719" cy="316939"/>
            </a:xfrm>
            <a:prstGeom prst="rect">
              <a:avLst/>
            </a:prstGeom>
          </p:spPr>
        </p:pic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C7E22712-00DC-4ED0-A9D7-0DB46629FEC1}"/>
                </a:ext>
              </a:extLst>
            </p:cNvPr>
            <p:cNvGrpSpPr/>
            <p:nvPr/>
          </p:nvGrpSpPr>
          <p:grpSpPr>
            <a:xfrm>
              <a:off x="1369888" y="1820552"/>
              <a:ext cx="764231" cy="316939"/>
              <a:chOff x="1369888" y="1820552"/>
              <a:chExt cx="764231" cy="316939"/>
            </a:xfrm>
          </p:grpSpPr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AAF2095B-2987-49A8-BA10-209686B50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760366EF-0DC5-4CA9-B639-EFD489646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3" name="Image 192">
                <a:extLst>
                  <a:ext uri="{FF2B5EF4-FFF2-40B4-BE49-F238E27FC236}">
                    <a16:creationId xmlns:a16="http://schemas.microsoft.com/office/drawing/2014/main" id="{566D8008-91F8-4D1B-A9B4-75105FEB8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4" name="Image 193">
                <a:extLst>
                  <a:ext uri="{FF2B5EF4-FFF2-40B4-BE49-F238E27FC236}">
                    <a16:creationId xmlns:a16="http://schemas.microsoft.com/office/drawing/2014/main" id="{EB3DFE3F-0D28-4447-95A3-CC6287D2A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5" name="Image 194">
                <a:extLst>
                  <a:ext uri="{FF2B5EF4-FFF2-40B4-BE49-F238E27FC236}">
                    <a16:creationId xmlns:a16="http://schemas.microsoft.com/office/drawing/2014/main" id="{B6D4C151-6079-4F1D-9CA3-935558AA6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6" name="Image 195">
                <a:extLst>
                  <a:ext uri="{FF2B5EF4-FFF2-40B4-BE49-F238E27FC236}">
                    <a16:creationId xmlns:a16="http://schemas.microsoft.com/office/drawing/2014/main" id="{5D29B899-E34B-4E8F-AC2F-6D13792F5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530EFEDC-8DA5-4FBF-BC32-C085C42B9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8" name="Image 197">
                <a:extLst>
                  <a:ext uri="{FF2B5EF4-FFF2-40B4-BE49-F238E27FC236}">
                    <a16:creationId xmlns:a16="http://schemas.microsoft.com/office/drawing/2014/main" id="{8BD00EC6-8CFD-4B0A-B028-FD1B2E699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9" name="Image 198">
                <a:extLst>
                  <a:ext uri="{FF2B5EF4-FFF2-40B4-BE49-F238E27FC236}">
                    <a16:creationId xmlns:a16="http://schemas.microsoft.com/office/drawing/2014/main" id="{363765DB-22CD-490A-9734-E83488E6D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200" name="Image 199">
                <a:extLst>
                  <a:ext uri="{FF2B5EF4-FFF2-40B4-BE49-F238E27FC236}">
                    <a16:creationId xmlns:a16="http://schemas.microsoft.com/office/drawing/2014/main" id="{9610F34D-E1B6-4750-B2D7-B0551C6F9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201" name="Image 200">
                <a:extLst>
                  <a:ext uri="{FF2B5EF4-FFF2-40B4-BE49-F238E27FC236}">
                    <a16:creationId xmlns:a16="http://schemas.microsoft.com/office/drawing/2014/main" id="{B12B57F5-4B45-4686-99AC-BC2D4186D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202" name="Image 201">
                <a:extLst>
                  <a:ext uri="{FF2B5EF4-FFF2-40B4-BE49-F238E27FC236}">
                    <a16:creationId xmlns:a16="http://schemas.microsoft.com/office/drawing/2014/main" id="{A33D2B49-B200-4574-A71B-CD76CE61C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0358A664-45DC-492D-B3B1-4A508F0F143E}"/>
                </a:ext>
              </a:extLst>
            </p:cNvPr>
            <p:cNvGrpSpPr/>
            <p:nvPr/>
          </p:nvGrpSpPr>
          <p:grpSpPr>
            <a:xfrm>
              <a:off x="1277047" y="1929884"/>
              <a:ext cx="764231" cy="316939"/>
              <a:chOff x="1369888" y="1820552"/>
              <a:chExt cx="764231" cy="316939"/>
            </a:xfrm>
          </p:grpSpPr>
          <p:pic>
            <p:nvPicPr>
              <p:cNvPr id="179" name="Image 178">
                <a:extLst>
                  <a:ext uri="{FF2B5EF4-FFF2-40B4-BE49-F238E27FC236}">
                    <a16:creationId xmlns:a16="http://schemas.microsoft.com/office/drawing/2014/main" id="{5DA31C59-8CA9-48C3-BB37-738FD6FFF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59951996-2A4B-4723-AC2B-838F16E21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1" name="Image 180">
                <a:extLst>
                  <a:ext uri="{FF2B5EF4-FFF2-40B4-BE49-F238E27FC236}">
                    <a16:creationId xmlns:a16="http://schemas.microsoft.com/office/drawing/2014/main" id="{8F76EDEF-5BA1-4C47-AEC8-888D00218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2" name="Image 181">
                <a:extLst>
                  <a:ext uri="{FF2B5EF4-FFF2-40B4-BE49-F238E27FC236}">
                    <a16:creationId xmlns:a16="http://schemas.microsoft.com/office/drawing/2014/main" id="{218D382A-3E13-4953-AA8C-6DEFC3E9D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3" name="Image 182">
                <a:extLst>
                  <a:ext uri="{FF2B5EF4-FFF2-40B4-BE49-F238E27FC236}">
                    <a16:creationId xmlns:a16="http://schemas.microsoft.com/office/drawing/2014/main" id="{15B5E65E-ABA5-4A22-8C70-E21C7DA9F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4" name="Image 183">
                <a:extLst>
                  <a:ext uri="{FF2B5EF4-FFF2-40B4-BE49-F238E27FC236}">
                    <a16:creationId xmlns:a16="http://schemas.microsoft.com/office/drawing/2014/main" id="{061886DA-B665-45EB-BF16-13A745289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5" name="Image 184">
                <a:extLst>
                  <a:ext uri="{FF2B5EF4-FFF2-40B4-BE49-F238E27FC236}">
                    <a16:creationId xmlns:a16="http://schemas.microsoft.com/office/drawing/2014/main" id="{DFAFF981-4517-44A6-9A08-1A0C8C524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6" name="Image 185">
                <a:extLst>
                  <a:ext uri="{FF2B5EF4-FFF2-40B4-BE49-F238E27FC236}">
                    <a16:creationId xmlns:a16="http://schemas.microsoft.com/office/drawing/2014/main" id="{BA871DB6-5FE9-4A6D-AD0A-A763BD189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7" name="Image 186">
                <a:extLst>
                  <a:ext uri="{FF2B5EF4-FFF2-40B4-BE49-F238E27FC236}">
                    <a16:creationId xmlns:a16="http://schemas.microsoft.com/office/drawing/2014/main" id="{C264D11D-5D15-4F38-8310-04B0C3D00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8" name="Image 187">
                <a:extLst>
                  <a:ext uri="{FF2B5EF4-FFF2-40B4-BE49-F238E27FC236}">
                    <a16:creationId xmlns:a16="http://schemas.microsoft.com/office/drawing/2014/main" id="{B94F0872-25CF-4BB5-8581-7F04D5D89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9" name="Image 188">
                <a:extLst>
                  <a:ext uri="{FF2B5EF4-FFF2-40B4-BE49-F238E27FC236}">
                    <a16:creationId xmlns:a16="http://schemas.microsoft.com/office/drawing/2014/main" id="{045BD39A-0592-473D-8CDD-EF27E00A8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0" name="Image 189">
                <a:extLst>
                  <a:ext uri="{FF2B5EF4-FFF2-40B4-BE49-F238E27FC236}">
                    <a16:creationId xmlns:a16="http://schemas.microsoft.com/office/drawing/2014/main" id="{11AAA157-C633-4665-8EC0-776892446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0BDF3788-12A0-44D7-B320-A8AFF13F126A}"/>
                </a:ext>
              </a:extLst>
            </p:cNvPr>
            <p:cNvGrpSpPr/>
            <p:nvPr/>
          </p:nvGrpSpPr>
          <p:grpSpPr>
            <a:xfrm>
              <a:off x="1154161" y="2055094"/>
              <a:ext cx="764231" cy="316939"/>
              <a:chOff x="1369888" y="1820552"/>
              <a:chExt cx="764231" cy="316939"/>
            </a:xfrm>
          </p:grpSpPr>
          <p:pic>
            <p:nvPicPr>
              <p:cNvPr id="167" name="Image 166">
                <a:extLst>
                  <a:ext uri="{FF2B5EF4-FFF2-40B4-BE49-F238E27FC236}">
                    <a16:creationId xmlns:a16="http://schemas.microsoft.com/office/drawing/2014/main" id="{FCC4EB24-4F41-47BB-A064-8CB1E81AE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8" name="Image 167">
                <a:extLst>
                  <a:ext uri="{FF2B5EF4-FFF2-40B4-BE49-F238E27FC236}">
                    <a16:creationId xmlns:a16="http://schemas.microsoft.com/office/drawing/2014/main" id="{930F0F49-43DE-424C-A80A-716E73D29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9" name="Image 168">
                <a:extLst>
                  <a:ext uri="{FF2B5EF4-FFF2-40B4-BE49-F238E27FC236}">
                    <a16:creationId xmlns:a16="http://schemas.microsoft.com/office/drawing/2014/main" id="{495C38D8-7E47-4DAC-B4A6-94EBBCC3B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0" name="Image 169">
                <a:extLst>
                  <a:ext uri="{FF2B5EF4-FFF2-40B4-BE49-F238E27FC236}">
                    <a16:creationId xmlns:a16="http://schemas.microsoft.com/office/drawing/2014/main" id="{65DC753C-37AB-45D6-BD84-9C4092564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1" name="Image 170">
                <a:extLst>
                  <a:ext uri="{FF2B5EF4-FFF2-40B4-BE49-F238E27FC236}">
                    <a16:creationId xmlns:a16="http://schemas.microsoft.com/office/drawing/2014/main" id="{506B8C88-39DA-4E63-A9FA-DA780C1DC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2" name="Image 171">
                <a:extLst>
                  <a:ext uri="{FF2B5EF4-FFF2-40B4-BE49-F238E27FC236}">
                    <a16:creationId xmlns:a16="http://schemas.microsoft.com/office/drawing/2014/main" id="{28FAB589-056A-4D2F-9D43-A29DA651E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id="{9BC300E9-838A-4EA6-A7FC-2617EF7C7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id="{3E3E5527-73C7-4416-806E-E98FC4571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5" name="Image 174">
                <a:extLst>
                  <a:ext uri="{FF2B5EF4-FFF2-40B4-BE49-F238E27FC236}">
                    <a16:creationId xmlns:a16="http://schemas.microsoft.com/office/drawing/2014/main" id="{6572D3D3-87E1-4DA4-8F24-C2E872A63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6" name="Image 175">
                <a:extLst>
                  <a:ext uri="{FF2B5EF4-FFF2-40B4-BE49-F238E27FC236}">
                    <a16:creationId xmlns:a16="http://schemas.microsoft.com/office/drawing/2014/main" id="{5A5304FF-DCE9-4782-AF65-A67448A5F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7" name="Image 176">
                <a:extLst>
                  <a:ext uri="{FF2B5EF4-FFF2-40B4-BE49-F238E27FC236}">
                    <a16:creationId xmlns:a16="http://schemas.microsoft.com/office/drawing/2014/main" id="{ECBC7665-2459-437D-A4E9-73837F97A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8" name="Image 177">
                <a:extLst>
                  <a:ext uri="{FF2B5EF4-FFF2-40B4-BE49-F238E27FC236}">
                    <a16:creationId xmlns:a16="http://schemas.microsoft.com/office/drawing/2014/main" id="{6FEFECF2-E7EB-4F6F-87D4-53ADAA99B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67142B62-3D02-4670-BA8D-4969D66110D8}"/>
                </a:ext>
              </a:extLst>
            </p:cNvPr>
            <p:cNvGrpSpPr/>
            <p:nvPr/>
          </p:nvGrpSpPr>
          <p:grpSpPr>
            <a:xfrm>
              <a:off x="1068628" y="2166370"/>
              <a:ext cx="764231" cy="316939"/>
              <a:chOff x="1369888" y="1820552"/>
              <a:chExt cx="764231" cy="316939"/>
            </a:xfrm>
          </p:grpSpPr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52CDF78F-72DD-418D-AAA7-E3E374B98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ABA9E19B-BDC4-4EA1-A66D-03BE109E3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25A79334-8DC6-42C0-A960-52A757F70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271BEB5C-00D5-4358-88C2-D461F6E91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9" name="Image 158">
                <a:extLst>
                  <a:ext uri="{FF2B5EF4-FFF2-40B4-BE49-F238E27FC236}">
                    <a16:creationId xmlns:a16="http://schemas.microsoft.com/office/drawing/2014/main" id="{93F1064E-F811-4A49-A643-6DB603F32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0" name="Image 159">
                <a:extLst>
                  <a:ext uri="{FF2B5EF4-FFF2-40B4-BE49-F238E27FC236}">
                    <a16:creationId xmlns:a16="http://schemas.microsoft.com/office/drawing/2014/main" id="{FD6B6B0A-60B9-46A4-AA70-A70FBACE7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1" name="Image 160">
                <a:extLst>
                  <a:ext uri="{FF2B5EF4-FFF2-40B4-BE49-F238E27FC236}">
                    <a16:creationId xmlns:a16="http://schemas.microsoft.com/office/drawing/2014/main" id="{2C9CB698-1C6F-4208-AF2E-40FEE42F4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2" name="Image 161">
                <a:extLst>
                  <a:ext uri="{FF2B5EF4-FFF2-40B4-BE49-F238E27FC236}">
                    <a16:creationId xmlns:a16="http://schemas.microsoft.com/office/drawing/2014/main" id="{8A69F331-75FA-4C46-941F-B8E9BB665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3" name="Image 162">
                <a:extLst>
                  <a:ext uri="{FF2B5EF4-FFF2-40B4-BE49-F238E27FC236}">
                    <a16:creationId xmlns:a16="http://schemas.microsoft.com/office/drawing/2014/main" id="{385B9DD8-5A2E-4468-9F6E-CCA22861B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4" name="Image 163">
                <a:extLst>
                  <a:ext uri="{FF2B5EF4-FFF2-40B4-BE49-F238E27FC236}">
                    <a16:creationId xmlns:a16="http://schemas.microsoft.com/office/drawing/2014/main" id="{24C2178F-3725-4E16-BB8F-DB12B5294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5" name="Image 164">
                <a:extLst>
                  <a:ext uri="{FF2B5EF4-FFF2-40B4-BE49-F238E27FC236}">
                    <a16:creationId xmlns:a16="http://schemas.microsoft.com/office/drawing/2014/main" id="{47052FE7-65CB-4C7A-BA80-5AE08AAD0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6" name="Image 165">
                <a:extLst>
                  <a:ext uri="{FF2B5EF4-FFF2-40B4-BE49-F238E27FC236}">
                    <a16:creationId xmlns:a16="http://schemas.microsoft.com/office/drawing/2014/main" id="{507EE61E-7E5A-4141-9B03-D505F6DF5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39F0BB1E-DEE4-436A-B82C-485C41879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755995" y="2494464"/>
              <a:ext cx="45719" cy="100689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B26E99F0-4583-4DE5-BEBA-C6774D11E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60140" y="2288841"/>
              <a:ext cx="45719" cy="316939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8EF33D9-6CA3-425F-BFA2-0A7A5356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26514" y="2288841"/>
              <a:ext cx="45719" cy="316939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234CC49-73F2-4D0C-915B-61979F8B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85762" y="2288841"/>
              <a:ext cx="45719" cy="316939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B590585D-EDFB-4AD9-ACA7-00C8EB72F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52136" y="2288841"/>
              <a:ext cx="45719" cy="316939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B883165F-DCE6-4946-839C-E5B33CE5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18678" y="2288841"/>
              <a:ext cx="45719" cy="316939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D94B6CC7-42A7-434B-A36B-D37E1F5D5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85052" y="2288841"/>
              <a:ext cx="45719" cy="316939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3F444993-16E0-4B57-80F0-41786A849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50888" y="2288841"/>
              <a:ext cx="45719" cy="316939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9493E150-C70E-4B7A-8041-A3532406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17262" y="2288841"/>
              <a:ext cx="45719" cy="316939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7E808EA0-EA17-444C-B375-0FA197E5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85324" y="2288841"/>
              <a:ext cx="45719" cy="316939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CD8277C0-83D4-4CBB-A621-0E85961E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51698" y="2288841"/>
              <a:ext cx="45719" cy="316939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B5EBB490-6097-42FD-B4F3-56E39790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12278" y="2288841"/>
              <a:ext cx="45719" cy="316939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AC69691D-C085-4DEE-948F-BB9ED2B33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78652" y="2288841"/>
              <a:ext cx="45719" cy="316939"/>
            </a:xfrm>
            <a:prstGeom prst="rect">
              <a:avLst/>
            </a:prstGeom>
          </p:spPr>
        </p:pic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67B35977-FB49-4124-9694-6CD4404271D4}"/>
                </a:ext>
              </a:extLst>
            </p:cNvPr>
            <p:cNvGrpSpPr/>
            <p:nvPr/>
          </p:nvGrpSpPr>
          <p:grpSpPr>
            <a:xfrm>
              <a:off x="2115413" y="1884738"/>
              <a:ext cx="764231" cy="316939"/>
              <a:chOff x="1369888" y="1820552"/>
              <a:chExt cx="764231" cy="316939"/>
            </a:xfrm>
          </p:grpSpPr>
          <p:pic>
            <p:nvPicPr>
              <p:cNvPr id="143" name="Image 142">
                <a:extLst>
                  <a:ext uri="{FF2B5EF4-FFF2-40B4-BE49-F238E27FC236}">
                    <a16:creationId xmlns:a16="http://schemas.microsoft.com/office/drawing/2014/main" id="{D29DAC1C-B498-4410-9BE1-8FC83C9A8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4" name="Image 143">
                <a:extLst>
                  <a:ext uri="{FF2B5EF4-FFF2-40B4-BE49-F238E27FC236}">
                    <a16:creationId xmlns:a16="http://schemas.microsoft.com/office/drawing/2014/main" id="{FDA2A88D-AD74-4AEE-A78E-5C19CD80C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7636C62B-756F-4844-AB0F-96C33BAE2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6" name="Image 145">
                <a:extLst>
                  <a:ext uri="{FF2B5EF4-FFF2-40B4-BE49-F238E27FC236}">
                    <a16:creationId xmlns:a16="http://schemas.microsoft.com/office/drawing/2014/main" id="{67CF7285-63B2-4AF8-A5CD-850DAB260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7" name="Image 146">
                <a:extLst>
                  <a:ext uri="{FF2B5EF4-FFF2-40B4-BE49-F238E27FC236}">
                    <a16:creationId xmlns:a16="http://schemas.microsoft.com/office/drawing/2014/main" id="{7BE9706D-33F4-430F-A835-1D2C18B48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8" name="Image 147">
                <a:extLst>
                  <a:ext uri="{FF2B5EF4-FFF2-40B4-BE49-F238E27FC236}">
                    <a16:creationId xmlns:a16="http://schemas.microsoft.com/office/drawing/2014/main" id="{AFF14A0F-7B90-4771-8EB4-AC47CCC39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E18C1F0-25FB-4736-9902-793650CFC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0" name="Image 149">
                <a:extLst>
                  <a:ext uri="{FF2B5EF4-FFF2-40B4-BE49-F238E27FC236}">
                    <a16:creationId xmlns:a16="http://schemas.microsoft.com/office/drawing/2014/main" id="{1D2C20F5-111A-4FAE-BE3F-C8D42D073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1" name="Image 150">
                <a:extLst>
                  <a:ext uri="{FF2B5EF4-FFF2-40B4-BE49-F238E27FC236}">
                    <a16:creationId xmlns:a16="http://schemas.microsoft.com/office/drawing/2014/main" id="{D00618AC-7BC7-47BF-BC7C-F7BC0A6A3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2" name="Image 151">
                <a:extLst>
                  <a:ext uri="{FF2B5EF4-FFF2-40B4-BE49-F238E27FC236}">
                    <a16:creationId xmlns:a16="http://schemas.microsoft.com/office/drawing/2014/main" id="{B9076892-7304-4E42-9FD3-2997A9E5A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3" name="Image 152">
                <a:extLst>
                  <a:ext uri="{FF2B5EF4-FFF2-40B4-BE49-F238E27FC236}">
                    <a16:creationId xmlns:a16="http://schemas.microsoft.com/office/drawing/2014/main" id="{36C4A51A-5FF0-40EB-B340-4BBF822C0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4" name="Image 153">
                <a:extLst>
                  <a:ext uri="{FF2B5EF4-FFF2-40B4-BE49-F238E27FC236}">
                    <a16:creationId xmlns:a16="http://schemas.microsoft.com/office/drawing/2014/main" id="{C4B3E5C6-0D8D-40CD-AA97-2C914A92D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653ECDA3-25E1-465D-B2FE-06A4DA25FD19}"/>
                </a:ext>
              </a:extLst>
            </p:cNvPr>
            <p:cNvGrpSpPr/>
            <p:nvPr/>
          </p:nvGrpSpPr>
          <p:grpSpPr>
            <a:xfrm>
              <a:off x="2229445" y="1828163"/>
              <a:ext cx="697857" cy="316939"/>
              <a:chOff x="1369888" y="1820552"/>
              <a:chExt cx="697857" cy="316939"/>
            </a:xfrm>
          </p:grpSpPr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C51DC1AE-38DA-4CFB-BBB9-CA34A0517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3" name="Image 132">
                <a:extLst>
                  <a:ext uri="{FF2B5EF4-FFF2-40B4-BE49-F238E27FC236}">
                    <a16:creationId xmlns:a16="http://schemas.microsoft.com/office/drawing/2014/main" id="{7921C085-72C1-4657-871E-E44093CA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4" name="Image 133">
                <a:extLst>
                  <a:ext uri="{FF2B5EF4-FFF2-40B4-BE49-F238E27FC236}">
                    <a16:creationId xmlns:a16="http://schemas.microsoft.com/office/drawing/2014/main" id="{1F72CC58-32EB-4F78-BFBD-DDFAC5EF8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5" name="Image 134">
                <a:extLst>
                  <a:ext uri="{FF2B5EF4-FFF2-40B4-BE49-F238E27FC236}">
                    <a16:creationId xmlns:a16="http://schemas.microsoft.com/office/drawing/2014/main" id="{22B00DDD-977F-4054-8BC5-48FF6DB1E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6" name="Image 135">
                <a:extLst>
                  <a:ext uri="{FF2B5EF4-FFF2-40B4-BE49-F238E27FC236}">
                    <a16:creationId xmlns:a16="http://schemas.microsoft.com/office/drawing/2014/main" id="{9290FC8D-31F1-4CE8-9E05-9E864B878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7" name="Image 136">
                <a:extLst>
                  <a:ext uri="{FF2B5EF4-FFF2-40B4-BE49-F238E27FC236}">
                    <a16:creationId xmlns:a16="http://schemas.microsoft.com/office/drawing/2014/main" id="{DC4449AE-E157-436E-811A-B05C7D8BA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8" name="Image 137">
                <a:extLst>
                  <a:ext uri="{FF2B5EF4-FFF2-40B4-BE49-F238E27FC236}">
                    <a16:creationId xmlns:a16="http://schemas.microsoft.com/office/drawing/2014/main" id="{31CAC467-0B1E-41BD-920D-AE8A04A03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9" name="Image 138">
                <a:extLst>
                  <a:ext uri="{FF2B5EF4-FFF2-40B4-BE49-F238E27FC236}">
                    <a16:creationId xmlns:a16="http://schemas.microsoft.com/office/drawing/2014/main" id="{F96C27BF-5178-4B93-80BA-90669ADB1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0" name="Image 139">
                <a:extLst>
                  <a:ext uri="{FF2B5EF4-FFF2-40B4-BE49-F238E27FC236}">
                    <a16:creationId xmlns:a16="http://schemas.microsoft.com/office/drawing/2014/main" id="{D9F6A4EA-B4A8-4050-A0BA-CD157CC98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1" name="Image 140">
                <a:extLst>
                  <a:ext uri="{FF2B5EF4-FFF2-40B4-BE49-F238E27FC236}">
                    <a16:creationId xmlns:a16="http://schemas.microsoft.com/office/drawing/2014/main" id="{6DE7A221-7386-4BCB-8C19-99E975EB1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2" name="Image 141">
                <a:extLst>
                  <a:ext uri="{FF2B5EF4-FFF2-40B4-BE49-F238E27FC236}">
                    <a16:creationId xmlns:a16="http://schemas.microsoft.com/office/drawing/2014/main" id="{BB87BA96-4B9E-4F55-AE3D-EEB85C80B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8725AA52-46FD-4AE9-B505-8AA4F2836D5B}"/>
                </a:ext>
              </a:extLst>
            </p:cNvPr>
            <p:cNvGrpSpPr/>
            <p:nvPr/>
          </p:nvGrpSpPr>
          <p:grpSpPr>
            <a:xfrm>
              <a:off x="2262198" y="1722633"/>
              <a:ext cx="764231" cy="316939"/>
              <a:chOff x="1369888" y="1820552"/>
              <a:chExt cx="764231" cy="316939"/>
            </a:xfrm>
          </p:grpSpPr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022FEEF7-272F-496C-BA33-3DCC0C606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96855997-A05B-4C4B-853F-F0AADB48F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B12C434A-D09D-41EF-B77A-9B5A7AC89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E7DA2787-4CE6-4270-9286-4F4443BF5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3229A41F-05BE-45B1-ADF2-789EEF213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CDE66D24-D720-4728-A04D-F2EB86206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C8F4ADEB-7579-42B4-9FAC-EDFDE3999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05DC888-A350-454C-AEF2-567092DF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8" name="Image 127">
                <a:extLst>
                  <a:ext uri="{FF2B5EF4-FFF2-40B4-BE49-F238E27FC236}">
                    <a16:creationId xmlns:a16="http://schemas.microsoft.com/office/drawing/2014/main" id="{0EBE9E3B-FFF7-4A2A-8F45-4C337087E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9" name="Image 128">
                <a:extLst>
                  <a:ext uri="{FF2B5EF4-FFF2-40B4-BE49-F238E27FC236}">
                    <a16:creationId xmlns:a16="http://schemas.microsoft.com/office/drawing/2014/main" id="{96452118-5152-4C6B-9D68-70E71F3D4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0" name="Image 129">
                <a:extLst>
                  <a:ext uri="{FF2B5EF4-FFF2-40B4-BE49-F238E27FC236}">
                    <a16:creationId xmlns:a16="http://schemas.microsoft.com/office/drawing/2014/main" id="{A3BF024E-6332-4CE2-80E3-9712BD7DE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1" name="Image 130">
                <a:extLst>
                  <a:ext uri="{FF2B5EF4-FFF2-40B4-BE49-F238E27FC236}">
                    <a16:creationId xmlns:a16="http://schemas.microsoft.com/office/drawing/2014/main" id="{C96B00EC-E9D3-4F10-A1D8-259C31249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546BD3F3-655A-4F32-AC1D-D8AAFD9D9D74}"/>
                </a:ext>
              </a:extLst>
            </p:cNvPr>
            <p:cNvGrpSpPr/>
            <p:nvPr/>
          </p:nvGrpSpPr>
          <p:grpSpPr>
            <a:xfrm>
              <a:off x="2376230" y="1666058"/>
              <a:ext cx="697857" cy="316939"/>
              <a:chOff x="1369888" y="1820552"/>
              <a:chExt cx="697857" cy="316939"/>
            </a:xfrm>
          </p:grpSpPr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EE113412-BDC8-4958-B3D5-24375208E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C15F68E5-B8D1-4381-BC31-EECCA1858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7A538849-0B05-45BA-81E1-986D633AB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887A3B9E-4056-4216-BE59-51A7ED8FF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98CB0865-A248-48F4-885E-5232CBD73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A453AFB5-618A-4EC1-8DB2-67DC6C5FA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4255DCA5-A50F-4B91-A3F8-2A297D65C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0D86B703-3662-417A-805F-375DC01BC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7" name="Image 116">
                <a:extLst>
                  <a:ext uri="{FF2B5EF4-FFF2-40B4-BE49-F238E27FC236}">
                    <a16:creationId xmlns:a16="http://schemas.microsoft.com/office/drawing/2014/main" id="{C390D5F3-6C9D-4B71-B938-C87B32D58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8" name="Image 117">
                <a:extLst>
                  <a:ext uri="{FF2B5EF4-FFF2-40B4-BE49-F238E27FC236}">
                    <a16:creationId xmlns:a16="http://schemas.microsoft.com/office/drawing/2014/main" id="{49238D5B-4465-4D08-BCB1-7E2E2C87D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9" name="Image 118">
                <a:extLst>
                  <a:ext uri="{FF2B5EF4-FFF2-40B4-BE49-F238E27FC236}">
                    <a16:creationId xmlns:a16="http://schemas.microsoft.com/office/drawing/2014/main" id="{579A5DD2-22A7-420F-B4FD-D0BC247F0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2574C24-A060-495B-907D-73F822F9C6D1}"/>
                </a:ext>
              </a:extLst>
            </p:cNvPr>
            <p:cNvSpPr/>
            <p:nvPr/>
          </p:nvSpPr>
          <p:spPr>
            <a:xfrm>
              <a:off x="103789" y="2595104"/>
              <a:ext cx="2425232" cy="23156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Parallélogramme 107">
              <a:extLst>
                <a:ext uri="{FF2B5EF4-FFF2-40B4-BE49-F238E27FC236}">
                  <a16:creationId xmlns:a16="http://schemas.microsoft.com/office/drawing/2014/main" id="{E957AD88-0F3A-4E09-9BF4-4A08E586C5E7}"/>
                </a:ext>
              </a:extLst>
            </p:cNvPr>
            <p:cNvSpPr/>
            <p:nvPr/>
          </p:nvSpPr>
          <p:spPr>
            <a:xfrm rot="5400000" flipH="1">
              <a:off x="2338382" y="1852159"/>
              <a:ext cx="1165151" cy="783874"/>
            </a:xfrm>
            <a:prstGeom prst="parallelogram">
              <a:avLst>
                <a:gd name="adj" fmla="val 118579"/>
              </a:avLst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8" name="ZoneTexte 397">
            <a:extLst>
              <a:ext uri="{FF2B5EF4-FFF2-40B4-BE49-F238E27FC236}">
                <a16:creationId xmlns:a16="http://schemas.microsoft.com/office/drawing/2014/main" id="{F6C40793-3BAC-4EAC-878F-4DB4E07DEE3A}"/>
              </a:ext>
            </a:extLst>
          </p:cNvPr>
          <p:cNvSpPr txBox="1"/>
          <p:nvPr/>
        </p:nvSpPr>
        <p:spPr>
          <a:xfrm>
            <a:off x="959437" y="4664611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Landscape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399" name="ZoneTexte 398">
            <a:extLst>
              <a:ext uri="{FF2B5EF4-FFF2-40B4-BE49-F238E27FC236}">
                <a16:creationId xmlns:a16="http://schemas.microsoft.com/office/drawing/2014/main" id="{D625F434-4F2E-4524-8D9F-F7A2BD6E52EC}"/>
              </a:ext>
            </a:extLst>
          </p:cNvPr>
          <p:cNvSpPr txBox="1"/>
          <p:nvPr/>
        </p:nvSpPr>
        <p:spPr>
          <a:xfrm>
            <a:off x="8403859" y="4664611"/>
            <a:ext cx="23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Within</a:t>
            </a:r>
            <a:r>
              <a:rPr lang="fr-FR" b="1" dirty="0"/>
              <a:t> </a:t>
            </a:r>
            <a:r>
              <a:rPr lang="fr-FR" b="1" dirty="0" err="1"/>
              <a:t>field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400" name="ZoneTexte 399">
            <a:extLst>
              <a:ext uri="{FF2B5EF4-FFF2-40B4-BE49-F238E27FC236}">
                <a16:creationId xmlns:a16="http://schemas.microsoft.com/office/drawing/2014/main" id="{0221342F-0F91-4E3E-A31B-53230503E79A}"/>
              </a:ext>
            </a:extLst>
          </p:cNvPr>
          <p:cNvSpPr txBox="1"/>
          <p:nvPr/>
        </p:nvSpPr>
        <p:spPr>
          <a:xfrm>
            <a:off x="4560965" y="4664611"/>
            <a:ext cx="23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Field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402" name="ZoneTexte 401">
            <a:extLst>
              <a:ext uri="{FF2B5EF4-FFF2-40B4-BE49-F238E27FC236}">
                <a16:creationId xmlns:a16="http://schemas.microsoft.com/office/drawing/2014/main" id="{159B7F3A-6F92-416A-86A7-FDDDB6492E3C}"/>
              </a:ext>
            </a:extLst>
          </p:cNvPr>
          <p:cNvSpPr txBox="1"/>
          <p:nvPr/>
        </p:nvSpPr>
        <p:spPr>
          <a:xfrm>
            <a:off x="329183" y="2055863"/>
            <a:ext cx="1049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</a:t>
            </a:r>
            <a:r>
              <a:rPr lang="fr-FR" dirty="0" err="1"/>
              <a:t>Environmental-friendly</a:t>
            </a:r>
            <a:r>
              <a:rPr lang="fr-FR" dirty="0"/>
              <a:t> practices </a:t>
            </a:r>
            <a:r>
              <a:rPr lang="fr-FR" dirty="0" err="1"/>
              <a:t>influencing</a:t>
            </a:r>
            <a:r>
              <a:rPr lang="fr-FR" dirty="0"/>
              <a:t> plant </a:t>
            </a:r>
            <a:r>
              <a:rPr lang="fr-FR" dirty="0" err="1"/>
              <a:t>microbiota</a:t>
            </a:r>
            <a:endParaRPr lang="fr-FR" dirty="0"/>
          </a:p>
          <a:p>
            <a:r>
              <a:rPr lang="fr-FR" dirty="0"/>
              <a:t>Structure (</a:t>
            </a:r>
            <a:r>
              <a:rPr lang="fr-FR" dirty="0" err="1"/>
              <a:t>diversity</a:t>
            </a:r>
            <a:r>
              <a:rPr lang="fr-FR" dirty="0"/>
              <a:t> and composition)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03" name="Picture 2">
            <a:extLst>
              <a:ext uri="{FF2B5EF4-FFF2-40B4-BE49-F238E27FC236}">
                <a16:creationId xmlns:a16="http://schemas.microsoft.com/office/drawing/2014/main" id="{DEF36884-97EF-4B90-809B-A57FE812F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9" r="37615" b="13714"/>
          <a:stretch/>
        </p:blipFill>
        <p:spPr bwMode="auto">
          <a:xfrm>
            <a:off x="9138044" y="5150515"/>
            <a:ext cx="753891" cy="137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4" name="Groupe 17">
            <a:extLst>
              <a:ext uri="{FF2B5EF4-FFF2-40B4-BE49-F238E27FC236}">
                <a16:creationId xmlns:a16="http://schemas.microsoft.com/office/drawing/2014/main" id="{D1204C75-7F37-441E-AF1C-2CD2F74B83A6}"/>
              </a:ext>
            </a:extLst>
          </p:cNvPr>
          <p:cNvGrpSpPr>
            <a:grpSpLocks/>
          </p:cNvGrpSpPr>
          <p:nvPr/>
        </p:nvGrpSpPr>
        <p:grpSpPr bwMode="auto">
          <a:xfrm>
            <a:off x="4580025" y="5223844"/>
            <a:ext cx="2669604" cy="1298613"/>
            <a:chOff x="1020762" y="2087562"/>
            <a:chExt cx="6858000" cy="2971800"/>
          </a:xfrm>
        </p:grpSpPr>
        <p:pic>
          <p:nvPicPr>
            <p:cNvPr id="405" name="Google Shape;419;p17">
              <a:extLst>
                <a:ext uri="{FF2B5EF4-FFF2-40B4-BE49-F238E27FC236}">
                  <a16:creationId xmlns:a16="http://schemas.microsoft.com/office/drawing/2014/main" id="{BBD35AD6-9216-449F-9944-EE25DFF62AB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762" y="2087562"/>
              <a:ext cx="68580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Google Shape;421;p17">
              <a:extLst>
                <a:ext uri="{FF2B5EF4-FFF2-40B4-BE49-F238E27FC236}">
                  <a16:creationId xmlns:a16="http://schemas.microsoft.com/office/drawing/2014/main" id="{18AFA154-6EA6-4604-B1BF-3D6EFF8A796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7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Google Shape;422;p17">
              <a:extLst>
                <a:ext uri="{FF2B5EF4-FFF2-40B4-BE49-F238E27FC236}">
                  <a16:creationId xmlns:a16="http://schemas.microsoft.com/office/drawing/2014/main" id="{027A2703-89FD-49F8-A975-EA1E0AE660C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Google Shape;423;p17">
              <a:extLst>
                <a:ext uri="{FF2B5EF4-FFF2-40B4-BE49-F238E27FC236}">
                  <a16:creationId xmlns:a16="http://schemas.microsoft.com/office/drawing/2014/main" id="{E39DF803-F427-4CE8-B107-DC03456DB98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Google Shape;424;p17">
              <a:extLst>
                <a:ext uri="{FF2B5EF4-FFF2-40B4-BE49-F238E27FC236}">
                  <a16:creationId xmlns:a16="http://schemas.microsoft.com/office/drawing/2014/main" id="{00255B4C-9325-45F3-A149-323A8A746D4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Google Shape;425;p17">
              <a:extLst>
                <a:ext uri="{FF2B5EF4-FFF2-40B4-BE49-F238E27FC236}">
                  <a16:creationId xmlns:a16="http://schemas.microsoft.com/office/drawing/2014/main" id="{442D7BA6-3678-4EC1-A9F6-2E19C8E96FF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312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Google Shape;426;p17">
              <a:extLst>
                <a:ext uri="{FF2B5EF4-FFF2-40B4-BE49-F238E27FC236}">
                  <a16:creationId xmlns:a16="http://schemas.microsoft.com/office/drawing/2014/main" id="{22CAE92E-53D4-4935-A637-CAC57732C68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0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" name="Google Shape;427;p17">
              <a:extLst>
                <a:ext uri="{FF2B5EF4-FFF2-40B4-BE49-F238E27FC236}">
                  <a16:creationId xmlns:a16="http://schemas.microsoft.com/office/drawing/2014/main" id="{C0A6856B-7428-4275-801E-912A33A537C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2738437"/>
              <a:ext cx="804862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3" name="Google Shape;428;p17">
              <a:extLst>
                <a:ext uri="{FF2B5EF4-FFF2-40B4-BE49-F238E27FC236}">
                  <a16:creationId xmlns:a16="http://schemas.microsoft.com/office/drawing/2014/main" id="{0002FAB5-BC0A-4A03-AB39-B5E7F8FCB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737" y="3019425"/>
              <a:ext cx="2362200" cy="928687"/>
              <a:chOff x="0" y="0"/>
              <a:chExt cx="2147483646" cy="2147483646"/>
            </a:xfrm>
          </p:grpSpPr>
          <p:pic>
            <p:nvPicPr>
              <p:cNvPr id="445" name="Google Shape;429;p17">
                <a:extLst>
                  <a:ext uri="{FF2B5EF4-FFF2-40B4-BE49-F238E27FC236}">
                    <a16:creationId xmlns:a16="http://schemas.microsoft.com/office/drawing/2014/main" id="{F3B07113-3F03-412A-BCDD-765CEEC8CBC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6" name="Google Shape;430;p17">
                <a:extLst>
                  <a:ext uri="{FF2B5EF4-FFF2-40B4-BE49-F238E27FC236}">
                    <a16:creationId xmlns:a16="http://schemas.microsoft.com/office/drawing/2014/main" id="{E509A75E-B0B2-44B0-AD6A-4DA4D08AB9C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7" name="Google Shape;431;p17">
                <a:extLst>
                  <a:ext uri="{FF2B5EF4-FFF2-40B4-BE49-F238E27FC236}">
                    <a16:creationId xmlns:a16="http://schemas.microsoft.com/office/drawing/2014/main" id="{C069E93D-D1D2-44D7-952C-E3C4811062B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8" name="Google Shape;432;p17">
                <a:extLst>
                  <a:ext uri="{FF2B5EF4-FFF2-40B4-BE49-F238E27FC236}">
                    <a16:creationId xmlns:a16="http://schemas.microsoft.com/office/drawing/2014/main" id="{6F2B0E6B-A287-405C-A1D9-C307F33FE88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9" name="Google Shape;433;p17">
                <a:extLst>
                  <a:ext uri="{FF2B5EF4-FFF2-40B4-BE49-F238E27FC236}">
                    <a16:creationId xmlns:a16="http://schemas.microsoft.com/office/drawing/2014/main" id="{D1EC0D7E-9FDB-4161-924C-CD85417F7E1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4" name="Google Shape;434;p17">
              <a:extLst>
                <a:ext uri="{FF2B5EF4-FFF2-40B4-BE49-F238E27FC236}">
                  <a16:creationId xmlns:a16="http://schemas.microsoft.com/office/drawing/2014/main" id="{9D8AC5D0-1DAC-4FE4-AD96-DE1A2FE549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1850" y="3484562"/>
              <a:ext cx="2362200" cy="928687"/>
              <a:chOff x="0" y="0"/>
              <a:chExt cx="2147483646" cy="2147483646"/>
            </a:xfrm>
          </p:grpSpPr>
          <p:pic>
            <p:nvPicPr>
              <p:cNvPr id="440" name="Google Shape;435;p17">
                <a:extLst>
                  <a:ext uri="{FF2B5EF4-FFF2-40B4-BE49-F238E27FC236}">
                    <a16:creationId xmlns:a16="http://schemas.microsoft.com/office/drawing/2014/main" id="{B0FCEE67-5502-4A4B-AE75-2290F15DF18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1" name="Google Shape;436;p17">
                <a:extLst>
                  <a:ext uri="{FF2B5EF4-FFF2-40B4-BE49-F238E27FC236}">
                    <a16:creationId xmlns:a16="http://schemas.microsoft.com/office/drawing/2014/main" id="{98D555FB-0603-4ACF-962D-4F4C7E4B638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2" name="Google Shape;437;p17">
                <a:extLst>
                  <a:ext uri="{FF2B5EF4-FFF2-40B4-BE49-F238E27FC236}">
                    <a16:creationId xmlns:a16="http://schemas.microsoft.com/office/drawing/2014/main" id="{EBCFFE64-1D6A-49DC-90F2-A5433BFCCCE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3" name="Google Shape;438;p17">
                <a:extLst>
                  <a:ext uri="{FF2B5EF4-FFF2-40B4-BE49-F238E27FC236}">
                    <a16:creationId xmlns:a16="http://schemas.microsoft.com/office/drawing/2014/main" id="{033F3C27-126A-4579-AD0E-FCEC9DC5FAB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4" name="Google Shape;439;p17">
                <a:extLst>
                  <a:ext uri="{FF2B5EF4-FFF2-40B4-BE49-F238E27FC236}">
                    <a16:creationId xmlns:a16="http://schemas.microsoft.com/office/drawing/2014/main" id="{A4508450-F7D9-4F66-A794-F2E5261760E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5" name="Google Shape;440;p17">
              <a:extLst>
                <a:ext uri="{FF2B5EF4-FFF2-40B4-BE49-F238E27FC236}">
                  <a16:creationId xmlns:a16="http://schemas.microsoft.com/office/drawing/2014/main" id="{C984A8D6-8011-4F2B-B4D9-9FAB080F19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5725" y="3479800"/>
              <a:ext cx="2363787" cy="928687"/>
              <a:chOff x="0" y="0"/>
              <a:chExt cx="2147483646" cy="2147483646"/>
            </a:xfrm>
          </p:grpSpPr>
          <p:pic>
            <p:nvPicPr>
              <p:cNvPr id="435" name="Google Shape;441;p17">
                <a:extLst>
                  <a:ext uri="{FF2B5EF4-FFF2-40B4-BE49-F238E27FC236}">
                    <a16:creationId xmlns:a16="http://schemas.microsoft.com/office/drawing/2014/main" id="{98CC3119-02C8-4C01-BF61-2B3110FF7D0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6" name="Google Shape;442;p17">
                <a:extLst>
                  <a:ext uri="{FF2B5EF4-FFF2-40B4-BE49-F238E27FC236}">
                    <a16:creationId xmlns:a16="http://schemas.microsoft.com/office/drawing/2014/main" id="{39F73095-15A0-4DC5-9C24-BDEA6033D2A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7" name="Google Shape;443;p17">
                <a:extLst>
                  <a:ext uri="{FF2B5EF4-FFF2-40B4-BE49-F238E27FC236}">
                    <a16:creationId xmlns:a16="http://schemas.microsoft.com/office/drawing/2014/main" id="{07DD75C4-EE55-416C-A385-DA0DBE41074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" name="Google Shape;444;p17">
                <a:extLst>
                  <a:ext uri="{FF2B5EF4-FFF2-40B4-BE49-F238E27FC236}">
                    <a16:creationId xmlns:a16="http://schemas.microsoft.com/office/drawing/2014/main" id="{07C4E6A6-BE6F-41FF-90C9-6392888D6F0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9" name="Google Shape;445;p17">
                <a:extLst>
                  <a:ext uri="{FF2B5EF4-FFF2-40B4-BE49-F238E27FC236}">
                    <a16:creationId xmlns:a16="http://schemas.microsoft.com/office/drawing/2014/main" id="{6BA5D49F-3E67-4940-80CD-CC83EC0596B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6" name="Google Shape;446;p17">
              <a:extLst>
                <a:ext uri="{FF2B5EF4-FFF2-40B4-BE49-F238E27FC236}">
                  <a16:creationId xmlns:a16="http://schemas.microsoft.com/office/drawing/2014/main" id="{AA39D2C5-E0EA-4C5C-A891-362F38EAC6E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387" y="2740025"/>
              <a:ext cx="803275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7" name="Google Shape;447;p17">
              <a:extLst>
                <a:ext uri="{FF2B5EF4-FFF2-40B4-BE49-F238E27FC236}">
                  <a16:creationId xmlns:a16="http://schemas.microsoft.com/office/drawing/2014/main" id="{ECCE650A-F6C1-41BB-B98E-44BB886A9A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5250" y="3016250"/>
              <a:ext cx="2362200" cy="928687"/>
              <a:chOff x="0" y="0"/>
              <a:chExt cx="2147483646" cy="2147483646"/>
            </a:xfrm>
          </p:grpSpPr>
          <p:pic>
            <p:nvPicPr>
              <p:cNvPr id="430" name="Google Shape;448;p17">
                <a:extLst>
                  <a:ext uri="{FF2B5EF4-FFF2-40B4-BE49-F238E27FC236}">
                    <a16:creationId xmlns:a16="http://schemas.microsoft.com/office/drawing/2014/main" id="{9FA288B8-9141-49F8-B632-6F98FFB0A0B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1" name="Google Shape;449;p17">
                <a:extLst>
                  <a:ext uri="{FF2B5EF4-FFF2-40B4-BE49-F238E27FC236}">
                    <a16:creationId xmlns:a16="http://schemas.microsoft.com/office/drawing/2014/main" id="{1F92FDF6-6E6D-492A-9B68-436009E4F6F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2" name="Google Shape;450;p17">
                <a:extLst>
                  <a:ext uri="{FF2B5EF4-FFF2-40B4-BE49-F238E27FC236}">
                    <a16:creationId xmlns:a16="http://schemas.microsoft.com/office/drawing/2014/main" id="{9D9F9B56-2A4F-49AB-95D8-8E75270854E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3" name="Google Shape;451;p17">
                <a:extLst>
                  <a:ext uri="{FF2B5EF4-FFF2-40B4-BE49-F238E27FC236}">
                    <a16:creationId xmlns:a16="http://schemas.microsoft.com/office/drawing/2014/main" id="{7B6DEA28-40C1-4B4F-AB16-FBA018BECBC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4" name="Google Shape;452;p17">
                <a:extLst>
                  <a:ext uri="{FF2B5EF4-FFF2-40B4-BE49-F238E27FC236}">
                    <a16:creationId xmlns:a16="http://schemas.microsoft.com/office/drawing/2014/main" id="{AFF81F08-9CF5-4191-A940-DB87E51C727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8" name="Google Shape;453;p17">
              <a:extLst>
                <a:ext uri="{FF2B5EF4-FFF2-40B4-BE49-F238E27FC236}">
                  <a16:creationId xmlns:a16="http://schemas.microsoft.com/office/drawing/2014/main" id="{8FD3A844-7F8A-4EAD-AC40-E97D5B823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8612" y="3984625"/>
              <a:ext cx="2363787" cy="928687"/>
              <a:chOff x="0" y="0"/>
              <a:chExt cx="2147483646" cy="2147483646"/>
            </a:xfrm>
          </p:grpSpPr>
          <p:pic>
            <p:nvPicPr>
              <p:cNvPr id="425" name="Google Shape;454;p17">
                <a:extLst>
                  <a:ext uri="{FF2B5EF4-FFF2-40B4-BE49-F238E27FC236}">
                    <a16:creationId xmlns:a16="http://schemas.microsoft.com/office/drawing/2014/main" id="{DFD0A282-4F17-46CE-BD89-15B15C5363F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6" name="Google Shape;455;p17">
                <a:extLst>
                  <a:ext uri="{FF2B5EF4-FFF2-40B4-BE49-F238E27FC236}">
                    <a16:creationId xmlns:a16="http://schemas.microsoft.com/office/drawing/2014/main" id="{24A72F05-F150-4961-A438-9B75616EB18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7" name="Google Shape;456;p17">
                <a:extLst>
                  <a:ext uri="{FF2B5EF4-FFF2-40B4-BE49-F238E27FC236}">
                    <a16:creationId xmlns:a16="http://schemas.microsoft.com/office/drawing/2014/main" id="{78D2C80B-EDA0-4CBE-BD27-5C25CCE726D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8" name="Google Shape;457;p17">
                <a:extLst>
                  <a:ext uri="{FF2B5EF4-FFF2-40B4-BE49-F238E27FC236}">
                    <a16:creationId xmlns:a16="http://schemas.microsoft.com/office/drawing/2014/main" id="{DA246F2D-7F81-4C04-B857-8E3AE8760D6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9" name="Google Shape;458;p17">
                <a:extLst>
                  <a:ext uri="{FF2B5EF4-FFF2-40B4-BE49-F238E27FC236}">
                    <a16:creationId xmlns:a16="http://schemas.microsoft.com/office/drawing/2014/main" id="{104ADD4C-2DDE-43C2-85A6-F9F7ED6C32E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" name="Google Shape;459;p17">
              <a:extLst>
                <a:ext uri="{FF2B5EF4-FFF2-40B4-BE49-F238E27FC236}">
                  <a16:creationId xmlns:a16="http://schemas.microsoft.com/office/drawing/2014/main" id="{F7CA6DE7-EA61-4011-9545-3F5CB9A295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4237" y="3984625"/>
              <a:ext cx="2362200" cy="928687"/>
              <a:chOff x="0" y="0"/>
              <a:chExt cx="2147483646" cy="2147483646"/>
            </a:xfrm>
          </p:grpSpPr>
          <p:pic>
            <p:nvPicPr>
              <p:cNvPr id="420" name="Google Shape;460;p17">
                <a:extLst>
                  <a:ext uri="{FF2B5EF4-FFF2-40B4-BE49-F238E27FC236}">
                    <a16:creationId xmlns:a16="http://schemas.microsoft.com/office/drawing/2014/main" id="{0FEDA579-011F-47F5-A389-BE774BA1965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1" name="Google Shape;461;p17">
                <a:extLst>
                  <a:ext uri="{FF2B5EF4-FFF2-40B4-BE49-F238E27FC236}">
                    <a16:creationId xmlns:a16="http://schemas.microsoft.com/office/drawing/2014/main" id="{07CAC853-3E00-4A07-8050-DD3EC99EB0B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2" name="Google Shape;462;p17">
                <a:extLst>
                  <a:ext uri="{FF2B5EF4-FFF2-40B4-BE49-F238E27FC236}">
                    <a16:creationId xmlns:a16="http://schemas.microsoft.com/office/drawing/2014/main" id="{33FA987C-2E19-4340-B736-92DF05DC22F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3" name="Google Shape;463;p17">
                <a:extLst>
                  <a:ext uri="{FF2B5EF4-FFF2-40B4-BE49-F238E27FC236}">
                    <a16:creationId xmlns:a16="http://schemas.microsoft.com/office/drawing/2014/main" id="{C5E6B67F-1788-4316-81C6-704235F91EC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4" name="Google Shape;464;p17">
                <a:extLst>
                  <a:ext uri="{FF2B5EF4-FFF2-40B4-BE49-F238E27FC236}">
                    <a16:creationId xmlns:a16="http://schemas.microsoft.com/office/drawing/2014/main" id="{EA1E9965-67A3-4027-AFF8-2C797544C41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0" name="ZoneTexte 449">
            <a:extLst>
              <a:ext uri="{FF2B5EF4-FFF2-40B4-BE49-F238E27FC236}">
                <a16:creationId xmlns:a16="http://schemas.microsoft.com/office/drawing/2014/main" id="{6390DE10-016D-4F2D-AFD9-F89F76C70648}"/>
              </a:ext>
            </a:extLst>
          </p:cNvPr>
          <p:cNvSpPr txBox="1"/>
          <p:nvPr/>
        </p:nvSpPr>
        <p:spPr>
          <a:xfrm>
            <a:off x="4384330" y="3991476"/>
            <a:ext cx="25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microbiota</a:t>
            </a:r>
            <a:endParaRPr lang="fr-FR" dirty="0"/>
          </a:p>
        </p:txBody>
      </p:sp>
      <p:sp>
        <p:nvSpPr>
          <p:cNvPr id="451" name="ZoneTexte 450">
            <a:extLst>
              <a:ext uri="{FF2B5EF4-FFF2-40B4-BE49-F238E27FC236}">
                <a16:creationId xmlns:a16="http://schemas.microsoft.com/office/drawing/2014/main" id="{22E3A892-B333-4BAE-9443-289B656673BE}"/>
              </a:ext>
            </a:extLst>
          </p:cNvPr>
          <p:cNvSpPr txBox="1"/>
          <p:nvPr/>
        </p:nvSpPr>
        <p:spPr>
          <a:xfrm>
            <a:off x="6960301" y="3851705"/>
            <a:ext cx="386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Crop</a:t>
            </a:r>
            <a:r>
              <a:rPr lang="fr-FR" dirty="0"/>
              <a:t> performance</a:t>
            </a:r>
          </a:p>
          <a:p>
            <a:r>
              <a:rPr lang="fr-FR" dirty="0"/>
              <a:t>(production, </a:t>
            </a:r>
            <a:r>
              <a:rPr lang="fr-FR" dirty="0" err="1"/>
              <a:t>resistance</a:t>
            </a:r>
            <a:r>
              <a:rPr lang="fr-FR" dirty="0"/>
              <a:t> to </a:t>
            </a:r>
            <a:r>
              <a:rPr lang="fr-FR" dirty="0" err="1"/>
              <a:t>pathogens</a:t>
            </a:r>
            <a:r>
              <a:rPr lang="fr-FR" dirty="0"/>
              <a:t>)</a:t>
            </a:r>
          </a:p>
        </p:txBody>
      </p:sp>
      <p:sp>
        <p:nvSpPr>
          <p:cNvPr id="452" name="Flèche : droite 451">
            <a:extLst>
              <a:ext uri="{FF2B5EF4-FFF2-40B4-BE49-F238E27FC236}">
                <a16:creationId xmlns:a16="http://schemas.microsoft.com/office/drawing/2014/main" id="{E7167F03-F2CA-4BE4-BE77-1C83D5FA9FFB}"/>
              </a:ext>
            </a:extLst>
          </p:cNvPr>
          <p:cNvSpPr/>
          <p:nvPr/>
        </p:nvSpPr>
        <p:spPr>
          <a:xfrm>
            <a:off x="3835670" y="4005751"/>
            <a:ext cx="454681" cy="343378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3" name="Flèche : droite 452">
            <a:extLst>
              <a:ext uri="{FF2B5EF4-FFF2-40B4-BE49-F238E27FC236}">
                <a16:creationId xmlns:a16="http://schemas.microsoft.com/office/drawing/2014/main" id="{0A79EB1D-0BC1-44B4-B676-CAED2F2018FB}"/>
              </a:ext>
            </a:extLst>
          </p:cNvPr>
          <p:cNvSpPr/>
          <p:nvPr/>
        </p:nvSpPr>
        <p:spPr>
          <a:xfrm>
            <a:off x="6274069" y="4009904"/>
            <a:ext cx="454681" cy="343378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5" name="ZoneTexte 454">
            <a:extLst>
              <a:ext uri="{FF2B5EF4-FFF2-40B4-BE49-F238E27FC236}">
                <a16:creationId xmlns:a16="http://schemas.microsoft.com/office/drawing/2014/main" id="{6070C4A4-5BDA-4336-BBCE-2B63D37DF6DA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rgbClr val="002060"/>
                </a:solidFill>
              </a:rPr>
              <a:t>Organic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farming</a:t>
            </a:r>
            <a:r>
              <a:rPr lang="fr-FR" sz="2200" b="1" dirty="0">
                <a:solidFill>
                  <a:srgbClr val="002060"/>
                </a:solidFill>
              </a:rPr>
              <a:t> for plant </a:t>
            </a:r>
            <a:r>
              <a:rPr lang="fr-FR" sz="2200" b="1" dirty="0" err="1">
                <a:solidFill>
                  <a:srgbClr val="002060"/>
                </a:solidFill>
              </a:rPr>
              <a:t>microbial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enrichment</a:t>
            </a:r>
            <a:endParaRPr lang="fr-FR" sz="2200" b="1" dirty="0">
              <a:solidFill>
                <a:srgbClr val="002060"/>
              </a:solidFill>
            </a:endParaRPr>
          </a:p>
        </p:txBody>
      </p:sp>
      <p:grpSp>
        <p:nvGrpSpPr>
          <p:cNvPr id="456" name="Groupe 455">
            <a:extLst>
              <a:ext uri="{FF2B5EF4-FFF2-40B4-BE49-F238E27FC236}">
                <a16:creationId xmlns:a16="http://schemas.microsoft.com/office/drawing/2014/main" id="{5CC60705-D24B-4170-B402-BC1EAC2ED4FA}"/>
              </a:ext>
            </a:extLst>
          </p:cNvPr>
          <p:cNvGrpSpPr/>
          <p:nvPr/>
        </p:nvGrpSpPr>
        <p:grpSpPr>
          <a:xfrm>
            <a:off x="6728750" y="1200496"/>
            <a:ext cx="2962776" cy="1484391"/>
            <a:chOff x="12673847" y="3457968"/>
            <a:chExt cx="4502581" cy="2294075"/>
          </a:xfrm>
        </p:grpSpPr>
        <p:pic>
          <p:nvPicPr>
            <p:cNvPr id="457" name="Picture 2" descr="Wheat growth stages from seed to ripe plant Vector Image">
              <a:extLst>
                <a:ext uri="{FF2B5EF4-FFF2-40B4-BE49-F238E27FC236}">
                  <a16:creationId xmlns:a16="http://schemas.microsoft.com/office/drawing/2014/main" id="{8A599ED1-2D1F-4A60-8E9F-3D274DBAA8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82"/>
            <a:stretch/>
          </p:blipFill>
          <p:spPr bwMode="auto">
            <a:xfrm>
              <a:off x="12673847" y="3457968"/>
              <a:ext cx="4502581" cy="194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9" name="Connecteur droit avec flèche 458">
              <a:extLst>
                <a:ext uri="{FF2B5EF4-FFF2-40B4-BE49-F238E27FC236}">
                  <a16:creationId xmlns:a16="http://schemas.microsoft.com/office/drawing/2014/main" id="{80A26956-8F78-43EF-B99D-34A3E91B9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71512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avec flèche 459">
              <a:extLst>
                <a:ext uri="{FF2B5EF4-FFF2-40B4-BE49-F238E27FC236}">
                  <a16:creationId xmlns:a16="http://schemas.microsoft.com/office/drawing/2014/main" id="{43880594-AC4C-4E7C-A656-18CE0FF11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83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1" name="ZoneTexte 460">
            <a:extLst>
              <a:ext uri="{FF2B5EF4-FFF2-40B4-BE49-F238E27FC236}">
                <a16:creationId xmlns:a16="http://schemas.microsoft.com/office/drawing/2014/main" id="{EAEBAB02-CF2E-439F-A41C-63D39F45EB6E}"/>
              </a:ext>
            </a:extLst>
          </p:cNvPr>
          <p:cNvSpPr txBox="1"/>
          <p:nvPr/>
        </p:nvSpPr>
        <p:spPr>
          <a:xfrm>
            <a:off x="382677" y="3986471"/>
            <a:ext cx="6174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&gt;Muti-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targets</a:t>
            </a:r>
            <a:r>
              <a:rPr lang="fr-FR" dirty="0"/>
              <a:t> for application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3C0CDB-7B2F-4D08-8725-CFBCF0617D47}"/>
              </a:ext>
            </a:extLst>
          </p:cNvPr>
          <p:cNvSpPr txBox="1"/>
          <p:nvPr/>
        </p:nvSpPr>
        <p:spPr>
          <a:xfrm>
            <a:off x="5914827" y="2732884"/>
            <a:ext cx="40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endParaRPr lang="fr-FR" dirty="0"/>
          </a:p>
        </p:txBody>
      </p:sp>
      <p:sp>
        <p:nvSpPr>
          <p:cNvPr id="454" name="ZoneTexte 453">
            <a:extLst>
              <a:ext uri="{FF2B5EF4-FFF2-40B4-BE49-F238E27FC236}">
                <a16:creationId xmlns:a16="http://schemas.microsoft.com/office/drawing/2014/main" id="{1528CC2E-2C44-43CC-BC14-C709FA5BC37E}"/>
              </a:ext>
            </a:extLst>
          </p:cNvPr>
          <p:cNvSpPr txBox="1"/>
          <p:nvPr/>
        </p:nvSpPr>
        <p:spPr>
          <a:xfrm>
            <a:off x="6451278" y="3062784"/>
            <a:ext cx="40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+ Field management</a:t>
            </a:r>
          </a:p>
        </p:txBody>
      </p:sp>
    </p:spTree>
    <p:extLst>
      <p:ext uri="{BB962C8B-B14F-4D97-AF65-F5344CB8AC3E}">
        <p14:creationId xmlns:p14="http://schemas.microsoft.com/office/powerpoint/2010/main" val="335198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Image 1">
            <a:extLst>
              <a:ext uri="{FF2B5EF4-FFF2-40B4-BE49-F238E27FC236}">
                <a16:creationId xmlns:a16="http://schemas.microsoft.com/office/drawing/2014/main" id="{E8D21811-76CE-4E69-B638-96892D4F8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2199409"/>
            <a:ext cx="17383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7" name="Image 2">
            <a:extLst>
              <a:ext uri="{FF2B5EF4-FFF2-40B4-BE49-F238E27FC236}">
                <a16:creationId xmlns:a16="http://schemas.microsoft.com/office/drawing/2014/main" id="{7CF7ACC6-51A3-4297-8FF3-D881F9EE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348509"/>
            <a:ext cx="6413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" name="Image 457">
            <a:extLst>
              <a:ext uri="{FF2B5EF4-FFF2-40B4-BE49-F238E27FC236}">
                <a16:creationId xmlns:a16="http://schemas.microsoft.com/office/drawing/2014/main" id="{80DBDAB2-2937-49A3-92BE-F2CD37EB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88" y="3180484"/>
            <a:ext cx="1592262" cy="651501"/>
          </a:xfrm>
          <a:prstGeom prst="rect">
            <a:avLst/>
          </a:prstGeom>
        </p:spPr>
      </p:pic>
      <p:pic>
        <p:nvPicPr>
          <p:cNvPr id="459" name="Image 458">
            <a:extLst>
              <a:ext uri="{FF2B5EF4-FFF2-40B4-BE49-F238E27FC236}">
                <a16:creationId xmlns:a16="http://schemas.microsoft.com/office/drawing/2014/main" id="{AC9C85CF-2E90-4323-9A4F-2DB95C3B9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788" y="4231408"/>
            <a:ext cx="896938" cy="896938"/>
          </a:xfrm>
          <a:prstGeom prst="rect">
            <a:avLst/>
          </a:prstGeom>
        </p:spPr>
      </p:pic>
      <p:pic>
        <p:nvPicPr>
          <p:cNvPr id="460" name="Picture 2" descr="Za Armorique">
            <a:extLst>
              <a:ext uri="{FF2B5EF4-FFF2-40B4-BE49-F238E27FC236}">
                <a16:creationId xmlns:a16="http://schemas.microsoft.com/office/drawing/2014/main" id="{359558F9-5118-479A-AC6C-5615BC895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220788" y="5509491"/>
            <a:ext cx="1600814" cy="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" name="ZoneTexte 460">
            <a:extLst>
              <a:ext uri="{FF2B5EF4-FFF2-40B4-BE49-F238E27FC236}">
                <a16:creationId xmlns:a16="http://schemas.microsoft.com/office/drawing/2014/main" id="{FFC3AE33-0A6F-4888-9DB7-D50318E922F7}"/>
              </a:ext>
            </a:extLst>
          </p:cNvPr>
          <p:cNvSpPr txBox="1"/>
          <p:nvPr/>
        </p:nvSpPr>
        <p:spPr>
          <a:xfrm>
            <a:off x="3528406" y="2267904"/>
            <a:ext cx="4476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Romain Causse-Védrines</a:t>
            </a:r>
          </a:p>
          <a:p>
            <a:r>
              <a:rPr lang="fr-FR" dirty="0"/>
              <a:t>Sophie </a:t>
            </a:r>
            <a:r>
              <a:rPr lang="fr-FR" dirty="0" err="1"/>
              <a:t>Coudouel</a:t>
            </a:r>
            <a:endParaRPr lang="fr-FR" dirty="0"/>
          </a:p>
          <a:p>
            <a:r>
              <a:rPr lang="fr-FR" dirty="0"/>
              <a:t>Thierry Fontaine</a:t>
            </a:r>
          </a:p>
          <a:p>
            <a:r>
              <a:rPr lang="fr-FR" dirty="0"/>
              <a:t>Olivier Jambon</a:t>
            </a:r>
          </a:p>
          <a:p>
            <a:r>
              <a:rPr lang="fr-FR"/>
              <a:t>Ting-Ting Wang</a:t>
            </a:r>
            <a:endParaRPr lang="fr-FR" dirty="0"/>
          </a:p>
        </p:txBody>
      </p:sp>
      <p:sp>
        <p:nvSpPr>
          <p:cNvPr id="462" name="ZoneTexte 461">
            <a:extLst>
              <a:ext uri="{FF2B5EF4-FFF2-40B4-BE49-F238E27FC236}">
                <a16:creationId xmlns:a16="http://schemas.microsoft.com/office/drawing/2014/main" id="{73D4C1C7-A62E-4AE5-9D50-670BB999C604}"/>
              </a:ext>
            </a:extLst>
          </p:cNvPr>
          <p:cNvSpPr txBox="1"/>
          <p:nvPr/>
        </p:nvSpPr>
        <p:spPr>
          <a:xfrm>
            <a:off x="3528406" y="1974334"/>
            <a:ext cx="338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Collaborators</a:t>
            </a:r>
            <a:endParaRPr lang="fr-FR" b="1" dirty="0"/>
          </a:p>
        </p:txBody>
      </p:sp>
      <p:pic>
        <p:nvPicPr>
          <p:cNvPr id="463" name="Image 462">
            <a:extLst>
              <a:ext uri="{FF2B5EF4-FFF2-40B4-BE49-F238E27FC236}">
                <a16:creationId xmlns:a16="http://schemas.microsoft.com/office/drawing/2014/main" id="{A11D0A76-591B-437D-BD4B-02816A8D2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689" y="2267904"/>
            <a:ext cx="5451810" cy="35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8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F90AC0A-3EAB-45C8-AF64-6CBBDD0D9CE1}"/>
              </a:ext>
            </a:extLst>
          </p:cNvPr>
          <p:cNvGrpSpPr/>
          <p:nvPr/>
        </p:nvGrpSpPr>
        <p:grpSpPr>
          <a:xfrm>
            <a:off x="4618270" y="1786732"/>
            <a:ext cx="3292964" cy="1921962"/>
            <a:chOff x="19931" y="904710"/>
            <a:chExt cx="3292964" cy="1921962"/>
          </a:xfrm>
        </p:grpSpPr>
        <p:sp>
          <p:nvSpPr>
            <p:cNvPr id="16" name="Parallélogramme 15">
              <a:extLst>
                <a:ext uri="{FF2B5EF4-FFF2-40B4-BE49-F238E27FC236}">
                  <a16:creationId xmlns:a16="http://schemas.microsoft.com/office/drawing/2014/main" id="{51C95E79-5436-47AA-A0C2-CA608C072EBE}"/>
                </a:ext>
              </a:extLst>
            </p:cNvPr>
            <p:cNvSpPr/>
            <p:nvPr/>
          </p:nvSpPr>
          <p:spPr>
            <a:xfrm>
              <a:off x="104503" y="1663337"/>
              <a:ext cx="3187337" cy="931817"/>
            </a:xfrm>
            <a:prstGeom prst="parallelogram">
              <a:avLst>
                <a:gd name="adj" fmla="val 82782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6E819863-0A25-470C-B94B-B3D9AEB1664A}"/>
                </a:ext>
              </a:extLst>
            </p:cNvPr>
            <p:cNvSpPr/>
            <p:nvPr/>
          </p:nvSpPr>
          <p:spPr>
            <a:xfrm>
              <a:off x="104504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D8FAD2BD-EB62-4298-A580-B40EE5C11468}"/>
                </a:ext>
              </a:extLst>
            </p:cNvPr>
            <p:cNvSpPr/>
            <p:nvPr/>
          </p:nvSpPr>
          <p:spPr>
            <a:xfrm>
              <a:off x="914401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427E8E14-4765-4CEC-A8C0-E14C6C29B0C4}"/>
                </a:ext>
              </a:extLst>
            </p:cNvPr>
            <p:cNvSpPr/>
            <p:nvPr/>
          </p:nvSpPr>
          <p:spPr>
            <a:xfrm>
              <a:off x="1721446" y="1665151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DEA397EB-6F88-48B1-B01F-BE2D90B63ACE}"/>
                </a:ext>
              </a:extLst>
            </p:cNvPr>
            <p:cNvSpPr/>
            <p:nvPr/>
          </p:nvSpPr>
          <p:spPr>
            <a:xfrm>
              <a:off x="1715589" y="1663335"/>
              <a:ext cx="1584960" cy="178211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Parallélogramme 20">
              <a:extLst>
                <a:ext uri="{FF2B5EF4-FFF2-40B4-BE49-F238E27FC236}">
                  <a16:creationId xmlns:a16="http://schemas.microsoft.com/office/drawing/2014/main" id="{AB689D35-2C8C-42C1-AB19-0272CB77A1EC}"/>
                </a:ext>
              </a:extLst>
            </p:cNvPr>
            <p:cNvSpPr/>
            <p:nvPr/>
          </p:nvSpPr>
          <p:spPr>
            <a:xfrm>
              <a:off x="1715589" y="2220683"/>
              <a:ext cx="1131556" cy="374470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8D4E63EB-0C12-4AA4-9B25-2A4B836BA082}"/>
                </a:ext>
              </a:extLst>
            </p:cNvPr>
            <p:cNvSpPr/>
            <p:nvPr/>
          </p:nvSpPr>
          <p:spPr>
            <a:xfrm>
              <a:off x="409304" y="1663335"/>
              <a:ext cx="1280160" cy="557348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4929387-B901-47EF-B490-05C4C9483674}"/>
                </a:ext>
              </a:extLst>
            </p:cNvPr>
            <p:cNvGrpSpPr/>
            <p:nvPr/>
          </p:nvGrpSpPr>
          <p:grpSpPr>
            <a:xfrm>
              <a:off x="1962753" y="911962"/>
              <a:ext cx="436565" cy="935605"/>
              <a:chOff x="2553142" y="1251146"/>
              <a:chExt cx="3700652" cy="5199350"/>
            </a:xfrm>
          </p:grpSpPr>
          <p:sp>
            <p:nvSpPr>
              <p:cNvPr id="394" name="Forme libre 768">
                <a:extLst>
                  <a:ext uri="{FF2B5EF4-FFF2-40B4-BE49-F238E27FC236}">
                    <a16:creationId xmlns:a16="http://schemas.microsoft.com/office/drawing/2014/main" id="{10695954-1F3F-43A4-B856-84ADB6CF3A8F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orme libre 769">
                <a:extLst>
                  <a:ext uri="{FF2B5EF4-FFF2-40B4-BE49-F238E27FC236}">
                    <a16:creationId xmlns:a16="http://schemas.microsoft.com/office/drawing/2014/main" id="{93C4D7ED-CD02-41FD-A7A9-145D3D88C7DA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D292DC0-794F-450F-A0AE-2C09CA94C8CE}"/>
                </a:ext>
              </a:extLst>
            </p:cNvPr>
            <p:cNvGrpSpPr/>
            <p:nvPr/>
          </p:nvGrpSpPr>
          <p:grpSpPr>
            <a:xfrm>
              <a:off x="1689464" y="904710"/>
              <a:ext cx="436565" cy="935605"/>
              <a:chOff x="2553142" y="1251146"/>
              <a:chExt cx="3700652" cy="5199350"/>
            </a:xfrm>
          </p:grpSpPr>
          <p:sp>
            <p:nvSpPr>
              <p:cNvPr id="392" name="Forme libre 766">
                <a:extLst>
                  <a:ext uri="{FF2B5EF4-FFF2-40B4-BE49-F238E27FC236}">
                    <a16:creationId xmlns:a16="http://schemas.microsoft.com/office/drawing/2014/main" id="{ABB68A80-71E8-4F8B-9EA6-57B4A7D9E72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orme libre 767">
                <a:extLst>
                  <a:ext uri="{FF2B5EF4-FFF2-40B4-BE49-F238E27FC236}">
                    <a16:creationId xmlns:a16="http://schemas.microsoft.com/office/drawing/2014/main" id="{FF4988C1-A8D9-4445-A5E4-4E34547C0A78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0930ED3-8063-4DAD-8D3F-1FDEA2CC125D}"/>
                </a:ext>
              </a:extLst>
            </p:cNvPr>
            <p:cNvGrpSpPr/>
            <p:nvPr/>
          </p:nvGrpSpPr>
          <p:grpSpPr>
            <a:xfrm>
              <a:off x="2542181" y="914444"/>
              <a:ext cx="436565" cy="935605"/>
              <a:chOff x="2553142" y="1251146"/>
              <a:chExt cx="3700652" cy="5199350"/>
            </a:xfrm>
          </p:grpSpPr>
          <p:sp>
            <p:nvSpPr>
              <p:cNvPr id="390" name="Forme libre 764">
                <a:extLst>
                  <a:ext uri="{FF2B5EF4-FFF2-40B4-BE49-F238E27FC236}">
                    <a16:creationId xmlns:a16="http://schemas.microsoft.com/office/drawing/2014/main" id="{BD1E411F-43E6-4498-A0E7-D357E48E35A9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orme libre 765">
                <a:extLst>
                  <a:ext uri="{FF2B5EF4-FFF2-40B4-BE49-F238E27FC236}">
                    <a16:creationId xmlns:a16="http://schemas.microsoft.com/office/drawing/2014/main" id="{AFB4869A-D8FA-4261-A0A2-3A6262754F58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B1535F8C-C111-4AD8-945E-31EDE208C1F5}"/>
                </a:ext>
              </a:extLst>
            </p:cNvPr>
            <p:cNvGrpSpPr/>
            <p:nvPr/>
          </p:nvGrpSpPr>
          <p:grpSpPr>
            <a:xfrm>
              <a:off x="2268892" y="907192"/>
              <a:ext cx="436565" cy="935605"/>
              <a:chOff x="2553142" y="1251146"/>
              <a:chExt cx="3700652" cy="5199350"/>
            </a:xfrm>
          </p:grpSpPr>
          <p:sp>
            <p:nvSpPr>
              <p:cNvPr id="388" name="Forme libre 762">
                <a:extLst>
                  <a:ext uri="{FF2B5EF4-FFF2-40B4-BE49-F238E27FC236}">
                    <a16:creationId xmlns:a16="http://schemas.microsoft.com/office/drawing/2014/main" id="{D6A41AD9-ADEE-4BB0-A84E-77D6717EB31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orme libre 763">
                <a:extLst>
                  <a:ext uri="{FF2B5EF4-FFF2-40B4-BE49-F238E27FC236}">
                    <a16:creationId xmlns:a16="http://schemas.microsoft.com/office/drawing/2014/main" id="{2885E41E-5770-43C0-AE10-960FA4BDD12C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3395A8BA-49C3-481C-B207-C1CF66962B96}"/>
                </a:ext>
              </a:extLst>
            </p:cNvPr>
            <p:cNvGrpSpPr/>
            <p:nvPr/>
          </p:nvGrpSpPr>
          <p:grpSpPr>
            <a:xfrm>
              <a:off x="2817453" y="911786"/>
              <a:ext cx="436565" cy="935605"/>
              <a:chOff x="2553142" y="1251146"/>
              <a:chExt cx="3700652" cy="5199350"/>
            </a:xfrm>
          </p:grpSpPr>
          <p:sp>
            <p:nvSpPr>
              <p:cNvPr id="386" name="Forme libre 760">
                <a:extLst>
                  <a:ext uri="{FF2B5EF4-FFF2-40B4-BE49-F238E27FC236}">
                    <a16:creationId xmlns:a16="http://schemas.microsoft.com/office/drawing/2014/main" id="{F1E5A609-9428-457F-B4D5-12126F6C598B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7" name="Forme libre 761">
                <a:extLst>
                  <a:ext uri="{FF2B5EF4-FFF2-40B4-BE49-F238E27FC236}">
                    <a16:creationId xmlns:a16="http://schemas.microsoft.com/office/drawing/2014/main" id="{DB433987-80E2-4CF1-8B87-EF51C27484F6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A38BC80-A748-404B-BB3E-D62E9A160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06237" y="2494464"/>
              <a:ext cx="45719" cy="10068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A9F36FC-4BEA-4652-A4A1-7D6599618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66201" y="2494464"/>
              <a:ext cx="45719" cy="10068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F897263-5827-4D5C-B5D0-724701C58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16443" y="2494464"/>
              <a:ext cx="45719" cy="10068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FB6EE6C-8DFF-4081-A92D-4D4750EE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69589" y="2494464"/>
              <a:ext cx="45719" cy="10068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D98EC25-30F2-477A-B760-488E23868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24815" y="2494464"/>
              <a:ext cx="45719" cy="100689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4A6D5FD-F546-4344-BC96-F9DD57E15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79795" y="2494464"/>
              <a:ext cx="45719" cy="100689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6418B6B-A89F-45E9-AD5A-72E5DF313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30037" y="2494464"/>
              <a:ext cx="45719" cy="10068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DD81720-0362-465F-87E5-CA8623AEE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84269" y="2494464"/>
              <a:ext cx="45719" cy="10068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E011F999-9A05-46A0-9DCA-816A25B8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34511" y="2494464"/>
              <a:ext cx="45719" cy="1006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2649CC5-59F1-4FD0-A9B9-6E142B47F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94475" y="2494464"/>
              <a:ext cx="45719" cy="10068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FC51490-5F76-43B6-9DB9-8DCFA5B1C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352193" y="2494464"/>
              <a:ext cx="45719" cy="10068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85631D5-B0EA-441C-AF9F-7412E9562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00623" y="2494464"/>
              <a:ext cx="45719" cy="10068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24C13322-87C9-47C1-8EEF-D48303CB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50865" y="2494464"/>
              <a:ext cx="45719" cy="10068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E08D222-728C-45BD-A0DB-54771D898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510829" y="2494464"/>
              <a:ext cx="45719" cy="100689"/>
            </a:xfrm>
            <a:prstGeom prst="rect">
              <a:avLst/>
            </a:prstGeom>
          </p:spPr>
        </p:pic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A34785F-AEE0-44D5-94CF-7A84936CB30C}"/>
                </a:ext>
              </a:extLst>
            </p:cNvPr>
            <p:cNvGrpSpPr/>
            <p:nvPr/>
          </p:nvGrpSpPr>
          <p:grpSpPr>
            <a:xfrm>
              <a:off x="2005384" y="2191703"/>
              <a:ext cx="800553" cy="100689"/>
              <a:chOff x="1908395" y="2646864"/>
              <a:chExt cx="800553" cy="100689"/>
            </a:xfrm>
          </p:grpSpPr>
          <p:pic>
            <p:nvPicPr>
              <p:cNvPr id="371" name="Image 370">
                <a:extLst>
                  <a:ext uri="{FF2B5EF4-FFF2-40B4-BE49-F238E27FC236}">
                    <a16:creationId xmlns:a16="http://schemas.microsoft.com/office/drawing/2014/main" id="{D0465C80-3561-4A4D-BA0C-0C53FE9822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2" name="Image 371">
                <a:extLst>
                  <a:ext uri="{FF2B5EF4-FFF2-40B4-BE49-F238E27FC236}">
                    <a16:creationId xmlns:a16="http://schemas.microsoft.com/office/drawing/2014/main" id="{AE23470D-ADEB-4A4E-B805-481CF00C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3" name="Image 372">
                <a:extLst>
                  <a:ext uri="{FF2B5EF4-FFF2-40B4-BE49-F238E27FC236}">
                    <a16:creationId xmlns:a16="http://schemas.microsoft.com/office/drawing/2014/main" id="{D9E54C58-6E87-43AA-88B0-09ED3BA95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4" name="Image 373">
                <a:extLst>
                  <a:ext uri="{FF2B5EF4-FFF2-40B4-BE49-F238E27FC236}">
                    <a16:creationId xmlns:a16="http://schemas.microsoft.com/office/drawing/2014/main" id="{1261FB3E-C0EE-48DA-A745-8613234BF7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5" name="Image 374">
                <a:extLst>
                  <a:ext uri="{FF2B5EF4-FFF2-40B4-BE49-F238E27FC236}">
                    <a16:creationId xmlns:a16="http://schemas.microsoft.com/office/drawing/2014/main" id="{E837CB02-8039-464B-936F-F1591196AB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6" name="Image 375">
                <a:extLst>
                  <a:ext uri="{FF2B5EF4-FFF2-40B4-BE49-F238E27FC236}">
                    <a16:creationId xmlns:a16="http://schemas.microsoft.com/office/drawing/2014/main" id="{A38BE578-C20C-499B-AC15-0DB0CD8439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7" name="Image 376">
                <a:extLst>
                  <a:ext uri="{FF2B5EF4-FFF2-40B4-BE49-F238E27FC236}">
                    <a16:creationId xmlns:a16="http://schemas.microsoft.com/office/drawing/2014/main" id="{932B3516-E28C-4E6A-9DFC-4E0871AD26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8" name="Image 377">
                <a:extLst>
                  <a:ext uri="{FF2B5EF4-FFF2-40B4-BE49-F238E27FC236}">
                    <a16:creationId xmlns:a16="http://schemas.microsoft.com/office/drawing/2014/main" id="{B7B882D1-3AD5-40EE-96F1-849767520F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9" name="Image 378">
                <a:extLst>
                  <a:ext uri="{FF2B5EF4-FFF2-40B4-BE49-F238E27FC236}">
                    <a16:creationId xmlns:a16="http://schemas.microsoft.com/office/drawing/2014/main" id="{757AD966-4A6E-415C-BEC8-4C73B148C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0" name="Image 379">
                <a:extLst>
                  <a:ext uri="{FF2B5EF4-FFF2-40B4-BE49-F238E27FC236}">
                    <a16:creationId xmlns:a16="http://schemas.microsoft.com/office/drawing/2014/main" id="{8C6E565A-9BEB-4DA8-A91E-968E5BE77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1" name="Image 380">
                <a:extLst>
                  <a:ext uri="{FF2B5EF4-FFF2-40B4-BE49-F238E27FC236}">
                    <a16:creationId xmlns:a16="http://schemas.microsoft.com/office/drawing/2014/main" id="{4795DBE9-FDCD-472B-9B3E-ACC48D68D2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2" name="Image 381">
                <a:extLst>
                  <a:ext uri="{FF2B5EF4-FFF2-40B4-BE49-F238E27FC236}">
                    <a16:creationId xmlns:a16="http://schemas.microsoft.com/office/drawing/2014/main" id="{AED5C64D-FA79-4083-B2FF-D652E01048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3" name="Image 382">
                <a:extLst>
                  <a:ext uri="{FF2B5EF4-FFF2-40B4-BE49-F238E27FC236}">
                    <a16:creationId xmlns:a16="http://schemas.microsoft.com/office/drawing/2014/main" id="{1553CFF7-2809-4478-B0C3-AB502B1B2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4" name="Image 383">
                <a:extLst>
                  <a:ext uri="{FF2B5EF4-FFF2-40B4-BE49-F238E27FC236}">
                    <a16:creationId xmlns:a16="http://schemas.microsoft.com/office/drawing/2014/main" id="{A0CE1DD2-DD11-48A8-86E7-B835CC5D9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5" name="Image 384">
                <a:extLst>
                  <a:ext uri="{FF2B5EF4-FFF2-40B4-BE49-F238E27FC236}">
                    <a16:creationId xmlns:a16="http://schemas.microsoft.com/office/drawing/2014/main" id="{BBC10A2E-64FC-4EAE-8606-55D122DA3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F76CBC4-6090-4E6C-9F1E-4D99ED24CB0B}"/>
                </a:ext>
              </a:extLst>
            </p:cNvPr>
            <p:cNvGrpSpPr/>
            <p:nvPr/>
          </p:nvGrpSpPr>
          <p:grpSpPr>
            <a:xfrm>
              <a:off x="1950956" y="2256884"/>
              <a:ext cx="800553" cy="100689"/>
              <a:chOff x="1908395" y="2646864"/>
              <a:chExt cx="800553" cy="100689"/>
            </a:xfrm>
          </p:grpSpPr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7BB713A8-819B-41EC-AF3B-F641E9A31E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B68009DF-32F3-453D-93CD-1642C3F43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8" name="Image 357">
                <a:extLst>
                  <a:ext uri="{FF2B5EF4-FFF2-40B4-BE49-F238E27FC236}">
                    <a16:creationId xmlns:a16="http://schemas.microsoft.com/office/drawing/2014/main" id="{E64EEB92-34AE-4CE2-8D74-422ACB0F3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9" name="Image 358">
                <a:extLst>
                  <a:ext uri="{FF2B5EF4-FFF2-40B4-BE49-F238E27FC236}">
                    <a16:creationId xmlns:a16="http://schemas.microsoft.com/office/drawing/2014/main" id="{16980FAB-1897-4D0E-A599-0192011A0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0" name="Image 359">
                <a:extLst>
                  <a:ext uri="{FF2B5EF4-FFF2-40B4-BE49-F238E27FC236}">
                    <a16:creationId xmlns:a16="http://schemas.microsoft.com/office/drawing/2014/main" id="{746A233F-BC47-4FF6-B655-885301666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1" name="Image 360">
                <a:extLst>
                  <a:ext uri="{FF2B5EF4-FFF2-40B4-BE49-F238E27FC236}">
                    <a16:creationId xmlns:a16="http://schemas.microsoft.com/office/drawing/2014/main" id="{3BAC555E-20E5-44A5-8423-BB65E3DB0F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2" name="Image 361">
                <a:extLst>
                  <a:ext uri="{FF2B5EF4-FFF2-40B4-BE49-F238E27FC236}">
                    <a16:creationId xmlns:a16="http://schemas.microsoft.com/office/drawing/2014/main" id="{59DEF4CC-F25D-45C6-8BC5-AF0C488B8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3" name="Image 362">
                <a:extLst>
                  <a:ext uri="{FF2B5EF4-FFF2-40B4-BE49-F238E27FC236}">
                    <a16:creationId xmlns:a16="http://schemas.microsoft.com/office/drawing/2014/main" id="{DC0FEAF3-BE6E-4DD6-80B4-AB4EA5BF2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4" name="Image 363">
                <a:extLst>
                  <a:ext uri="{FF2B5EF4-FFF2-40B4-BE49-F238E27FC236}">
                    <a16:creationId xmlns:a16="http://schemas.microsoft.com/office/drawing/2014/main" id="{CA4882BE-49F7-4ACB-A1AF-4960C59D2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3F3A00E7-76B6-492A-B8E3-8B90A59172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6" name="Image 365">
                <a:extLst>
                  <a:ext uri="{FF2B5EF4-FFF2-40B4-BE49-F238E27FC236}">
                    <a16:creationId xmlns:a16="http://schemas.microsoft.com/office/drawing/2014/main" id="{070E16B8-8ABD-47A4-B8F3-A39430B38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7" name="Image 366">
                <a:extLst>
                  <a:ext uri="{FF2B5EF4-FFF2-40B4-BE49-F238E27FC236}">
                    <a16:creationId xmlns:a16="http://schemas.microsoft.com/office/drawing/2014/main" id="{F17489DF-16C0-4E91-8A44-4C0EC0B94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8" name="Image 367">
                <a:extLst>
                  <a:ext uri="{FF2B5EF4-FFF2-40B4-BE49-F238E27FC236}">
                    <a16:creationId xmlns:a16="http://schemas.microsoft.com/office/drawing/2014/main" id="{52373059-85DB-4C27-BFA9-D09F6E29DB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9" name="Image 368">
                <a:extLst>
                  <a:ext uri="{FF2B5EF4-FFF2-40B4-BE49-F238E27FC236}">
                    <a16:creationId xmlns:a16="http://schemas.microsoft.com/office/drawing/2014/main" id="{3E819308-A7C5-4A69-9850-8071C4001C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0" name="Image 369">
                <a:extLst>
                  <a:ext uri="{FF2B5EF4-FFF2-40B4-BE49-F238E27FC236}">
                    <a16:creationId xmlns:a16="http://schemas.microsoft.com/office/drawing/2014/main" id="{A95E434E-73F7-4DCF-8AAD-4D22EB48D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2EDE546E-B5C7-426E-AA92-7C785643C1A9}"/>
                </a:ext>
              </a:extLst>
            </p:cNvPr>
            <p:cNvGrpSpPr/>
            <p:nvPr/>
          </p:nvGrpSpPr>
          <p:grpSpPr>
            <a:xfrm>
              <a:off x="1906748" y="2337673"/>
              <a:ext cx="800553" cy="100689"/>
              <a:chOff x="1908395" y="2646864"/>
              <a:chExt cx="800553" cy="100689"/>
            </a:xfrm>
          </p:grpSpPr>
          <p:pic>
            <p:nvPicPr>
              <p:cNvPr id="341" name="Image 340">
                <a:extLst>
                  <a:ext uri="{FF2B5EF4-FFF2-40B4-BE49-F238E27FC236}">
                    <a16:creationId xmlns:a16="http://schemas.microsoft.com/office/drawing/2014/main" id="{00D88157-B5A4-473B-B0D4-6F96F8F3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2" name="Image 341">
                <a:extLst>
                  <a:ext uri="{FF2B5EF4-FFF2-40B4-BE49-F238E27FC236}">
                    <a16:creationId xmlns:a16="http://schemas.microsoft.com/office/drawing/2014/main" id="{617854BD-5397-4722-B26B-76E12279E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3" name="Image 342">
                <a:extLst>
                  <a:ext uri="{FF2B5EF4-FFF2-40B4-BE49-F238E27FC236}">
                    <a16:creationId xmlns:a16="http://schemas.microsoft.com/office/drawing/2014/main" id="{AB2CF85D-0C6B-44F5-B119-41CBF52E2F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4" name="Image 343">
                <a:extLst>
                  <a:ext uri="{FF2B5EF4-FFF2-40B4-BE49-F238E27FC236}">
                    <a16:creationId xmlns:a16="http://schemas.microsoft.com/office/drawing/2014/main" id="{99DF871C-1226-4C9E-8B85-D1BECC511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5" name="Image 344">
                <a:extLst>
                  <a:ext uri="{FF2B5EF4-FFF2-40B4-BE49-F238E27FC236}">
                    <a16:creationId xmlns:a16="http://schemas.microsoft.com/office/drawing/2014/main" id="{71F485B7-ECEB-4B8C-9557-7A33EE10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6" name="Image 345">
                <a:extLst>
                  <a:ext uri="{FF2B5EF4-FFF2-40B4-BE49-F238E27FC236}">
                    <a16:creationId xmlns:a16="http://schemas.microsoft.com/office/drawing/2014/main" id="{17087BBE-9992-4913-A641-BD551189A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7" name="Image 346">
                <a:extLst>
                  <a:ext uri="{FF2B5EF4-FFF2-40B4-BE49-F238E27FC236}">
                    <a16:creationId xmlns:a16="http://schemas.microsoft.com/office/drawing/2014/main" id="{AB2A84F5-746A-4244-8336-55F214655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8" name="Image 347">
                <a:extLst>
                  <a:ext uri="{FF2B5EF4-FFF2-40B4-BE49-F238E27FC236}">
                    <a16:creationId xmlns:a16="http://schemas.microsoft.com/office/drawing/2014/main" id="{3D12ABB9-5411-4906-8560-8C90A474F2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9" name="Image 348">
                <a:extLst>
                  <a:ext uri="{FF2B5EF4-FFF2-40B4-BE49-F238E27FC236}">
                    <a16:creationId xmlns:a16="http://schemas.microsoft.com/office/drawing/2014/main" id="{BD78A9D2-27D8-4F43-AC04-5D4D2A3301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0" name="Image 349">
                <a:extLst>
                  <a:ext uri="{FF2B5EF4-FFF2-40B4-BE49-F238E27FC236}">
                    <a16:creationId xmlns:a16="http://schemas.microsoft.com/office/drawing/2014/main" id="{DEFC37E0-4D3A-4353-8B80-ECFACE07D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1" name="Image 350">
                <a:extLst>
                  <a:ext uri="{FF2B5EF4-FFF2-40B4-BE49-F238E27FC236}">
                    <a16:creationId xmlns:a16="http://schemas.microsoft.com/office/drawing/2014/main" id="{45DB5410-326A-4CA0-9270-D105123BB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2" name="Image 351">
                <a:extLst>
                  <a:ext uri="{FF2B5EF4-FFF2-40B4-BE49-F238E27FC236}">
                    <a16:creationId xmlns:a16="http://schemas.microsoft.com/office/drawing/2014/main" id="{E7931B50-72E8-46CF-B7AD-451FD500D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3" name="Image 352">
                <a:extLst>
                  <a:ext uri="{FF2B5EF4-FFF2-40B4-BE49-F238E27FC236}">
                    <a16:creationId xmlns:a16="http://schemas.microsoft.com/office/drawing/2014/main" id="{1933393C-D287-4BAB-94F5-27AC502E93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4" name="Image 353">
                <a:extLst>
                  <a:ext uri="{FF2B5EF4-FFF2-40B4-BE49-F238E27FC236}">
                    <a16:creationId xmlns:a16="http://schemas.microsoft.com/office/drawing/2014/main" id="{268743B6-8955-42A4-9CAD-A5087150F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5" name="Image 354">
                <a:extLst>
                  <a:ext uri="{FF2B5EF4-FFF2-40B4-BE49-F238E27FC236}">
                    <a16:creationId xmlns:a16="http://schemas.microsoft.com/office/drawing/2014/main" id="{BC20A6EB-703C-44EB-8695-4E94414FE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9026A8A-67E2-461E-9D2C-6C46402A3BA1}"/>
                </a:ext>
              </a:extLst>
            </p:cNvPr>
            <p:cNvGrpSpPr/>
            <p:nvPr/>
          </p:nvGrpSpPr>
          <p:grpSpPr>
            <a:xfrm>
              <a:off x="1834639" y="2402856"/>
              <a:ext cx="800553" cy="100689"/>
              <a:chOff x="1908395" y="2646864"/>
              <a:chExt cx="800553" cy="100689"/>
            </a:xfrm>
          </p:grpSpPr>
          <p:pic>
            <p:nvPicPr>
              <p:cNvPr id="326" name="Image 325">
                <a:extLst>
                  <a:ext uri="{FF2B5EF4-FFF2-40B4-BE49-F238E27FC236}">
                    <a16:creationId xmlns:a16="http://schemas.microsoft.com/office/drawing/2014/main" id="{DA562634-C6AF-4407-81EF-4B8A4AEB5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7" name="Image 326">
                <a:extLst>
                  <a:ext uri="{FF2B5EF4-FFF2-40B4-BE49-F238E27FC236}">
                    <a16:creationId xmlns:a16="http://schemas.microsoft.com/office/drawing/2014/main" id="{E582AAD9-C332-4575-A7BA-AD3493AEEF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8" name="Image 327">
                <a:extLst>
                  <a:ext uri="{FF2B5EF4-FFF2-40B4-BE49-F238E27FC236}">
                    <a16:creationId xmlns:a16="http://schemas.microsoft.com/office/drawing/2014/main" id="{04203C5D-5B6F-4A12-8F8B-CCA742D92D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9" name="Image 328">
                <a:extLst>
                  <a:ext uri="{FF2B5EF4-FFF2-40B4-BE49-F238E27FC236}">
                    <a16:creationId xmlns:a16="http://schemas.microsoft.com/office/drawing/2014/main" id="{832EA660-6D0D-4AA2-8B9F-221BC4CBF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0" name="Image 329">
                <a:extLst>
                  <a:ext uri="{FF2B5EF4-FFF2-40B4-BE49-F238E27FC236}">
                    <a16:creationId xmlns:a16="http://schemas.microsoft.com/office/drawing/2014/main" id="{FB12C467-CE5F-42F6-818E-7218B071D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1" name="Image 330">
                <a:extLst>
                  <a:ext uri="{FF2B5EF4-FFF2-40B4-BE49-F238E27FC236}">
                    <a16:creationId xmlns:a16="http://schemas.microsoft.com/office/drawing/2014/main" id="{C228F693-9384-49CD-9CB2-5C14C6400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2" name="Image 331">
                <a:extLst>
                  <a:ext uri="{FF2B5EF4-FFF2-40B4-BE49-F238E27FC236}">
                    <a16:creationId xmlns:a16="http://schemas.microsoft.com/office/drawing/2014/main" id="{C1D2B022-61F5-4F19-A0C4-D2BFFBDAAF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3" name="Image 332">
                <a:extLst>
                  <a:ext uri="{FF2B5EF4-FFF2-40B4-BE49-F238E27FC236}">
                    <a16:creationId xmlns:a16="http://schemas.microsoft.com/office/drawing/2014/main" id="{7F6E6718-7FC2-4BBD-9EDD-FB788B386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4" name="Image 333">
                <a:extLst>
                  <a:ext uri="{FF2B5EF4-FFF2-40B4-BE49-F238E27FC236}">
                    <a16:creationId xmlns:a16="http://schemas.microsoft.com/office/drawing/2014/main" id="{8D1F8FD7-D62B-4F27-B0DB-4C7F20134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5" name="Image 334">
                <a:extLst>
                  <a:ext uri="{FF2B5EF4-FFF2-40B4-BE49-F238E27FC236}">
                    <a16:creationId xmlns:a16="http://schemas.microsoft.com/office/drawing/2014/main" id="{E7F0F8AF-EBF4-432E-80EB-1F00810DC8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6" name="Image 335">
                <a:extLst>
                  <a:ext uri="{FF2B5EF4-FFF2-40B4-BE49-F238E27FC236}">
                    <a16:creationId xmlns:a16="http://schemas.microsoft.com/office/drawing/2014/main" id="{0D8DA89A-D0A8-45ED-95B1-A2974698F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7" name="Image 336">
                <a:extLst>
                  <a:ext uri="{FF2B5EF4-FFF2-40B4-BE49-F238E27FC236}">
                    <a16:creationId xmlns:a16="http://schemas.microsoft.com/office/drawing/2014/main" id="{649B2E1E-AE72-413C-96B4-698195A31D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8" name="Image 337">
                <a:extLst>
                  <a:ext uri="{FF2B5EF4-FFF2-40B4-BE49-F238E27FC236}">
                    <a16:creationId xmlns:a16="http://schemas.microsoft.com/office/drawing/2014/main" id="{40753099-4C50-4E35-9B56-B27FE1812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9" name="Image 338">
                <a:extLst>
                  <a:ext uri="{FF2B5EF4-FFF2-40B4-BE49-F238E27FC236}">
                    <a16:creationId xmlns:a16="http://schemas.microsoft.com/office/drawing/2014/main" id="{9C8100B5-0351-4A9C-AF34-33FF6A54D8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0" name="Image 339">
                <a:extLst>
                  <a:ext uri="{FF2B5EF4-FFF2-40B4-BE49-F238E27FC236}">
                    <a16:creationId xmlns:a16="http://schemas.microsoft.com/office/drawing/2014/main" id="{09306C89-09CF-4F5E-86B9-48D97812BC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8E6CF70-3B93-4C18-B3D0-63723DF6D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587814" y="1936343"/>
              <a:ext cx="45719" cy="10068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A61E1EB-C993-4BF7-B438-22CB97FF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38056" y="1936343"/>
              <a:ext cx="45719" cy="10068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653FB00-0D82-4CBC-807B-61C45C9F6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98020" y="1936343"/>
              <a:ext cx="45719" cy="10068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1F6AFB1-A59E-433D-BA17-BD0F0E6E3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748262" y="1936343"/>
              <a:ext cx="45719" cy="100689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B380087-82AC-404D-AA14-417F5E3B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01408" y="1936343"/>
              <a:ext cx="45719" cy="100689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BBEF95F-FB7C-4D2B-89C8-D9A10923F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56634" y="1936343"/>
              <a:ext cx="45719" cy="100689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4FA8F991-CB33-4A3F-9428-2609FE570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11614" y="1936343"/>
              <a:ext cx="45719" cy="10068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BF932E5-C90A-41B3-B54C-CFF1569D2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61856" y="1936343"/>
              <a:ext cx="45719" cy="100689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EFC7CC45-995B-4A48-B0EF-9C03167DB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16088" y="1936343"/>
              <a:ext cx="45719" cy="100689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8AA4A565-A4F6-4078-8A4C-B670480A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66330" y="1936343"/>
              <a:ext cx="45719" cy="100689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0871D164-6D27-44CA-800A-1368ACFA0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26294" y="1936343"/>
              <a:ext cx="45719" cy="100689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442986D-8E4B-4A6A-B3F6-CF7DF8184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84012" y="1936343"/>
              <a:ext cx="45719" cy="10068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7470E6F-E093-4039-96CD-FA9CE5821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32442" y="1936343"/>
              <a:ext cx="45719" cy="10068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032C164B-71B0-4AC5-9E7D-4E0C12877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82684" y="1936343"/>
              <a:ext cx="45719" cy="100689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58593FC-6208-40C3-8A28-65D91619A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342648" y="1936343"/>
              <a:ext cx="45719" cy="100689"/>
            </a:xfrm>
            <a:prstGeom prst="rect">
              <a:avLst/>
            </a:prstGeom>
          </p:spPr>
        </p:pic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C4D48E0-E304-4B7F-9F31-1C5DD868EE37}"/>
                </a:ext>
              </a:extLst>
            </p:cNvPr>
            <p:cNvGrpSpPr/>
            <p:nvPr/>
          </p:nvGrpSpPr>
          <p:grpSpPr>
            <a:xfrm>
              <a:off x="837203" y="1633582"/>
              <a:ext cx="800553" cy="100689"/>
              <a:chOff x="1908395" y="2646864"/>
              <a:chExt cx="800553" cy="100689"/>
            </a:xfrm>
          </p:grpSpPr>
          <p:pic>
            <p:nvPicPr>
              <p:cNvPr id="311" name="Image 310">
                <a:extLst>
                  <a:ext uri="{FF2B5EF4-FFF2-40B4-BE49-F238E27FC236}">
                    <a16:creationId xmlns:a16="http://schemas.microsoft.com/office/drawing/2014/main" id="{FC494E08-A860-4F8D-B724-E473BC6E0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2" name="Image 311">
                <a:extLst>
                  <a:ext uri="{FF2B5EF4-FFF2-40B4-BE49-F238E27FC236}">
                    <a16:creationId xmlns:a16="http://schemas.microsoft.com/office/drawing/2014/main" id="{AC5CC807-27CC-4BD0-A277-8718E9B6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3" name="Image 312">
                <a:extLst>
                  <a:ext uri="{FF2B5EF4-FFF2-40B4-BE49-F238E27FC236}">
                    <a16:creationId xmlns:a16="http://schemas.microsoft.com/office/drawing/2014/main" id="{24034CC5-BC30-437D-BCD7-84538ADE1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4" name="Image 313">
                <a:extLst>
                  <a:ext uri="{FF2B5EF4-FFF2-40B4-BE49-F238E27FC236}">
                    <a16:creationId xmlns:a16="http://schemas.microsoft.com/office/drawing/2014/main" id="{29144139-A285-49B0-BA88-DD2BACAA0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5" name="Image 314">
                <a:extLst>
                  <a:ext uri="{FF2B5EF4-FFF2-40B4-BE49-F238E27FC236}">
                    <a16:creationId xmlns:a16="http://schemas.microsoft.com/office/drawing/2014/main" id="{8F064BC3-DB3C-4EAF-99A8-32D1106BB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6" name="Image 315">
                <a:extLst>
                  <a:ext uri="{FF2B5EF4-FFF2-40B4-BE49-F238E27FC236}">
                    <a16:creationId xmlns:a16="http://schemas.microsoft.com/office/drawing/2014/main" id="{1245C5C1-1221-4F41-9ECC-773C3047A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7" name="Image 316">
                <a:extLst>
                  <a:ext uri="{FF2B5EF4-FFF2-40B4-BE49-F238E27FC236}">
                    <a16:creationId xmlns:a16="http://schemas.microsoft.com/office/drawing/2014/main" id="{94AA76AF-46C8-4482-ABA0-8884B657B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8" name="Image 317">
                <a:extLst>
                  <a:ext uri="{FF2B5EF4-FFF2-40B4-BE49-F238E27FC236}">
                    <a16:creationId xmlns:a16="http://schemas.microsoft.com/office/drawing/2014/main" id="{AA91AE29-CCEF-46A5-9A69-FC38E56A98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9" name="Image 318">
                <a:extLst>
                  <a:ext uri="{FF2B5EF4-FFF2-40B4-BE49-F238E27FC236}">
                    <a16:creationId xmlns:a16="http://schemas.microsoft.com/office/drawing/2014/main" id="{29D6D8CC-8433-45F0-8BF2-8B86CF8E8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0" name="Image 319">
                <a:extLst>
                  <a:ext uri="{FF2B5EF4-FFF2-40B4-BE49-F238E27FC236}">
                    <a16:creationId xmlns:a16="http://schemas.microsoft.com/office/drawing/2014/main" id="{5912502D-4125-4208-9A32-20C8B604A9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1" name="Image 320">
                <a:extLst>
                  <a:ext uri="{FF2B5EF4-FFF2-40B4-BE49-F238E27FC236}">
                    <a16:creationId xmlns:a16="http://schemas.microsoft.com/office/drawing/2014/main" id="{11D638C3-0147-4EE2-A899-6B0F409884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2" name="Image 321">
                <a:extLst>
                  <a:ext uri="{FF2B5EF4-FFF2-40B4-BE49-F238E27FC236}">
                    <a16:creationId xmlns:a16="http://schemas.microsoft.com/office/drawing/2014/main" id="{D6511F4F-9A9E-49B7-B46C-975441579D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3" name="Image 322">
                <a:extLst>
                  <a:ext uri="{FF2B5EF4-FFF2-40B4-BE49-F238E27FC236}">
                    <a16:creationId xmlns:a16="http://schemas.microsoft.com/office/drawing/2014/main" id="{2C57356E-549D-4AED-966A-FFC7CF7575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4" name="Image 323">
                <a:extLst>
                  <a:ext uri="{FF2B5EF4-FFF2-40B4-BE49-F238E27FC236}">
                    <a16:creationId xmlns:a16="http://schemas.microsoft.com/office/drawing/2014/main" id="{D0449F24-E94A-4A7F-9F03-015C83268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5" name="Image 324">
                <a:extLst>
                  <a:ext uri="{FF2B5EF4-FFF2-40B4-BE49-F238E27FC236}">
                    <a16:creationId xmlns:a16="http://schemas.microsoft.com/office/drawing/2014/main" id="{21FD7EEA-8E0B-4A1F-92BD-FCABEAA9D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DD87C14C-A60B-43EC-A017-6CD328E03ECA}"/>
                </a:ext>
              </a:extLst>
            </p:cNvPr>
            <p:cNvGrpSpPr/>
            <p:nvPr/>
          </p:nvGrpSpPr>
          <p:grpSpPr>
            <a:xfrm>
              <a:off x="782775" y="1698763"/>
              <a:ext cx="800553" cy="100689"/>
              <a:chOff x="1908395" y="2646864"/>
              <a:chExt cx="800553" cy="100689"/>
            </a:xfrm>
          </p:grpSpPr>
          <p:pic>
            <p:nvPicPr>
              <p:cNvPr id="296" name="Image 295">
                <a:extLst>
                  <a:ext uri="{FF2B5EF4-FFF2-40B4-BE49-F238E27FC236}">
                    <a16:creationId xmlns:a16="http://schemas.microsoft.com/office/drawing/2014/main" id="{46A090C3-AE6A-4BB3-A6F0-5E330180C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7" name="Image 296">
                <a:extLst>
                  <a:ext uri="{FF2B5EF4-FFF2-40B4-BE49-F238E27FC236}">
                    <a16:creationId xmlns:a16="http://schemas.microsoft.com/office/drawing/2014/main" id="{1D69D6AE-B356-4756-8574-1A463EBB9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8" name="Image 297">
                <a:extLst>
                  <a:ext uri="{FF2B5EF4-FFF2-40B4-BE49-F238E27FC236}">
                    <a16:creationId xmlns:a16="http://schemas.microsoft.com/office/drawing/2014/main" id="{C41FFEDB-26F4-4C7A-8FF9-B6FA4FE65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9" name="Image 298">
                <a:extLst>
                  <a:ext uri="{FF2B5EF4-FFF2-40B4-BE49-F238E27FC236}">
                    <a16:creationId xmlns:a16="http://schemas.microsoft.com/office/drawing/2014/main" id="{6CCA6196-DCA4-452F-BEAB-47206D42F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0" name="Image 299">
                <a:extLst>
                  <a:ext uri="{FF2B5EF4-FFF2-40B4-BE49-F238E27FC236}">
                    <a16:creationId xmlns:a16="http://schemas.microsoft.com/office/drawing/2014/main" id="{DE82B355-2BF9-40C4-BCE4-12ECCCFFC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1" name="Image 300">
                <a:extLst>
                  <a:ext uri="{FF2B5EF4-FFF2-40B4-BE49-F238E27FC236}">
                    <a16:creationId xmlns:a16="http://schemas.microsoft.com/office/drawing/2014/main" id="{6D434065-0A19-42B9-B1DC-D30B6DF125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2" name="Image 301">
                <a:extLst>
                  <a:ext uri="{FF2B5EF4-FFF2-40B4-BE49-F238E27FC236}">
                    <a16:creationId xmlns:a16="http://schemas.microsoft.com/office/drawing/2014/main" id="{75131F30-EE69-4650-86C1-4D2CFB5317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3" name="Image 302">
                <a:extLst>
                  <a:ext uri="{FF2B5EF4-FFF2-40B4-BE49-F238E27FC236}">
                    <a16:creationId xmlns:a16="http://schemas.microsoft.com/office/drawing/2014/main" id="{62FF65CA-3670-490C-9A91-3918393C33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4" name="Image 303">
                <a:extLst>
                  <a:ext uri="{FF2B5EF4-FFF2-40B4-BE49-F238E27FC236}">
                    <a16:creationId xmlns:a16="http://schemas.microsoft.com/office/drawing/2014/main" id="{B22E464A-7C13-4501-B16F-F111743C7A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5" name="Image 304">
                <a:extLst>
                  <a:ext uri="{FF2B5EF4-FFF2-40B4-BE49-F238E27FC236}">
                    <a16:creationId xmlns:a16="http://schemas.microsoft.com/office/drawing/2014/main" id="{E568F5F6-D9AA-40AC-9C41-40F5097D0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6" name="Image 305">
                <a:extLst>
                  <a:ext uri="{FF2B5EF4-FFF2-40B4-BE49-F238E27FC236}">
                    <a16:creationId xmlns:a16="http://schemas.microsoft.com/office/drawing/2014/main" id="{122B1972-F070-4D80-BEF1-2C7B305F9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7" name="Image 306">
                <a:extLst>
                  <a:ext uri="{FF2B5EF4-FFF2-40B4-BE49-F238E27FC236}">
                    <a16:creationId xmlns:a16="http://schemas.microsoft.com/office/drawing/2014/main" id="{59D2B9F0-B7B1-4260-A4A5-38CAFCAEF4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8" name="Image 307">
                <a:extLst>
                  <a:ext uri="{FF2B5EF4-FFF2-40B4-BE49-F238E27FC236}">
                    <a16:creationId xmlns:a16="http://schemas.microsoft.com/office/drawing/2014/main" id="{562C6D89-8BAC-453C-ADFC-E1865BFC9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9" name="Image 308">
                <a:extLst>
                  <a:ext uri="{FF2B5EF4-FFF2-40B4-BE49-F238E27FC236}">
                    <a16:creationId xmlns:a16="http://schemas.microsoft.com/office/drawing/2014/main" id="{5FF29C33-FF96-4BCA-9450-D46073A850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0" name="Image 309">
                <a:extLst>
                  <a:ext uri="{FF2B5EF4-FFF2-40B4-BE49-F238E27FC236}">
                    <a16:creationId xmlns:a16="http://schemas.microsoft.com/office/drawing/2014/main" id="{1E56359D-C4E5-4930-8605-A03B3A7C3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15E2393-EA5F-419D-866E-C40F65417E3F}"/>
                </a:ext>
              </a:extLst>
            </p:cNvPr>
            <p:cNvGrpSpPr/>
            <p:nvPr/>
          </p:nvGrpSpPr>
          <p:grpSpPr>
            <a:xfrm>
              <a:off x="738567" y="1779552"/>
              <a:ext cx="800553" cy="100689"/>
              <a:chOff x="1908395" y="2646864"/>
              <a:chExt cx="800553" cy="100689"/>
            </a:xfrm>
          </p:grpSpPr>
          <p:pic>
            <p:nvPicPr>
              <p:cNvPr id="281" name="Image 280">
                <a:extLst>
                  <a:ext uri="{FF2B5EF4-FFF2-40B4-BE49-F238E27FC236}">
                    <a16:creationId xmlns:a16="http://schemas.microsoft.com/office/drawing/2014/main" id="{28CDAFC3-9CEB-4413-8E1A-B4CC83BFD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2" name="Image 281">
                <a:extLst>
                  <a:ext uri="{FF2B5EF4-FFF2-40B4-BE49-F238E27FC236}">
                    <a16:creationId xmlns:a16="http://schemas.microsoft.com/office/drawing/2014/main" id="{B97E5CFB-2676-40AC-8EC0-59752B618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3" name="Image 282">
                <a:extLst>
                  <a:ext uri="{FF2B5EF4-FFF2-40B4-BE49-F238E27FC236}">
                    <a16:creationId xmlns:a16="http://schemas.microsoft.com/office/drawing/2014/main" id="{3466D1DF-3DDE-43E1-A8DB-E02E15345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4" name="Image 283">
                <a:extLst>
                  <a:ext uri="{FF2B5EF4-FFF2-40B4-BE49-F238E27FC236}">
                    <a16:creationId xmlns:a16="http://schemas.microsoft.com/office/drawing/2014/main" id="{FA3E134F-BB62-4433-8706-D01D8A127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5" name="Image 284">
                <a:extLst>
                  <a:ext uri="{FF2B5EF4-FFF2-40B4-BE49-F238E27FC236}">
                    <a16:creationId xmlns:a16="http://schemas.microsoft.com/office/drawing/2014/main" id="{3D6AF127-FABF-40ED-8BE6-C199952B7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6" name="Image 285">
                <a:extLst>
                  <a:ext uri="{FF2B5EF4-FFF2-40B4-BE49-F238E27FC236}">
                    <a16:creationId xmlns:a16="http://schemas.microsoft.com/office/drawing/2014/main" id="{1C3BBAB0-371C-4DF2-B8C8-AF71584CB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7" name="Image 286">
                <a:extLst>
                  <a:ext uri="{FF2B5EF4-FFF2-40B4-BE49-F238E27FC236}">
                    <a16:creationId xmlns:a16="http://schemas.microsoft.com/office/drawing/2014/main" id="{B0023461-9ECA-4B71-8A94-9503324CA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8" name="Image 287">
                <a:extLst>
                  <a:ext uri="{FF2B5EF4-FFF2-40B4-BE49-F238E27FC236}">
                    <a16:creationId xmlns:a16="http://schemas.microsoft.com/office/drawing/2014/main" id="{18BF1A44-2AEF-473C-9779-C5D354CF8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9" name="Image 288">
                <a:extLst>
                  <a:ext uri="{FF2B5EF4-FFF2-40B4-BE49-F238E27FC236}">
                    <a16:creationId xmlns:a16="http://schemas.microsoft.com/office/drawing/2014/main" id="{EF9F9E28-F796-40FA-A057-E3602A5F1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0" name="Image 289">
                <a:extLst>
                  <a:ext uri="{FF2B5EF4-FFF2-40B4-BE49-F238E27FC236}">
                    <a16:creationId xmlns:a16="http://schemas.microsoft.com/office/drawing/2014/main" id="{B880E953-0C56-4659-8D38-371AD737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1" name="Image 290">
                <a:extLst>
                  <a:ext uri="{FF2B5EF4-FFF2-40B4-BE49-F238E27FC236}">
                    <a16:creationId xmlns:a16="http://schemas.microsoft.com/office/drawing/2014/main" id="{87EEF0CB-5911-4F19-9187-1CE67E26F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2" name="Image 291">
                <a:extLst>
                  <a:ext uri="{FF2B5EF4-FFF2-40B4-BE49-F238E27FC236}">
                    <a16:creationId xmlns:a16="http://schemas.microsoft.com/office/drawing/2014/main" id="{19448DAB-7852-4762-8524-957F6B47A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3" name="Image 292">
                <a:extLst>
                  <a:ext uri="{FF2B5EF4-FFF2-40B4-BE49-F238E27FC236}">
                    <a16:creationId xmlns:a16="http://schemas.microsoft.com/office/drawing/2014/main" id="{47C58DCD-F17E-4C3E-97FF-289E82160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4" name="Image 293">
                <a:extLst>
                  <a:ext uri="{FF2B5EF4-FFF2-40B4-BE49-F238E27FC236}">
                    <a16:creationId xmlns:a16="http://schemas.microsoft.com/office/drawing/2014/main" id="{0633F951-55D6-4114-8AF4-5D41AEC41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5" name="Image 294">
                <a:extLst>
                  <a:ext uri="{FF2B5EF4-FFF2-40B4-BE49-F238E27FC236}">
                    <a16:creationId xmlns:a16="http://schemas.microsoft.com/office/drawing/2014/main" id="{329F18B0-BE10-4AC9-9202-4381AE05B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7E8AFDFC-A55C-468C-A4CD-113BD7E6C5F9}"/>
                </a:ext>
              </a:extLst>
            </p:cNvPr>
            <p:cNvGrpSpPr/>
            <p:nvPr/>
          </p:nvGrpSpPr>
          <p:grpSpPr>
            <a:xfrm>
              <a:off x="666458" y="1844735"/>
              <a:ext cx="800553" cy="100689"/>
              <a:chOff x="1908395" y="2646864"/>
              <a:chExt cx="800553" cy="100689"/>
            </a:xfrm>
          </p:grpSpPr>
          <p:pic>
            <p:nvPicPr>
              <p:cNvPr id="266" name="Image 265">
                <a:extLst>
                  <a:ext uri="{FF2B5EF4-FFF2-40B4-BE49-F238E27FC236}">
                    <a16:creationId xmlns:a16="http://schemas.microsoft.com/office/drawing/2014/main" id="{1F0D95B2-EFA8-409C-B497-504AA866D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7" name="Image 266">
                <a:extLst>
                  <a:ext uri="{FF2B5EF4-FFF2-40B4-BE49-F238E27FC236}">
                    <a16:creationId xmlns:a16="http://schemas.microsoft.com/office/drawing/2014/main" id="{1C3EAE42-3CC7-4859-BE2B-DDB13FF44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8" name="Image 267">
                <a:extLst>
                  <a:ext uri="{FF2B5EF4-FFF2-40B4-BE49-F238E27FC236}">
                    <a16:creationId xmlns:a16="http://schemas.microsoft.com/office/drawing/2014/main" id="{A5D4A94F-6092-4784-A917-D9EE73C639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9" name="Image 268">
                <a:extLst>
                  <a:ext uri="{FF2B5EF4-FFF2-40B4-BE49-F238E27FC236}">
                    <a16:creationId xmlns:a16="http://schemas.microsoft.com/office/drawing/2014/main" id="{18A3042F-7D67-47B8-87B9-2A1D9124DC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0" name="Image 269">
                <a:extLst>
                  <a:ext uri="{FF2B5EF4-FFF2-40B4-BE49-F238E27FC236}">
                    <a16:creationId xmlns:a16="http://schemas.microsoft.com/office/drawing/2014/main" id="{8B7E9145-2E70-4758-9F0C-2C38F3277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1" name="Image 270">
                <a:extLst>
                  <a:ext uri="{FF2B5EF4-FFF2-40B4-BE49-F238E27FC236}">
                    <a16:creationId xmlns:a16="http://schemas.microsoft.com/office/drawing/2014/main" id="{431EF042-D215-474A-8574-828628AFE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2" name="Image 271">
                <a:extLst>
                  <a:ext uri="{FF2B5EF4-FFF2-40B4-BE49-F238E27FC236}">
                    <a16:creationId xmlns:a16="http://schemas.microsoft.com/office/drawing/2014/main" id="{C338B20A-52FF-48E1-98EC-9644540C4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3" name="Image 272">
                <a:extLst>
                  <a:ext uri="{FF2B5EF4-FFF2-40B4-BE49-F238E27FC236}">
                    <a16:creationId xmlns:a16="http://schemas.microsoft.com/office/drawing/2014/main" id="{4761D967-019F-41F6-A339-01A3411537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4" name="Image 273">
                <a:extLst>
                  <a:ext uri="{FF2B5EF4-FFF2-40B4-BE49-F238E27FC236}">
                    <a16:creationId xmlns:a16="http://schemas.microsoft.com/office/drawing/2014/main" id="{E97AC892-8A3F-4FA1-8613-58CC174309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5" name="Image 274">
                <a:extLst>
                  <a:ext uri="{FF2B5EF4-FFF2-40B4-BE49-F238E27FC236}">
                    <a16:creationId xmlns:a16="http://schemas.microsoft.com/office/drawing/2014/main" id="{62B0F159-28C5-44F0-94E0-83D6654532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6" name="Image 275">
                <a:extLst>
                  <a:ext uri="{FF2B5EF4-FFF2-40B4-BE49-F238E27FC236}">
                    <a16:creationId xmlns:a16="http://schemas.microsoft.com/office/drawing/2014/main" id="{820F0EEB-84D7-4E39-A3FF-BA4A6E35B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7" name="Image 276">
                <a:extLst>
                  <a:ext uri="{FF2B5EF4-FFF2-40B4-BE49-F238E27FC236}">
                    <a16:creationId xmlns:a16="http://schemas.microsoft.com/office/drawing/2014/main" id="{934FBA8F-BAF9-438A-AB55-5B99FF4C63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8" name="Image 277">
                <a:extLst>
                  <a:ext uri="{FF2B5EF4-FFF2-40B4-BE49-F238E27FC236}">
                    <a16:creationId xmlns:a16="http://schemas.microsoft.com/office/drawing/2014/main" id="{890FB315-55F4-4EAB-B4D6-1DF7E9C1CF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9" name="Image 278">
                <a:extLst>
                  <a:ext uri="{FF2B5EF4-FFF2-40B4-BE49-F238E27FC236}">
                    <a16:creationId xmlns:a16="http://schemas.microsoft.com/office/drawing/2014/main" id="{7F102F5A-AB19-4D30-9943-38CA3DFF1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0" name="Image 279">
                <a:extLst>
                  <a:ext uri="{FF2B5EF4-FFF2-40B4-BE49-F238E27FC236}">
                    <a16:creationId xmlns:a16="http://schemas.microsoft.com/office/drawing/2014/main" id="{4D7D0E3E-4C71-4D19-87A3-F483D6DB70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B94895A2-D322-4ACD-9EFC-580DAEC3C05C}"/>
                </a:ext>
              </a:extLst>
            </p:cNvPr>
            <p:cNvGrpSpPr/>
            <p:nvPr/>
          </p:nvGrpSpPr>
          <p:grpSpPr>
            <a:xfrm>
              <a:off x="535371" y="2017447"/>
              <a:ext cx="800553" cy="100689"/>
              <a:chOff x="1908395" y="2646864"/>
              <a:chExt cx="800553" cy="100689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8B2A84A4-0EB6-4DD4-B6F5-A32E54EFD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F9F2BD15-2C29-4CFB-A36F-34EFFFF15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B144AB63-1D9C-44B9-A0E4-E1F96B3BC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568110F7-8CD5-40B4-84BF-26BD553F21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C627A764-C431-4B80-A0F4-4118E8C80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FC3724AD-D27E-4EE6-95BC-6DFA23FDE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7" name="Image 256">
                <a:extLst>
                  <a:ext uri="{FF2B5EF4-FFF2-40B4-BE49-F238E27FC236}">
                    <a16:creationId xmlns:a16="http://schemas.microsoft.com/office/drawing/2014/main" id="{8405F3E1-239E-4707-B83F-81F12B4D5D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8" name="Image 257">
                <a:extLst>
                  <a:ext uri="{FF2B5EF4-FFF2-40B4-BE49-F238E27FC236}">
                    <a16:creationId xmlns:a16="http://schemas.microsoft.com/office/drawing/2014/main" id="{AE0C90F7-510E-42F8-8096-9B59F5F4E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9" name="Image 258">
                <a:extLst>
                  <a:ext uri="{FF2B5EF4-FFF2-40B4-BE49-F238E27FC236}">
                    <a16:creationId xmlns:a16="http://schemas.microsoft.com/office/drawing/2014/main" id="{AFD73E5A-C2FB-404F-8A1D-897772ECD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0" name="Image 259">
                <a:extLst>
                  <a:ext uri="{FF2B5EF4-FFF2-40B4-BE49-F238E27FC236}">
                    <a16:creationId xmlns:a16="http://schemas.microsoft.com/office/drawing/2014/main" id="{0535C80D-7861-4820-8B86-7FCD193B6E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1" name="Image 260">
                <a:extLst>
                  <a:ext uri="{FF2B5EF4-FFF2-40B4-BE49-F238E27FC236}">
                    <a16:creationId xmlns:a16="http://schemas.microsoft.com/office/drawing/2014/main" id="{B95FE3FD-30E3-4555-92D0-D1514D176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2" name="Image 261">
                <a:extLst>
                  <a:ext uri="{FF2B5EF4-FFF2-40B4-BE49-F238E27FC236}">
                    <a16:creationId xmlns:a16="http://schemas.microsoft.com/office/drawing/2014/main" id="{32EA8D43-7A5E-48B0-8F59-1EEB0A070D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3" name="Image 262">
                <a:extLst>
                  <a:ext uri="{FF2B5EF4-FFF2-40B4-BE49-F238E27FC236}">
                    <a16:creationId xmlns:a16="http://schemas.microsoft.com/office/drawing/2014/main" id="{03728304-690E-4F52-A25E-C946E51E0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4" name="Image 263">
                <a:extLst>
                  <a:ext uri="{FF2B5EF4-FFF2-40B4-BE49-F238E27FC236}">
                    <a16:creationId xmlns:a16="http://schemas.microsoft.com/office/drawing/2014/main" id="{DD91D92C-E9C8-4BD0-97A2-04FFE38DA6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5" name="Image 264">
                <a:extLst>
                  <a:ext uri="{FF2B5EF4-FFF2-40B4-BE49-F238E27FC236}">
                    <a16:creationId xmlns:a16="http://schemas.microsoft.com/office/drawing/2014/main" id="{B02D2020-4F89-4CAB-B0C4-24AEF096E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71DEEB5A-C2E6-43E4-A948-FBEDC317B237}"/>
                </a:ext>
              </a:extLst>
            </p:cNvPr>
            <p:cNvGrpSpPr/>
            <p:nvPr/>
          </p:nvGrpSpPr>
          <p:grpSpPr>
            <a:xfrm>
              <a:off x="463262" y="2082630"/>
              <a:ext cx="800553" cy="100689"/>
              <a:chOff x="1908395" y="2646864"/>
              <a:chExt cx="800553" cy="100689"/>
            </a:xfrm>
          </p:grpSpPr>
          <p:pic>
            <p:nvPicPr>
              <p:cNvPr id="236" name="Image 235">
                <a:extLst>
                  <a:ext uri="{FF2B5EF4-FFF2-40B4-BE49-F238E27FC236}">
                    <a16:creationId xmlns:a16="http://schemas.microsoft.com/office/drawing/2014/main" id="{B092A84E-DA92-496B-A019-365FDF60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7" name="Image 236">
                <a:extLst>
                  <a:ext uri="{FF2B5EF4-FFF2-40B4-BE49-F238E27FC236}">
                    <a16:creationId xmlns:a16="http://schemas.microsoft.com/office/drawing/2014/main" id="{2EE12B27-13EF-4E49-974C-DD163938F0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8" name="Image 237">
                <a:extLst>
                  <a:ext uri="{FF2B5EF4-FFF2-40B4-BE49-F238E27FC236}">
                    <a16:creationId xmlns:a16="http://schemas.microsoft.com/office/drawing/2014/main" id="{50B8E2C5-BB74-4EBB-B6D8-E62F8B4E2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B12CF042-32DF-4142-939A-A6D499217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88EA604B-A42F-400D-9059-84D2E196CA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15DB12D6-77F8-4FDA-80EC-180465E8C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B103E850-F5B5-4D08-9AC5-A33CCC46D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604816C6-9F04-4B99-ACFC-DC574FB001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7FAB6614-BD5B-47AA-BF41-F8D6667D3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5" name="Image 244">
                <a:extLst>
                  <a:ext uri="{FF2B5EF4-FFF2-40B4-BE49-F238E27FC236}">
                    <a16:creationId xmlns:a16="http://schemas.microsoft.com/office/drawing/2014/main" id="{4D137FC4-7FF2-4C38-81F0-74D4132A53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6" name="Image 245">
                <a:extLst>
                  <a:ext uri="{FF2B5EF4-FFF2-40B4-BE49-F238E27FC236}">
                    <a16:creationId xmlns:a16="http://schemas.microsoft.com/office/drawing/2014/main" id="{4BC740E7-44AC-4BA8-9117-9025557B6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7" name="Image 246">
                <a:extLst>
                  <a:ext uri="{FF2B5EF4-FFF2-40B4-BE49-F238E27FC236}">
                    <a16:creationId xmlns:a16="http://schemas.microsoft.com/office/drawing/2014/main" id="{22C88351-1A58-498B-807F-9735D243B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8" name="Image 247">
                <a:extLst>
                  <a:ext uri="{FF2B5EF4-FFF2-40B4-BE49-F238E27FC236}">
                    <a16:creationId xmlns:a16="http://schemas.microsoft.com/office/drawing/2014/main" id="{9E0770D5-419A-43A6-92B6-0512680A7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9" name="Image 248">
                <a:extLst>
                  <a:ext uri="{FF2B5EF4-FFF2-40B4-BE49-F238E27FC236}">
                    <a16:creationId xmlns:a16="http://schemas.microsoft.com/office/drawing/2014/main" id="{258327E8-73F8-4F4D-B438-5CAEB0BCFD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0" name="Image 249">
                <a:extLst>
                  <a:ext uri="{FF2B5EF4-FFF2-40B4-BE49-F238E27FC236}">
                    <a16:creationId xmlns:a16="http://schemas.microsoft.com/office/drawing/2014/main" id="{DC9FD90E-45D2-4ADD-8DCD-4CD857FD2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10322FA-B895-4423-86FC-ADE87269476A}"/>
                </a:ext>
              </a:extLst>
            </p:cNvPr>
            <p:cNvGrpSpPr/>
            <p:nvPr/>
          </p:nvGrpSpPr>
          <p:grpSpPr>
            <a:xfrm>
              <a:off x="407113" y="1572126"/>
              <a:ext cx="532856" cy="906154"/>
              <a:chOff x="3597523" y="7536808"/>
              <a:chExt cx="1176871" cy="1693063"/>
            </a:xfrm>
          </p:grpSpPr>
          <p:sp>
            <p:nvSpPr>
              <p:cNvPr id="227" name="Forme libre 601">
                <a:extLst>
                  <a:ext uri="{FF2B5EF4-FFF2-40B4-BE49-F238E27FC236}">
                    <a16:creationId xmlns:a16="http://schemas.microsoft.com/office/drawing/2014/main" id="{74654087-E0B5-4045-A7A9-7C1C24AF9F76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orme libre 602">
                <a:extLst>
                  <a:ext uri="{FF2B5EF4-FFF2-40B4-BE49-F238E27FC236}">
                    <a16:creationId xmlns:a16="http://schemas.microsoft.com/office/drawing/2014/main" id="{6A74F740-2CA7-48C1-94EC-C4FEBA57ABC0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orme libre 603">
                <a:extLst>
                  <a:ext uri="{FF2B5EF4-FFF2-40B4-BE49-F238E27FC236}">
                    <a16:creationId xmlns:a16="http://schemas.microsoft.com/office/drawing/2014/main" id="{BD7D4602-7329-4739-8DCA-74BB190FE3AB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orme libre 604">
                <a:extLst>
                  <a:ext uri="{FF2B5EF4-FFF2-40B4-BE49-F238E27FC236}">
                    <a16:creationId xmlns:a16="http://schemas.microsoft.com/office/drawing/2014/main" id="{C1B38245-E7CA-49C6-B802-AE0EF94CFAFD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orme libre 605">
                <a:extLst>
                  <a:ext uri="{FF2B5EF4-FFF2-40B4-BE49-F238E27FC236}">
                    <a16:creationId xmlns:a16="http://schemas.microsoft.com/office/drawing/2014/main" id="{601533CE-B1B3-4BE9-BA31-DEAC4F9539E8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orme libre 606">
                <a:extLst>
                  <a:ext uri="{FF2B5EF4-FFF2-40B4-BE49-F238E27FC236}">
                    <a16:creationId xmlns:a16="http://schemas.microsoft.com/office/drawing/2014/main" id="{76591FCB-0C70-4FD4-A557-3081D5B2FB9A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orme libre 607">
                <a:extLst>
                  <a:ext uri="{FF2B5EF4-FFF2-40B4-BE49-F238E27FC236}">
                    <a16:creationId xmlns:a16="http://schemas.microsoft.com/office/drawing/2014/main" id="{2F8AA5E9-B9E9-42E1-B1F4-FA0E758306C6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orme libre 608">
                <a:extLst>
                  <a:ext uri="{FF2B5EF4-FFF2-40B4-BE49-F238E27FC236}">
                    <a16:creationId xmlns:a16="http://schemas.microsoft.com/office/drawing/2014/main" id="{70D4DEBB-95EC-4BE7-947E-103FBB38AFE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Triangle isocèle 234">
                <a:extLst>
                  <a:ext uri="{FF2B5EF4-FFF2-40B4-BE49-F238E27FC236}">
                    <a16:creationId xmlns:a16="http://schemas.microsoft.com/office/drawing/2014/main" id="{87750362-C5B3-4D05-88FB-0465D64FE0A2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B6A3C7F4-4F73-4FFB-BF8B-6CC947E55889}"/>
                </a:ext>
              </a:extLst>
            </p:cNvPr>
            <p:cNvGrpSpPr/>
            <p:nvPr/>
          </p:nvGrpSpPr>
          <p:grpSpPr>
            <a:xfrm>
              <a:off x="78604" y="1497263"/>
              <a:ext cx="678395" cy="1049649"/>
              <a:chOff x="3659672" y="1170755"/>
              <a:chExt cx="2955272" cy="4022163"/>
            </a:xfrm>
          </p:grpSpPr>
          <p:sp>
            <p:nvSpPr>
              <p:cNvPr id="223" name="Forme libre 597">
                <a:extLst>
                  <a:ext uri="{FF2B5EF4-FFF2-40B4-BE49-F238E27FC236}">
                    <a16:creationId xmlns:a16="http://schemas.microsoft.com/office/drawing/2014/main" id="{C9823313-AC39-408D-AC9C-2E388CE2C32E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orme libre 598">
                <a:extLst>
                  <a:ext uri="{FF2B5EF4-FFF2-40B4-BE49-F238E27FC236}">
                    <a16:creationId xmlns:a16="http://schemas.microsoft.com/office/drawing/2014/main" id="{8623FA7B-49DE-4B44-BAF1-5ADB9D05F355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orme libre 599">
                <a:extLst>
                  <a:ext uri="{FF2B5EF4-FFF2-40B4-BE49-F238E27FC236}">
                    <a16:creationId xmlns:a16="http://schemas.microsoft.com/office/drawing/2014/main" id="{4F10A17A-9F79-4B32-95A3-025C00B97575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orme libre 600">
                <a:extLst>
                  <a:ext uri="{FF2B5EF4-FFF2-40B4-BE49-F238E27FC236}">
                    <a16:creationId xmlns:a16="http://schemas.microsoft.com/office/drawing/2014/main" id="{EF85D8B3-5507-4595-B97A-24CBA83FC89A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22A367B-37D8-4900-BCE6-683D23AFC2E9}"/>
                </a:ext>
              </a:extLst>
            </p:cNvPr>
            <p:cNvGrpSpPr/>
            <p:nvPr/>
          </p:nvGrpSpPr>
          <p:grpSpPr>
            <a:xfrm>
              <a:off x="19931" y="1661521"/>
              <a:ext cx="532856" cy="933633"/>
              <a:chOff x="3597523" y="7536808"/>
              <a:chExt cx="1176871" cy="1693063"/>
            </a:xfrm>
          </p:grpSpPr>
          <p:sp>
            <p:nvSpPr>
              <p:cNvPr id="214" name="Forme libre 588">
                <a:extLst>
                  <a:ext uri="{FF2B5EF4-FFF2-40B4-BE49-F238E27FC236}">
                    <a16:creationId xmlns:a16="http://schemas.microsoft.com/office/drawing/2014/main" id="{3A3850C9-28AA-4CD4-8D52-79BCDDF72A4F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orme libre 589">
                <a:extLst>
                  <a:ext uri="{FF2B5EF4-FFF2-40B4-BE49-F238E27FC236}">
                    <a16:creationId xmlns:a16="http://schemas.microsoft.com/office/drawing/2014/main" id="{98460F79-348F-4C92-A04A-E47C3D95896A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orme libre 590">
                <a:extLst>
                  <a:ext uri="{FF2B5EF4-FFF2-40B4-BE49-F238E27FC236}">
                    <a16:creationId xmlns:a16="http://schemas.microsoft.com/office/drawing/2014/main" id="{9A36EB36-23F1-4EC1-BA04-38501F668789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orme libre 591">
                <a:extLst>
                  <a:ext uri="{FF2B5EF4-FFF2-40B4-BE49-F238E27FC236}">
                    <a16:creationId xmlns:a16="http://schemas.microsoft.com/office/drawing/2014/main" id="{08CBA1ED-3A05-4CBE-8D5F-258FC6EF167F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orme libre 592">
                <a:extLst>
                  <a:ext uri="{FF2B5EF4-FFF2-40B4-BE49-F238E27FC236}">
                    <a16:creationId xmlns:a16="http://schemas.microsoft.com/office/drawing/2014/main" id="{495CB48B-E6F6-485E-BC4D-4950E8906AC9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orme libre 593">
                <a:extLst>
                  <a:ext uri="{FF2B5EF4-FFF2-40B4-BE49-F238E27FC236}">
                    <a16:creationId xmlns:a16="http://schemas.microsoft.com/office/drawing/2014/main" id="{B3735921-6847-4000-A206-74D7B1B2B93C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orme libre 594">
                <a:extLst>
                  <a:ext uri="{FF2B5EF4-FFF2-40B4-BE49-F238E27FC236}">
                    <a16:creationId xmlns:a16="http://schemas.microsoft.com/office/drawing/2014/main" id="{7E5A9141-6679-413B-93D5-CD0387A35363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orme libre 595">
                <a:extLst>
                  <a:ext uri="{FF2B5EF4-FFF2-40B4-BE49-F238E27FC236}">
                    <a16:creationId xmlns:a16="http://schemas.microsoft.com/office/drawing/2014/main" id="{AB0F292C-B37A-4C39-99FE-488A6F07463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Triangle isocèle 221">
                <a:extLst>
                  <a:ext uri="{FF2B5EF4-FFF2-40B4-BE49-F238E27FC236}">
                    <a16:creationId xmlns:a16="http://schemas.microsoft.com/office/drawing/2014/main" id="{4BE61E3A-929C-41C1-868A-E826CC6EA584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740A5AF-533D-4C42-8E20-7D20E3BC39A7}"/>
                </a:ext>
              </a:extLst>
            </p:cNvPr>
            <p:cNvGrpSpPr/>
            <p:nvPr/>
          </p:nvGrpSpPr>
          <p:grpSpPr>
            <a:xfrm>
              <a:off x="782448" y="1497263"/>
              <a:ext cx="532856" cy="930753"/>
              <a:chOff x="3597523" y="7536808"/>
              <a:chExt cx="1176871" cy="1693063"/>
            </a:xfrm>
          </p:grpSpPr>
          <p:sp>
            <p:nvSpPr>
              <p:cNvPr id="205" name="Forme libre 579">
                <a:extLst>
                  <a:ext uri="{FF2B5EF4-FFF2-40B4-BE49-F238E27FC236}">
                    <a16:creationId xmlns:a16="http://schemas.microsoft.com/office/drawing/2014/main" id="{78BE230A-C153-4F1A-9317-9C3E1009981D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orme libre 580">
                <a:extLst>
                  <a:ext uri="{FF2B5EF4-FFF2-40B4-BE49-F238E27FC236}">
                    <a16:creationId xmlns:a16="http://schemas.microsoft.com/office/drawing/2014/main" id="{41247254-3CB5-41F8-B5B4-45682FD57FBE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orme libre 581">
                <a:extLst>
                  <a:ext uri="{FF2B5EF4-FFF2-40B4-BE49-F238E27FC236}">
                    <a16:creationId xmlns:a16="http://schemas.microsoft.com/office/drawing/2014/main" id="{E6E97DA2-1E03-4009-9BF1-FF9A364AE7E3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orme libre 582">
                <a:extLst>
                  <a:ext uri="{FF2B5EF4-FFF2-40B4-BE49-F238E27FC236}">
                    <a16:creationId xmlns:a16="http://schemas.microsoft.com/office/drawing/2014/main" id="{0422F2E6-8FD9-4603-89A6-793DD04D5B17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orme libre 583">
                <a:extLst>
                  <a:ext uri="{FF2B5EF4-FFF2-40B4-BE49-F238E27FC236}">
                    <a16:creationId xmlns:a16="http://schemas.microsoft.com/office/drawing/2014/main" id="{CD79EE52-9AE4-4256-B5FC-54ADB14E3836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orme libre 584">
                <a:extLst>
                  <a:ext uri="{FF2B5EF4-FFF2-40B4-BE49-F238E27FC236}">
                    <a16:creationId xmlns:a16="http://schemas.microsoft.com/office/drawing/2014/main" id="{224D2B0A-DE03-42B6-893B-9B20577CC908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orme libre 585">
                <a:extLst>
                  <a:ext uri="{FF2B5EF4-FFF2-40B4-BE49-F238E27FC236}">
                    <a16:creationId xmlns:a16="http://schemas.microsoft.com/office/drawing/2014/main" id="{A4F209AB-5046-4514-930D-263B4ED83E53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orme libre 586">
                <a:extLst>
                  <a:ext uri="{FF2B5EF4-FFF2-40B4-BE49-F238E27FC236}">
                    <a16:creationId xmlns:a16="http://schemas.microsoft.com/office/drawing/2014/main" id="{FB38DCCC-787F-4A8F-978F-BBC84910A70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Triangle isocèle 212">
                <a:extLst>
                  <a:ext uri="{FF2B5EF4-FFF2-40B4-BE49-F238E27FC236}">
                    <a16:creationId xmlns:a16="http://schemas.microsoft.com/office/drawing/2014/main" id="{CC34AC7C-7581-4B03-8C5F-C60FAF1831C1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090616AB-DE15-420C-A380-279EA02DDEC2}"/>
                </a:ext>
              </a:extLst>
            </p:cNvPr>
            <p:cNvGrpSpPr/>
            <p:nvPr/>
          </p:nvGrpSpPr>
          <p:grpSpPr>
            <a:xfrm>
              <a:off x="466190" y="1572126"/>
              <a:ext cx="678395" cy="1031786"/>
              <a:chOff x="3659672" y="1170755"/>
              <a:chExt cx="2955272" cy="4022163"/>
            </a:xfrm>
          </p:grpSpPr>
          <p:sp>
            <p:nvSpPr>
              <p:cNvPr id="201" name="Forme libre 575">
                <a:extLst>
                  <a:ext uri="{FF2B5EF4-FFF2-40B4-BE49-F238E27FC236}">
                    <a16:creationId xmlns:a16="http://schemas.microsoft.com/office/drawing/2014/main" id="{5D03C8D1-9889-40A8-8A51-965EFD560135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orme libre 576">
                <a:extLst>
                  <a:ext uri="{FF2B5EF4-FFF2-40B4-BE49-F238E27FC236}">
                    <a16:creationId xmlns:a16="http://schemas.microsoft.com/office/drawing/2014/main" id="{6481DA6B-77A0-4A04-94EC-11229876AAED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orme libre 577">
                <a:extLst>
                  <a:ext uri="{FF2B5EF4-FFF2-40B4-BE49-F238E27FC236}">
                    <a16:creationId xmlns:a16="http://schemas.microsoft.com/office/drawing/2014/main" id="{E3AFD8C5-9B50-4136-9285-03A74E707A5F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orme libre 578">
                <a:extLst>
                  <a:ext uri="{FF2B5EF4-FFF2-40B4-BE49-F238E27FC236}">
                    <a16:creationId xmlns:a16="http://schemas.microsoft.com/office/drawing/2014/main" id="{BCF49D9A-D5D0-49B2-9528-AC78BD6D069A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342B3B82-C7CB-4402-8B32-3020EE9A9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61213" y="1715313"/>
              <a:ext cx="45719" cy="31693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F704A4B-F151-4E27-94C6-83238C6CF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27587" y="1715313"/>
              <a:ext cx="45719" cy="316939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60D9CF77-DA74-4B25-8687-56ADA61E1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86835" y="1715313"/>
              <a:ext cx="45719" cy="316939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ABEE83B1-FFB0-4D54-A9CC-2B12AD9B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53209" y="1715313"/>
              <a:ext cx="45719" cy="316939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5C17D376-9A2F-48DE-81C7-74DF8FAD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9751" y="1715313"/>
              <a:ext cx="45719" cy="316939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1EE6A089-F895-4B52-A22C-CB5D0B01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86125" y="1715313"/>
              <a:ext cx="45719" cy="316939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64944B6B-BA77-4363-B6C6-26B53651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51961" y="1715313"/>
              <a:ext cx="45719" cy="316939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D1B8C59D-6024-43EE-9599-17B015E7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18335" y="1715313"/>
              <a:ext cx="45719" cy="316939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3A651BB7-981E-482B-90E7-295FA02A5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86397" y="1715313"/>
              <a:ext cx="45719" cy="316939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C65A260D-122E-477E-BE03-14002E70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052771" y="1715313"/>
              <a:ext cx="45719" cy="316939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951ABA0-DDF0-4315-871A-ADFC306F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13351" y="1715313"/>
              <a:ext cx="45719" cy="316939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78C2CB02-0510-42F2-8012-89EADD99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31602" y="1768783"/>
              <a:ext cx="45719" cy="316939"/>
            </a:xfrm>
            <a:prstGeom prst="rect">
              <a:avLst/>
            </a:prstGeom>
          </p:spPr>
        </p:pic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B2489526-5BE7-40DD-99EF-2CD5C744389F}"/>
                </a:ext>
              </a:extLst>
            </p:cNvPr>
            <p:cNvGrpSpPr/>
            <p:nvPr/>
          </p:nvGrpSpPr>
          <p:grpSpPr>
            <a:xfrm>
              <a:off x="1369888" y="1820552"/>
              <a:ext cx="764231" cy="316939"/>
              <a:chOff x="1369888" y="1820552"/>
              <a:chExt cx="764231" cy="316939"/>
            </a:xfrm>
          </p:grpSpPr>
          <p:pic>
            <p:nvPicPr>
              <p:cNvPr id="189" name="Image 188">
                <a:extLst>
                  <a:ext uri="{FF2B5EF4-FFF2-40B4-BE49-F238E27FC236}">
                    <a16:creationId xmlns:a16="http://schemas.microsoft.com/office/drawing/2014/main" id="{465A7D14-836D-4A54-9DB7-DB4FF5BF6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0" name="Image 189">
                <a:extLst>
                  <a:ext uri="{FF2B5EF4-FFF2-40B4-BE49-F238E27FC236}">
                    <a16:creationId xmlns:a16="http://schemas.microsoft.com/office/drawing/2014/main" id="{5D3466D6-33E8-4DEA-8B1A-27C9BBD9A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A3373357-0254-44B3-B057-64AD3C81D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D45FB05F-CD11-4CB0-93F3-C08913AD2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3" name="Image 192">
                <a:extLst>
                  <a:ext uri="{FF2B5EF4-FFF2-40B4-BE49-F238E27FC236}">
                    <a16:creationId xmlns:a16="http://schemas.microsoft.com/office/drawing/2014/main" id="{2649E3CE-CF8D-41A3-9364-12597D6EE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4" name="Image 193">
                <a:extLst>
                  <a:ext uri="{FF2B5EF4-FFF2-40B4-BE49-F238E27FC236}">
                    <a16:creationId xmlns:a16="http://schemas.microsoft.com/office/drawing/2014/main" id="{23FF100B-B296-4277-AB65-C03D56781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5" name="Image 194">
                <a:extLst>
                  <a:ext uri="{FF2B5EF4-FFF2-40B4-BE49-F238E27FC236}">
                    <a16:creationId xmlns:a16="http://schemas.microsoft.com/office/drawing/2014/main" id="{54D81142-DDD9-4113-A847-D854D2DFA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6" name="Image 195">
                <a:extLst>
                  <a:ext uri="{FF2B5EF4-FFF2-40B4-BE49-F238E27FC236}">
                    <a16:creationId xmlns:a16="http://schemas.microsoft.com/office/drawing/2014/main" id="{0409D2B3-3256-4B65-BC3D-5F3A38D03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394ED039-38E4-4691-A4DB-9AAB7A21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8" name="Image 197">
                <a:extLst>
                  <a:ext uri="{FF2B5EF4-FFF2-40B4-BE49-F238E27FC236}">
                    <a16:creationId xmlns:a16="http://schemas.microsoft.com/office/drawing/2014/main" id="{5BF81484-B01C-468C-8D87-C3D5BF41C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9" name="Image 198">
                <a:extLst>
                  <a:ext uri="{FF2B5EF4-FFF2-40B4-BE49-F238E27FC236}">
                    <a16:creationId xmlns:a16="http://schemas.microsoft.com/office/drawing/2014/main" id="{9A4D0056-00F1-493D-9220-0CCEF9CB1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200" name="Image 199">
                <a:extLst>
                  <a:ext uri="{FF2B5EF4-FFF2-40B4-BE49-F238E27FC236}">
                    <a16:creationId xmlns:a16="http://schemas.microsoft.com/office/drawing/2014/main" id="{98BEC70B-6F50-44D4-B616-596356180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CF975CC5-5034-4653-B8E0-394020762623}"/>
                </a:ext>
              </a:extLst>
            </p:cNvPr>
            <p:cNvGrpSpPr/>
            <p:nvPr/>
          </p:nvGrpSpPr>
          <p:grpSpPr>
            <a:xfrm>
              <a:off x="1277047" y="1929884"/>
              <a:ext cx="764231" cy="316939"/>
              <a:chOff x="1369888" y="1820552"/>
              <a:chExt cx="764231" cy="316939"/>
            </a:xfrm>
          </p:grpSpPr>
          <p:pic>
            <p:nvPicPr>
              <p:cNvPr id="177" name="Image 176">
                <a:extLst>
                  <a:ext uri="{FF2B5EF4-FFF2-40B4-BE49-F238E27FC236}">
                    <a16:creationId xmlns:a16="http://schemas.microsoft.com/office/drawing/2014/main" id="{3991312B-2BEF-410D-BCA1-7FADF03FF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8" name="Image 177">
                <a:extLst>
                  <a:ext uri="{FF2B5EF4-FFF2-40B4-BE49-F238E27FC236}">
                    <a16:creationId xmlns:a16="http://schemas.microsoft.com/office/drawing/2014/main" id="{29E83F5A-5CFC-41D3-8A18-957D8BD59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9" name="Image 178">
                <a:extLst>
                  <a:ext uri="{FF2B5EF4-FFF2-40B4-BE49-F238E27FC236}">
                    <a16:creationId xmlns:a16="http://schemas.microsoft.com/office/drawing/2014/main" id="{6C07ED8C-DB5E-4253-A90D-26B9EEA52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1DD28B99-11B8-4B8B-B7F2-CD7D36973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1" name="Image 180">
                <a:extLst>
                  <a:ext uri="{FF2B5EF4-FFF2-40B4-BE49-F238E27FC236}">
                    <a16:creationId xmlns:a16="http://schemas.microsoft.com/office/drawing/2014/main" id="{70776DB5-3D7E-4D3A-9ABF-8E792F80F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2" name="Image 181">
                <a:extLst>
                  <a:ext uri="{FF2B5EF4-FFF2-40B4-BE49-F238E27FC236}">
                    <a16:creationId xmlns:a16="http://schemas.microsoft.com/office/drawing/2014/main" id="{14DACA2C-3499-4F0F-AA07-08D3FF351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3" name="Image 182">
                <a:extLst>
                  <a:ext uri="{FF2B5EF4-FFF2-40B4-BE49-F238E27FC236}">
                    <a16:creationId xmlns:a16="http://schemas.microsoft.com/office/drawing/2014/main" id="{A154FFD0-461A-4BF4-AF3C-DAD299924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4" name="Image 183">
                <a:extLst>
                  <a:ext uri="{FF2B5EF4-FFF2-40B4-BE49-F238E27FC236}">
                    <a16:creationId xmlns:a16="http://schemas.microsoft.com/office/drawing/2014/main" id="{A25BED9E-CD95-4C15-8119-8431D2960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5" name="Image 184">
                <a:extLst>
                  <a:ext uri="{FF2B5EF4-FFF2-40B4-BE49-F238E27FC236}">
                    <a16:creationId xmlns:a16="http://schemas.microsoft.com/office/drawing/2014/main" id="{038B75F3-F80F-47FE-87B6-04BC9492D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6" name="Image 185">
                <a:extLst>
                  <a:ext uri="{FF2B5EF4-FFF2-40B4-BE49-F238E27FC236}">
                    <a16:creationId xmlns:a16="http://schemas.microsoft.com/office/drawing/2014/main" id="{58EE6D5B-7336-412E-993C-9D8CE3AF2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7" name="Image 186">
                <a:extLst>
                  <a:ext uri="{FF2B5EF4-FFF2-40B4-BE49-F238E27FC236}">
                    <a16:creationId xmlns:a16="http://schemas.microsoft.com/office/drawing/2014/main" id="{CFD79F16-5804-4DFB-86CA-2D86897A6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8" name="Image 187">
                <a:extLst>
                  <a:ext uri="{FF2B5EF4-FFF2-40B4-BE49-F238E27FC236}">
                    <a16:creationId xmlns:a16="http://schemas.microsoft.com/office/drawing/2014/main" id="{386A4906-ABFD-4CB1-BB17-8BF725C64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ADCA0D15-F2BF-4F9C-8635-ED5341B101B0}"/>
                </a:ext>
              </a:extLst>
            </p:cNvPr>
            <p:cNvGrpSpPr/>
            <p:nvPr/>
          </p:nvGrpSpPr>
          <p:grpSpPr>
            <a:xfrm>
              <a:off x="1154161" y="2055094"/>
              <a:ext cx="764231" cy="316939"/>
              <a:chOff x="1369888" y="1820552"/>
              <a:chExt cx="764231" cy="316939"/>
            </a:xfrm>
          </p:grpSpPr>
          <p:pic>
            <p:nvPicPr>
              <p:cNvPr id="165" name="Image 164">
                <a:extLst>
                  <a:ext uri="{FF2B5EF4-FFF2-40B4-BE49-F238E27FC236}">
                    <a16:creationId xmlns:a16="http://schemas.microsoft.com/office/drawing/2014/main" id="{56B81022-03AA-4CA0-A16B-925A265CA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6" name="Image 165">
                <a:extLst>
                  <a:ext uri="{FF2B5EF4-FFF2-40B4-BE49-F238E27FC236}">
                    <a16:creationId xmlns:a16="http://schemas.microsoft.com/office/drawing/2014/main" id="{E27712DF-6406-41ED-875B-D04FFBF39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7" name="Image 166">
                <a:extLst>
                  <a:ext uri="{FF2B5EF4-FFF2-40B4-BE49-F238E27FC236}">
                    <a16:creationId xmlns:a16="http://schemas.microsoft.com/office/drawing/2014/main" id="{3C4559C9-64DD-4900-9E32-E3C468826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8" name="Image 167">
                <a:extLst>
                  <a:ext uri="{FF2B5EF4-FFF2-40B4-BE49-F238E27FC236}">
                    <a16:creationId xmlns:a16="http://schemas.microsoft.com/office/drawing/2014/main" id="{15F13018-5915-49AB-97E7-9E5F95018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9" name="Image 168">
                <a:extLst>
                  <a:ext uri="{FF2B5EF4-FFF2-40B4-BE49-F238E27FC236}">
                    <a16:creationId xmlns:a16="http://schemas.microsoft.com/office/drawing/2014/main" id="{3C171F0F-2793-47F0-8B21-F8E135598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0" name="Image 169">
                <a:extLst>
                  <a:ext uri="{FF2B5EF4-FFF2-40B4-BE49-F238E27FC236}">
                    <a16:creationId xmlns:a16="http://schemas.microsoft.com/office/drawing/2014/main" id="{3E734A18-39BF-4C0F-BA2D-5FDB6F89B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1" name="Image 170">
                <a:extLst>
                  <a:ext uri="{FF2B5EF4-FFF2-40B4-BE49-F238E27FC236}">
                    <a16:creationId xmlns:a16="http://schemas.microsoft.com/office/drawing/2014/main" id="{6BF73FEE-519D-4B84-B7AC-1A07D6CB8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2" name="Image 171">
                <a:extLst>
                  <a:ext uri="{FF2B5EF4-FFF2-40B4-BE49-F238E27FC236}">
                    <a16:creationId xmlns:a16="http://schemas.microsoft.com/office/drawing/2014/main" id="{550CC00C-692E-4066-80EA-1DC34340E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id="{41EF2903-7104-4642-AEEE-361AFA59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id="{BBD03C64-62C3-42A4-9870-6D29109F1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5" name="Image 174">
                <a:extLst>
                  <a:ext uri="{FF2B5EF4-FFF2-40B4-BE49-F238E27FC236}">
                    <a16:creationId xmlns:a16="http://schemas.microsoft.com/office/drawing/2014/main" id="{2AF5B8E4-F87A-43EE-88D3-9E2658998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6" name="Image 175">
                <a:extLst>
                  <a:ext uri="{FF2B5EF4-FFF2-40B4-BE49-F238E27FC236}">
                    <a16:creationId xmlns:a16="http://schemas.microsoft.com/office/drawing/2014/main" id="{00D0D6FF-2C8B-46FC-A0FF-222E27D8B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E5027050-CC9E-441E-B71D-20FD9118C775}"/>
                </a:ext>
              </a:extLst>
            </p:cNvPr>
            <p:cNvGrpSpPr/>
            <p:nvPr/>
          </p:nvGrpSpPr>
          <p:grpSpPr>
            <a:xfrm>
              <a:off x="1068628" y="2166370"/>
              <a:ext cx="764231" cy="316939"/>
              <a:chOff x="1369888" y="1820552"/>
              <a:chExt cx="764231" cy="316939"/>
            </a:xfrm>
          </p:grpSpPr>
          <p:pic>
            <p:nvPicPr>
              <p:cNvPr id="153" name="Image 152">
                <a:extLst>
                  <a:ext uri="{FF2B5EF4-FFF2-40B4-BE49-F238E27FC236}">
                    <a16:creationId xmlns:a16="http://schemas.microsoft.com/office/drawing/2014/main" id="{40E2AC12-7F10-4053-9C46-A291916E3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4" name="Image 153">
                <a:extLst>
                  <a:ext uri="{FF2B5EF4-FFF2-40B4-BE49-F238E27FC236}">
                    <a16:creationId xmlns:a16="http://schemas.microsoft.com/office/drawing/2014/main" id="{AAA3093D-D7CD-4C0E-9CD7-AC3FBF258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83766289-33BA-41F5-AABB-85FF498A8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ACC40FAE-D8B5-44F1-BD68-2D6F56AE1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FFD2B20F-2568-46B6-9E72-22CB7F56E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A7D26D72-992B-4957-808C-F71A9206E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9" name="Image 158">
                <a:extLst>
                  <a:ext uri="{FF2B5EF4-FFF2-40B4-BE49-F238E27FC236}">
                    <a16:creationId xmlns:a16="http://schemas.microsoft.com/office/drawing/2014/main" id="{2D47F742-D77F-4E65-839A-EFE17947E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0" name="Image 159">
                <a:extLst>
                  <a:ext uri="{FF2B5EF4-FFF2-40B4-BE49-F238E27FC236}">
                    <a16:creationId xmlns:a16="http://schemas.microsoft.com/office/drawing/2014/main" id="{4D665837-D09A-4145-8C08-4634FCCBF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1" name="Image 160">
                <a:extLst>
                  <a:ext uri="{FF2B5EF4-FFF2-40B4-BE49-F238E27FC236}">
                    <a16:creationId xmlns:a16="http://schemas.microsoft.com/office/drawing/2014/main" id="{92FA945B-30AB-4F37-8869-7A8B5234F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2" name="Image 161">
                <a:extLst>
                  <a:ext uri="{FF2B5EF4-FFF2-40B4-BE49-F238E27FC236}">
                    <a16:creationId xmlns:a16="http://schemas.microsoft.com/office/drawing/2014/main" id="{991DEC5D-5561-457C-9948-E66AD15C5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3" name="Image 162">
                <a:extLst>
                  <a:ext uri="{FF2B5EF4-FFF2-40B4-BE49-F238E27FC236}">
                    <a16:creationId xmlns:a16="http://schemas.microsoft.com/office/drawing/2014/main" id="{B619FD04-F108-4407-BEBA-12E31738E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4" name="Image 163">
                <a:extLst>
                  <a:ext uri="{FF2B5EF4-FFF2-40B4-BE49-F238E27FC236}">
                    <a16:creationId xmlns:a16="http://schemas.microsoft.com/office/drawing/2014/main" id="{BF71D5CB-2C6F-41D6-B647-6BA78D8E6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0D63918F-2F7F-49B4-A733-83754FF2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755995" y="2494464"/>
              <a:ext cx="45719" cy="100689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05797488-6E85-40CE-A963-8402230C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60140" y="2288841"/>
              <a:ext cx="45719" cy="316939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1FD6C6E-CF62-4984-A27E-7A158401E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26514" y="2288841"/>
              <a:ext cx="45719" cy="316939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814D0D67-3FA3-49C5-B4C0-421C26C05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85762" y="2288841"/>
              <a:ext cx="45719" cy="316939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9AD6438B-FD63-43D6-9AE5-C65353E4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52136" y="2288841"/>
              <a:ext cx="45719" cy="316939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3F3D44B5-453D-40AF-8F8E-0C2584EC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18678" y="2288841"/>
              <a:ext cx="45719" cy="316939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C71A1E21-DE28-42A0-81D2-E3FA8D17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85052" y="2288841"/>
              <a:ext cx="45719" cy="316939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0BDBC9AD-65A6-4F4B-BB2F-C069A2B9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50888" y="2288841"/>
              <a:ext cx="45719" cy="316939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21B18729-811C-4C0B-9D56-F629EAA2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17262" y="2288841"/>
              <a:ext cx="45719" cy="316939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E3766B21-C1AF-4648-9DF5-DC5F7BBD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85324" y="2288841"/>
              <a:ext cx="45719" cy="316939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0E01757F-0AE8-497C-8738-42085A9C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51698" y="2288841"/>
              <a:ext cx="45719" cy="316939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24BD17F4-28FB-4D1C-B5D6-EB899F7F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12278" y="2288841"/>
              <a:ext cx="45719" cy="316939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8AF9AF14-1687-4B6F-A507-8AFEDCAA5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78652" y="2288841"/>
              <a:ext cx="45719" cy="316939"/>
            </a:xfrm>
            <a:prstGeom prst="rect">
              <a:avLst/>
            </a:prstGeom>
          </p:spPr>
        </p:pic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20BE9B12-4D62-4C42-896A-FD41B27D8774}"/>
                </a:ext>
              </a:extLst>
            </p:cNvPr>
            <p:cNvGrpSpPr/>
            <p:nvPr/>
          </p:nvGrpSpPr>
          <p:grpSpPr>
            <a:xfrm>
              <a:off x="2115413" y="1884738"/>
              <a:ext cx="764231" cy="316939"/>
              <a:chOff x="1369888" y="1820552"/>
              <a:chExt cx="764231" cy="316939"/>
            </a:xfrm>
          </p:grpSpPr>
          <p:pic>
            <p:nvPicPr>
              <p:cNvPr id="141" name="Image 140">
                <a:extLst>
                  <a:ext uri="{FF2B5EF4-FFF2-40B4-BE49-F238E27FC236}">
                    <a16:creationId xmlns:a16="http://schemas.microsoft.com/office/drawing/2014/main" id="{92AD4C81-93E4-476B-AFD3-16B44A37E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2" name="Image 141">
                <a:extLst>
                  <a:ext uri="{FF2B5EF4-FFF2-40B4-BE49-F238E27FC236}">
                    <a16:creationId xmlns:a16="http://schemas.microsoft.com/office/drawing/2014/main" id="{10CF4ABE-DD56-4D99-B612-3A1CC4645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3" name="Image 142">
                <a:extLst>
                  <a:ext uri="{FF2B5EF4-FFF2-40B4-BE49-F238E27FC236}">
                    <a16:creationId xmlns:a16="http://schemas.microsoft.com/office/drawing/2014/main" id="{078025B5-293F-4C0A-BD63-C0D2D381B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4" name="Image 143">
                <a:extLst>
                  <a:ext uri="{FF2B5EF4-FFF2-40B4-BE49-F238E27FC236}">
                    <a16:creationId xmlns:a16="http://schemas.microsoft.com/office/drawing/2014/main" id="{21056909-B729-4AC5-9EDE-774FA3591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72DAA2F3-82DD-4B07-8BE1-E4D88E623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6" name="Image 145">
                <a:extLst>
                  <a:ext uri="{FF2B5EF4-FFF2-40B4-BE49-F238E27FC236}">
                    <a16:creationId xmlns:a16="http://schemas.microsoft.com/office/drawing/2014/main" id="{8E0131DB-FD7C-467F-BE8F-D96A56C2F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7" name="Image 146">
                <a:extLst>
                  <a:ext uri="{FF2B5EF4-FFF2-40B4-BE49-F238E27FC236}">
                    <a16:creationId xmlns:a16="http://schemas.microsoft.com/office/drawing/2014/main" id="{2F7E1EDD-ACC1-44CD-BF08-126ED20EC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8" name="Image 147">
                <a:extLst>
                  <a:ext uri="{FF2B5EF4-FFF2-40B4-BE49-F238E27FC236}">
                    <a16:creationId xmlns:a16="http://schemas.microsoft.com/office/drawing/2014/main" id="{2F4FDEE0-98CA-422C-B874-FABC158A0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12070AED-445D-4D55-9EF9-F74BCCAC2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0" name="Image 149">
                <a:extLst>
                  <a:ext uri="{FF2B5EF4-FFF2-40B4-BE49-F238E27FC236}">
                    <a16:creationId xmlns:a16="http://schemas.microsoft.com/office/drawing/2014/main" id="{B2E876C8-FC7F-43F5-BE7A-7C3AA6C3C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1" name="Image 150">
                <a:extLst>
                  <a:ext uri="{FF2B5EF4-FFF2-40B4-BE49-F238E27FC236}">
                    <a16:creationId xmlns:a16="http://schemas.microsoft.com/office/drawing/2014/main" id="{8719A7FA-4B6E-4088-8182-6DD2CD689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2" name="Image 151">
                <a:extLst>
                  <a:ext uri="{FF2B5EF4-FFF2-40B4-BE49-F238E27FC236}">
                    <a16:creationId xmlns:a16="http://schemas.microsoft.com/office/drawing/2014/main" id="{2FCF7158-BB67-4627-BF4F-87760D502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4BCE04C8-2BF9-48C5-9756-DCE17AED30AF}"/>
                </a:ext>
              </a:extLst>
            </p:cNvPr>
            <p:cNvGrpSpPr/>
            <p:nvPr/>
          </p:nvGrpSpPr>
          <p:grpSpPr>
            <a:xfrm>
              <a:off x="2229445" y="1828163"/>
              <a:ext cx="697857" cy="316939"/>
              <a:chOff x="1369888" y="1820552"/>
              <a:chExt cx="697857" cy="316939"/>
            </a:xfrm>
          </p:grpSpPr>
          <p:pic>
            <p:nvPicPr>
              <p:cNvPr id="130" name="Image 129">
                <a:extLst>
                  <a:ext uri="{FF2B5EF4-FFF2-40B4-BE49-F238E27FC236}">
                    <a16:creationId xmlns:a16="http://schemas.microsoft.com/office/drawing/2014/main" id="{58483F9B-9E94-4CC4-B356-1D41B40C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1" name="Image 130">
                <a:extLst>
                  <a:ext uri="{FF2B5EF4-FFF2-40B4-BE49-F238E27FC236}">
                    <a16:creationId xmlns:a16="http://schemas.microsoft.com/office/drawing/2014/main" id="{3038BA07-DAFF-46A7-A6BF-C8BA4DEF0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3C0135F2-DF0A-4F6F-A88E-E3F90346C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3" name="Image 132">
                <a:extLst>
                  <a:ext uri="{FF2B5EF4-FFF2-40B4-BE49-F238E27FC236}">
                    <a16:creationId xmlns:a16="http://schemas.microsoft.com/office/drawing/2014/main" id="{7ECEAD59-1A7A-416C-B63B-E92200214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4" name="Image 133">
                <a:extLst>
                  <a:ext uri="{FF2B5EF4-FFF2-40B4-BE49-F238E27FC236}">
                    <a16:creationId xmlns:a16="http://schemas.microsoft.com/office/drawing/2014/main" id="{C0D9E3BC-281C-4423-8F64-DAA47874A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5" name="Image 134">
                <a:extLst>
                  <a:ext uri="{FF2B5EF4-FFF2-40B4-BE49-F238E27FC236}">
                    <a16:creationId xmlns:a16="http://schemas.microsoft.com/office/drawing/2014/main" id="{FE3D50EA-C18A-43E0-A79C-644A3999D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6" name="Image 135">
                <a:extLst>
                  <a:ext uri="{FF2B5EF4-FFF2-40B4-BE49-F238E27FC236}">
                    <a16:creationId xmlns:a16="http://schemas.microsoft.com/office/drawing/2014/main" id="{0D4E555D-CEA0-40AB-A608-4C8CDDF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7" name="Image 136">
                <a:extLst>
                  <a:ext uri="{FF2B5EF4-FFF2-40B4-BE49-F238E27FC236}">
                    <a16:creationId xmlns:a16="http://schemas.microsoft.com/office/drawing/2014/main" id="{93591A74-AE26-4FCF-AD42-D8F89C2F6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8" name="Image 137">
                <a:extLst>
                  <a:ext uri="{FF2B5EF4-FFF2-40B4-BE49-F238E27FC236}">
                    <a16:creationId xmlns:a16="http://schemas.microsoft.com/office/drawing/2014/main" id="{14BF05E5-97AD-4D5C-B7BB-E448BC2B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9" name="Image 138">
                <a:extLst>
                  <a:ext uri="{FF2B5EF4-FFF2-40B4-BE49-F238E27FC236}">
                    <a16:creationId xmlns:a16="http://schemas.microsoft.com/office/drawing/2014/main" id="{98DDD740-6E3D-4F2C-B94B-0626D15F0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0" name="Image 139">
                <a:extLst>
                  <a:ext uri="{FF2B5EF4-FFF2-40B4-BE49-F238E27FC236}">
                    <a16:creationId xmlns:a16="http://schemas.microsoft.com/office/drawing/2014/main" id="{0DB1CA66-F9B3-4DC1-9A20-64CEDD9E0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F1E5CA1B-A793-4E01-BFE9-6C2C08404300}"/>
                </a:ext>
              </a:extLst>
            </p:cNvPr>
            <p:cNvGrpSpPr/>
            <p:nvPr/>
          </p:nvGrpSpPr>
          <p:grpSpPr>
            <a:xfrm>
              <a:off x="2262198" y="1722633"/>
              <a:ext cx="764231" cy="316939"/>
              <a:chOff x="1369888" y="1820552"/>
              <a:chExt cx="764231" cy="316939"/>
            </a:xfrm>
          </p:grpSpPr>
          <p:pic>
            <p:nvPicPr>
              <p:cNvPr id="118" name="Image 117">
                <a:extLst>
                  <a:ext uri="{FF2B5EF4-FFF2-40B4-BE49-F238E27FC236}">
                    <a16:creationId xmlns:a16="http://schemas.microsoft.com/office/drawing/2014/main" id="{55EB49F7-1679-4BCC-A1F0-5EFAA8410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9" name="Image 118">
                <a:extLst>
                  <a:ext uri="{FF2B5EF4-FFF2-40B4-BE49-F238E27FC236}">
                    <a16:creationId xmlns:a16="http://schemas.microsoft.com/office/drawing/2014/main" id="{20E4145F-D75B-485B-A272-8CC166A5B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8B113764-3797-4676-B55A-A3469ACF2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060EEB13-1135-428F-ACE6-513185EBD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D51A2EED-B47A-4A9E-9843-E23B3E895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B1856B3D-D616-4B2F-A608-01C31403E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1B5E1507-6090-4A03-A84C-1134446A3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594FCE7A-C133-455F-A03F-01D05F290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77C815B9-E008-476C-92F4-08F05B544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79830317-9680-4014-8B25-E9FE54BD4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8" name="Image 127">
                <a:extLst>
                  <a:ext uri="{FF2B5EF4-FFF2-40B4-BE49-F238E27FC236}">
                    <a16:creationId xmlns:a16="http://schemas.microsoft.com/office/drawing/2014/main" id="{ED6D216B-BF3C-442B-A4B9-53477E5A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9" name="Image 128">
                <a:extLst>
                  <a:ext uri="{FF2B5EF4-FFF2-40B4-BE49-F238E27FC236}">
                    <a16:creationId xmlns:a16="http://schemas.microsoft.com/office/drawing/2014/main" id="{128E3250-8254-4E3A-9280-EC3F44E7B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0C2F8D70-5EED-4266-90FE-A237F2651091}"/>
                </a:ext>
              </a:extLst>
            </p:cNvPr>
            <p:cNvGrpSpPr/>
            <p:nvPr/>
          </p:nvGrpSpPr>
          <p:grpSpPr>
            <a:xfrm>
              <a:off x="2376230" y="1666058"/>
              <a:ext cx="697857" cy="316939"/>
              <a:chOff x="1369888" y="1820552"/>
              <a:chExt cx="697857" cy="316939"/>
            </a:xfrm>
          </p:grpSpPr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AB07BE26-37FA-4B1D-809B-5BABEA6D1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08" name="Image 107">
                <a:extLst>
                  <a:ext uri="{FF2B5EF4-FFF2-40B4-BE49-F238E27FC236}">
                    <a16:creationId xmlns:a16="http://schemas.microsoft.com/office/drawing/2014/main" id="{8982D004-506A-499E-BF75-3AD71F84F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60C11E6B-C56C-4C3A-BA2A-EA3EA1BC3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37992BE1-0C46-45EB-9AA8-E65D2A3BF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4E6300D-0D7F-4496-BADD-1A61CD651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4E3ADCFA-5CE0-4783-A47D-7F5362A1D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C9604B54-F122-42E0-9AAA-1541DBAA0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99776C17-AD13-49D8-B7AD-FE021CE95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817DC06C-81D1-4595-9E85-C8AB7DBF1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09D415C1-A99B-4001-8D5B-BEEFDDB3C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7" name="Image 116">
                <a:extLst>
                  <a:ext uri="{FF2B5EF4-FFF2-40B4-BE49-F238E27FC236}">
                    <a16:creationId xmlns:a16="http://schemas.microsoft.com/office/drawing/2014/main" id="{06EDA5BE-464D-4B82-9DEA-233A76CC5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1450B1F-F50A-4575-9229-8C968D862920}"/>
                </a:ext>
              </a:extLst>
            </p:cNvPr>
            <p:cNvSpPr/>
            <p:nvPr/>
          </p:nvSpPr>
          <p:spPr>
            <a:xfrm>
              <a:off x="103789" y="2595104"/>
              <a:ext cx="2425232" cy="23156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Parallélogramme 105">
              <a:extLst>
                <a:ext uri="{FF2B5EF4-FFF2-40B4-BE49-F238E27FC236}">
                  <a16:creationId xmlns:a16="http://schemas.microsoft.com/office/drawing/2014/main" id="{E7CC3A70-5A95-48A7-BCB1-CDC11F2493FF}"/>
                </a:ext>
              </a:extLst>
            </p:cNvPr>
            <p:cNvSpPr/>
            <p:nvPr/>
          </p:nvSpPr>
          <p:spPr>
            <a:xfrm rot="5400000" flipH="1">
              <a:off x="2338382" y="1852159"/>
              <a:ext cx="1165151" cy="783874"/>
            </a:xfrm>
            <a:prstGeom prst="parallelogram">
              <a:avLst>
                <a:gd name="adj" fmla="val 118579"/>
              </a:avLst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9" name="Forme libre : forme 398">
            <a:extLst>
              <a:ext uri="{FF2B5EF4-FFF2-40B4-BE49-F238E27FC236}">
                <a16:creationId xmlns:a16="http://schemas.microsoft.com/office/drawing/2014/main" id="{423B91CF-46C0-48F3-9BF1-5E26FCB9A31C}"/>
              </a:ext>
            </a:extLst>
          </p:cNvPr>
          <p:cNvSpPr/>
          <p:nvPr/>
        </p:nvSpPr>
        <p:spPr>
          <a:xfrm flipH="1">
            <a:off x="6903920" y="2884499"/>
            <a:ext cx="2375797" cy="1962150"/>
          </a:xfrm>
          <a:custGeom>
            <a:avLst/>
            <a:gdLst>
              <a:gd name="connsiteX0" fmla="*/ 4072 w 2375797"/>
              <a:gd name="connsiteY0" fmla="*/ 0 h 1962150"/>
              <a:gd name="connsiteX1" fmla="*/ 375547 w 2375797"/>
              <a:gd name="connsiteY1" fmla="*/ 1057275 h 1962150"/>
              <a:gd name="connsiteX2" fmla="*/ 2375797 w 2375797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5797" h="1962150">
                <a:moveTo>
                  <a:pt x="4072" y="0"/>
                </a:moveTo>
                <a:cubicBezTo>
                  <a:pt x="-7835" y="365125"/>
                  <a:pt x="-19741" y="730250"/>
                  <a:pt x="375547" y="1057275"/>
                </a:cubicBezTo>
                <a:cubicBezTo>
                  <a:pt x="770835" y="1384300"/>
                  <a:pt x="1573316" y="1673225"/>
                  <a:pt x="2375797" y="196215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Rectangle : coins arrondis 399">
            <a:extLst>
              <a:ext uri="{FF2B5EF4-FFF2-40B4-BE49-F238E27FC236}">
                <a16:creationId xmlns:a16="http://schemas.microsoft.com/office/drawing/2014/main" id="{8198AABF-63B2-417E-8623-CF78CBFBE3F4}"/>
              </a:ext>
            </a:extLst>
          </p:cNvPr>
          <p:cNvSpPr/>
          <p:nvPr/>
        </p:nvSpPr>
        <p:spPr>
          <a:xfrm>
            <a:off x="3717129" y="5504137"/>
            <a:ext cx="5057775" cy="5978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ZoneTexte 400">
            <a:extLst>
              <a:ext uri="{FF2B5EF4-FFF2-40B4-BE49-F238E27FC236}">
                <a16:creationId xmlns:a16="http://schemas.microsoft.com/office/drawing/2014/main" id="{84138C6E-48E3-4623-AF4B-46491F57D86A}"/>
              </a:ext>
            </a:extLst>
          </p:cNvPr>
          <p:cNvSpPr txBox="1"/>
          <p:nvPr/>
        </p:nvSpPr>
        <p:spPr>
          <a:xfrm>
            <a:off x="3874506" y="5597819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Biodiversity</a:t>
            </a:r>
            <a:r>
              <a:rPr lang="fr-FR" b="1" dirty="0"/>
              <a:t> and </a:t>
            </a:r>
            <a:r>
              <a:rPr lang="fr-FR" b="1" dirty="0" err="1"/>
              <a:t>related</a:t>
            </a:r>
            <a:r>
              <a:rPr lang="fr-FR" b="1" dirty="0"/>
              <a:t> </a:t>
            </a:r>
            <a:r>
              <a:rPr lang="fr-FR" b="1" dirty="0" err="1"/>
              <a:t>ecosystem</a:t>
            </a:r>
            <a:r>
              <a:rPr lang="fr-FR" b="1" dirty="0"/>
              <a:t> services</a:t>
            </a:r>
          </a:p>
        </p:txBody>
      </p:sp>
      <p:sp>
        <p:nvSpPr>
          <p:cNvPr id="402" name="ZoneTexte 401">
            <a:extLst>
              <a:ext uri="{FF2B5EF4-FFF2-40B4-BE49-F238E27FC236}">
                <a16:creationId xmlns:a16="http://schemas.microsoft.com/office/drawing/2014/main" id="{15A87CA2-432F-4E31-B769-B45D86B0D85D}"/>
              </a:ext>
            </a:extLst>
          </p:cNvPr>
          <p:cNvSpPr txBox="1"/>
          <p:nvPr/>
        </p:nvSpPr>
        <p:spPr>
          <a:xfrm>
            <a:off x="9231183" y="3327807"/>
            <a:ext cx="3029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Field management (</a:t>
            </a:r>
            <a:r>
              <a:rPr lang="fr-FR" dirty="0" err="1"/>
              <a:t>mineral</a:t>
            </a:r>
            <a:r>
              <a:rPr lang="fr-FR" dirty="0"/>
              <a:t> input, pesticides,…)</a:t>
            </a:r>
          </a:p>
          <a:p>
            <a:endParaRPr lang="fr-FR" dirty="0"/>
          </a:p>
          <a:p>
            <a:r>
              <a:rPr lang="fr-FR" dirty="0" err="1"/>
              <a:t>Soil</a:t>
            </a:r>
            <a:r>
              <a:rPr lang="fr-FR" dirty="0"/>
              <a:t> management (</a:t>
            </a:r>
            <a:r>
              <a:rPr lang="fr-FR" dirty="0" err="1"/>
              <a:t>ploughing</a:t>
            </a:r>
            <a:r>
              <a:rPr lang="fr-FR" dirty="0"/>
              <a:t>, …)</a:t>
            </a:r>
          </a:p>
          <a:p>
            <a:endParaRPr lang="fr-FR" dirty="0"/>
          </a:p>
          <a:p>
            <a:r>
              <a:rPr lang="fr-FR" dirty="0" err="1"/>
              <a:t>Crop</a:t>
            </a:r>
            <a:r>
              <a:rPr lang="fr-FR" dirty="0"/>
              <a:t> rotation and type (monocultures,…) </a:t>
            </a:r>
          </a:p>
        </p:txBody>
      </p:sp>
      <p:pic>
        <p:nvPicPr>
          <p:cNvPr id="404" name="Image 403">
            <a:extLst>
              <a:ext uri="{FF2B5EF4-FFF2-40B4-BE49-F238E27FC236}">
                <a16:creationId xmlns:a16="http://schemas.microsoft.com/office/drawing/2014/main" id="{6B590245-2DDC-4485-9ED9-BA2AF7C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317" y="200684"/>
            <a:ext cx="2256744" cy="1504496"/>
          </a:xfrm>
          <a:prstGeom prst="rect">
            <a:avLst/>
          </a:prstGeom>
        </p:spPr>
      </p:pic>
      <p:pic>
        <p:nvPicPr>
          <p:cNvPr id="405" name="Image 404">
            <a:extLst>
              <a:ext uri="{FF2B5EF4-FFF2-40B4-BE49-F238E27FC236}">
                <a16:creationId xmlns:a16="http://schemas.microsoft.com/office/drawing/2014/main" id="{F1AD9C66-2DFE-4769-84FA-49E0F314D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02" y="1279359"/>
            <a:ext cx="2612570" cy="1466849"/>
          </a:xfrm>
          <a:prstGeom prst="rect">
            <a:avLst/>
          </a:prstGeom>
        </p:spPr>
      </p:pic>
      <p:pic>
        <p:nvPicPr>
          <p:cNvPr id="406" name="Image 405">
            <a:extLst>
              <a:ext uri="{FF2B5EF4-FFF2-40B4-BE49-F238E27FC236}">
                <a16:creationId xmlns:a16="http://schemas.microsoft.com/office/drawing/2014/main" id="{AC53DA4F-EFD6-4D29-8723-FA58A7BAD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651" y="63348"/>
            <a:ext cx="2606939" cy="1466404"/>
          </a:xfrm>
          <a:prstGeom prst="rect">
            <a:avLst/>
          </a:prstGeom>
        </p:spPr>
      </p:pic>
      <p:sp>
        <p:nvSpPr>
          <p:cNvPr id="397" name="ZoneTexte 396">
            <a:extLst>
              <a:ext uri="{FF2B5EF4-FFF2-40B4-BE49-F238E27FC236}">
                <a16:creationId xmlns:a16="http://schemas.microsoft.com/office/drawing/2014/main" id="{2296D783-8E56-4F48-917A-C6A50920374C}"/>
              </a:ext>
            </a:extLst>
          </p:cNvPr>
          <p:cNvSpPr txBox="1"/>
          <p:nvPr/>
        </p:nvSpPr>
        <p:spPr>
          <a:xfrm>
            <a:off x="8413394" y="2274831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Field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408" name="ZoneTexte 407">
            <a:extLst>
              <a:ext uri="{FF2B5EF4-FFF2-40B4-BE49-F238E27FC236}">
                <a16:creationId xmlns:a16="http://schemas.microsoft.com/office/drawing/2014/main" id="{F6817902-2BFD-4E9C-A374-78D060A7F9A7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</a:rPr>
              <a:t>Intensification of agricultural practices</a:t>
            </a:r>
          </a:p>
        </p:txBody>
      </p:sp>
    </p:spTree>
    <p:extLst>
      <p:ext uri="{BB962C8B-B14F-4D97-AF65-F5344CB8AC3E}">
        <p14:creationId xmlns:p14="http://schemas.microsoft.com/office/powerpoint/2010/main" val="3430640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F90AC0A-3EAB-45C8-AF64-6CBBDD0D9CE1}"/>
              </a:ext>
            </a:extLst>
          </p:cNvPr>
          <p:cNvGrpSpPr/>
          <p:nvPr/>
        </p:nvGrpSpPr>
        <p:grpSpPr>
          <a:xfrm>
            <a:off x="4618270" y="1786732"/>
            <a:ext cx="3292964" cy="1921962"/>
            <a:chOff x="19931" y="904710"/>
            <a:chExt cx="3292964" cy="1921962"/>
          </a:xfrm>
        </p:grpSpPr>
        <p:sp>
          <p:nvSpPr>
            <p:cNvPr id="16" name="Parallélogramme 15">
              <a:extLst>
                <a:ext uri="{FF2B5EF4-FFF2-40B4-BE49-F238E27FC236}">
                  <a16:creationId xmlns:a16="http://schemas.microsoft.com/office/drawing/2014/main" id="{51C95E79-5436-47AA-A0C2-CA608C072EBE}"/>
                </a:ext>
              </a:extLst>
            </p:cNvPr>
            <p:cNvSpPr/>
            <p:nvPr/>
          </p:nvSpPr>
          <p:spPr>
            <a:xfrm>
              <a:off x="104503" y="1663337"/>
              <a:ext cx="3187337" cy="931817"/>
            </a:xfrm>
            <a:prstGeom prst="parallelogram">
              <a:avLst>
                <a:gd name="adj" fmla="val 82782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6E819863-0A25-470C-B94B-B3D9AEB1664A}"/>
                </a:ext>
              </a:extLst>
            </p:cNvPr>
            <p:cNvSpPr/>
            <p:nvPr/>
          </p:nvSpPr>
          <p:spPr>
            <a:xfrm>
              <a:off x="104504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D8FAD2BD-EB62-4298-A580-B40EE5C11468}"/>
                </a:ext>
              </a:extLst>
            </p:cNvPr>
            <p:cNvSpPr/>
            <p:nvPr/>
          </p:nvSpPr>
          <p:spPr>
            <a:xfrm>
              <a:off x="914401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427E8E14-4765-4CEC-A8C0-E14C6C29B0C4}"/>
                </a:ext>
              </a:extLst>
            </p:cNvPr>
            <p:cNvSpPr/>
            <p:nvPr/>
          </p:nvSpPr>
          <p:spPr>
            <a:xfrm>
              <a:off x="1721446" y="1665151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DEA397EB-6F88-48B1-B01F-BE2D90B63ACE}"/>
                </a:ext>
              </a:extLst>
            </p:cNvPr>
            <p:cNvSpPr/>
            <p:nvPr/>
          </p:nvSpPr>
          <p:spPr>
            <a:xfrm>
              <a:off x="1715589" y="1663335"/>
              <a:ext cx="1584960" cy="178211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Parallélogramme 20">
              <a:extLst>
                <a:ext uri="{FF2B5EF4-FFF2-40B4-BE49-F238E27FC236}">
                  <a16:creationId xmlns:a16="http://schemas.microsoft.com/office/drawing/2014/main" id="{AB689D35-2C8C-42C1-AB19-0272CB77A1EC}"/>
                </a:ext>
              </a:extLst>
            </p:cNvPr>
            <p:cNvSpPr/>
            <p:nvPr/>
          </p:nvSpPr>
          <p:spPr>
            <a:xfrm>
              <a:off x="1715589" y="2220683"/>
              <a:ext cx="1131556" cy="374470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8D4E63EB-0C12-4AA4-9B25-2A4B836BA082}"/>
                </a:ext>
              </a:extLst>
            </p:cNvPr>
            <p:cNvSpPr/>
            <p:nvPr/>
          </p:nvSpPr>
          <p:spPr>
            <a:xfrm>
              <a:off x="409304" y="1663335"/>
              <a:ext cx="1280160" cy="557348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4929387-B901-47EF-B490-05C4C9483674}"/>
                </a:ext>
              </a:extLst>
            </p:cNvPr>
            <p:cNvGrpSpPr/>
            <p:nvPr/>
          </p:nvGrpSpPr>
          <p:grpSpPr>
            <a:xfrm>
              <a:off x="1962753" y="911962"/>
              <a:ext cx="436565" cy="935605"/>
              <a:chOff x="2553142" y="1251146"/>
              <a:chExt cx="3700652" cy="5199350"/>
            </a:xfrm>
          </p:grpSpPr>
          <p:sp>
            <p:nvSpPr>
              <p:cNvPr id="394" name="Forme libre 768">
                <a:extLst>
                  <a:ext uri="{FF2B5EF4-FFF2-40B4-BE49-F238E27FC236}">
                    <a16:creationId xmlns:a16="http://schemas.microsoft.com/office/drawing/2014/main" id="{10695954-1F3F-43A4-B856-84ADB6CF3A8F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orme libre 769">
                <a:extLst>
                  <a:ext uri="{FF2B5EF4-FFF2-40B4-BE49-F238E27FC236}">
                    <a16:creationId xmlns:a16="http://schemas.microsoft.com/office/drawing/2014/main" id="{93C4D7ED-CD02-41FD-A7A9-145D3D88C7DA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D292DC0-794F-450F-A0AE-2C09CA94C8CE}"/>
                </a:ext>
              </a:extLst>
            </p:cNvPr>
            <p:cNvGrpSpPr/>
            <p:nvPr/>
          </p:nvGrpSpPr>
          <p:grpSpPr>
            <a:xfrm>
              <a:off x="1689464" y="904710"/>
              <a:ext cx="436565" cy="935605"/>
              <a:chOff x="2553142" y="1251146"/>
              <a:chExt cx="3700652" cy="5199350"/>
            </a:xfrm>
          </p:grpSpPr>
          <p:sp>
            <p:nvSpPr>
              <p:cNvPr id="392" name="Forme libre 766">
                <a:extLst>
                  <a:ext uri="{FF2B5EF4-FFF2-40B4-BE49-F238E27FC236}">
                    <a16:creationId xmlns:a16="http://schemas.microsoft.com/office/drawing/2014/main" id="{ABB68A80-71E8-4F8B-9EA6-57B4A7D9E72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orme libre 767">
                <a:extLst>
                  <a:ext uri="{FF2B5EF4-FFF2-40B4-BE49-F238E27FC236}">
                    <a16:creationId xmlns:a16="http://schemas.microsoft.com/office/drawing/2014/main" id="{FF4988C1-A8D9-4445-A5E4-4E34547C0A78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0930ED3-8063-4DAD-8D3F-1FDEA2CC125D}"/>
                </a:ext>
              </a:extLst>
            </p:cNvPr>
            <p:cNvGrpSpPr/>
            <p:nvPr/>
          </p:nvGrpSpPr>
          <p:grpSpPr>
            <a:xfrm>
              <a:off x="2542181" y="914444"/>
              <a:ext cx="436565" cy="935605"/>
              <a:chOff x="2553142" y="1251146"/>
              <a:chExt cx="3700652" cy="5199350"/>
            </a:xfrm>
          </p:grpSpPr>
          <p:sp>
            <p:nvSpPr>
              <p:cNvPr id="390" name="Forme libre 764">
                <a:extLst>
                  <a:ext uri="{FF2B5EF4-FFF2-40B4-BE49-F238E27FC236}">
                    <a16:creationId xmlns:a16="http://schemas.microsoft.com/office/drawing/2014/main" id="{BD1E411F-43E6-4498-A0E7-D357E48E35A9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orme libre 765">
                <a:extLst>
                  <a:ext uri="{FF2B5EF4-FFF2-40B4-BE49-F238E27FC236}">
                    <a16:creationId xmlns:a16="http://schemas.microsoft.com/office/drawing/2014/main" id="{AFB4869A-D8FA-4261-A0A2-3A6262754F58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B1535F8C-C111-4AD8-945E-31EDE208C1F5}"/>
                </a:ext>
              </a:extLst>
            </p:cNvPr>
            <p:cNvGrpSpPr/>
            <p:nvPr/>
          </p:nvGrpSpPr>
          <p:grpSpPr>
            <a:xfrm>
              <a:off x="2268892" y="907192"/>
              <a:ext cx="436565" cy="935605"/>
              <a:chOff x="2553142" y="1251146"/>
              <a:chExt cx="3700652" cy="5199350"/>
            </a:xfrm>
          </p:grpSpPr>
          <p:sp>
            <p:nvSpPr>
              <p:cNvPr id="388" name="Forme libre 762">
                <a:extLst>
                  <a:ext uri="{FF2B5EF4-FFF2-40B4-BE49-F238E27FC236}">
                    <a16:creationId xmlns:a16="http://schemas.microsoft.com/office/drawing/2014/main" id="{D6A41AD9-ADEE-4BB0-A84E-77D6717EB31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orme libre 763">
                <a:extLst>
                  <a:ext uri="{FF2B5EF4-FFF2-40B4-BE49-F238E27FC236}">
                    <a16:creationId xmlns:a16="http://schemas.microsoft.com/office/drawing/2014/main" id="{2885E41E-5770-43C0-AE10-960FA4BDD12C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3395A8BA-49C3-481C-B207-C1CF66962B96}"/>
                </a:ext>
              </a:extLst>
            </p:cNvPr>
            <p:cNvGrpSpPr/>
            <p:nvPr/>
          </p:nvGrpSpPr>
          <p:grpSpPr>
            <a:xfrm>
              <a:off x="2817453" y="911786"/>
              <a:ext cx="436565" cy="935605"/>
              <a:chOff x="2553142" y="1251146"/>
              <a:chExt cx="3700652" cy="5199350"/>
            </a:xfrm>
          </p:grpSpPr>
          <p:sp>
            <p:nvSpPr>
              <p:cNvPr id="386" name="Forme libre 760">
                <a:extLst>
                  <a:ext uri="{FF2B5EF4-FFF2-40B4-BE49-F238E27FC236}">
                    <a16:creationId xmlns:a16="http://schemas.microsoft.com/office/drawing/2014/main" id="{F1E5A609-9428-457F-B4D5-12126F6C598B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7" name="Forme libre 761">
                <a:extLst>
                  <a:ext uri="{FF2B5EF4-FFF2-40B4-BE49-F238E27FC236}">
                    <a16:creationId xmlns:a16="http://schemas.microsoft.com/office/drawing/2014/main" id="{DB433987-80E2-4CF1-8B87-EF51C27484F6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A38BC80-A748-404B-BB3E-D62E9A160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06237" y="2494464"/>
              <a:ext cx="45719" cy="10068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A9F36FC-4BEA-4652-A4A1-7D6599618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66201" y="2494464"/>
              <a:ext cx="45719" cy="10068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F897263-5827-4D5C-B5D0-724701C58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16443" y="2494464"/>
              <a:ext cx="45719" cy="10068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FB6EE6C-8DFF-4081-A92D-4D4750EE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69589" y="2494464"/>
              <a:ext cx="45719" cy="10068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D98EC25-30F2-477A-B760-488E23868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24815" y="2494464"/>
              <a:ext cx="45719" cy="100689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4A6D5FD-F546-4344-BC96-F9DD57E15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79795" y="2494464"/>
              <a:ext cx="45719" cy="100689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6418B6B-A89F-45E9-AD5A-72E5DF313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30037" y="2494464"/>
              <a:ext cx="45719" cy="10068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DD81720-0362-465F-87E5-CA8623AEE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84269" y="2494464"/>
              <a:ext cx="45719" cy="10068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E011F999-9A05-46A0-9DCA-816A25B8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34511" y="2494464"/>
              <a:ext cx="45719" cy="1006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2649CC5-59F1-4FD0-A9B9-6E142B47F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94475" y="2494464"/>
              <a:ext cx="45719" cy="10068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FC51490-5F76-43B6-9DB9-8DCFA5B1C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352193" y="2494464"/>
              <a:ext cx="45719" cy="10068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85631D5-B0EA-441C-AF9F-7412E9562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00623" y="2494464"/>
              <a:ext cx="45719" cy="10068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24C13322-87C9-47C1-8EEF-D48303CB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50865" y="2494464"/>
              <a:ext cx="45719" cy="10068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E08D222-728C-45BD-A0DB-54771D898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510829" y="2494464"/>
              <a:ext cx="45719" cy="100689"/>
            </a:xfrm>
            <a:prstGeom prst="rect">
              <a:avLst/>
            </a:prstGeom>
          </p:spPr>
        </p:pic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A34785F-AEE0-44D5-94CF-7A84936CB30C}"/>
                </a:ext>
              </a:extLst>
            </p:cNvPr>
            <p:cNvGrpSpPr/>
            <p:nvPr/>
          </p:nvGrpSpPr>
          <p:grpSpPr>
            <a:xfrm>
              <a:off x="2005384" y="2191703"/>
              <a:ext cx="800553" cy="100689"/>
              <a:chOff x="1908395" y="2646864"/>
              <a:chExt cx="800553" cy="100689"/>
            </a:xfrm>
          </p:grpSpPr>
          <p:pic>
            <p:nvPicPr>
              <p:cNvPr id="371" name="Image 370">
                <a:extLst>
                  <a:ext uri="{FF2B5EF4-FFF2-40B4-BE49-F238E27FC236}">
                    <a16:creationId xmlns:a16="http://schemas.microsoft.com/office/drawing/2014/main" id="{D0465C80-3561-4A4D-BA0C-0C53FE9822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2" name="Image 371">
                <a:extLst>
                  <a:ext uri="{FF2B5EF4-FFF2-40B4-BE49-F238E27FC236}">
                    <a16:creationId xmlns:a16="http://schemas.microsoft.com/office/drawing/2014/main" id="{AE23470D-ADEB-4A4E-B805-481CF00C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3" name="Image 372">
                <a:extLst>
                  <a:ext uri="{FF2B5EF4-FFF2-40B4-BE49-F238E27FC236}">
                    <a16:creationId xmlns:a16="http://schemas.microsoft.com/office/drawing/2014/main" id="{D9E54C58-6E87-43AA-88B0-09ED3BA95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4" name="Image 373">
                <a:extLst>
                  <a:ext uri="{FF2B5EF4-FFF2-40B4-BE49-F238E27FC236}">
                    <a16:creationId xmlns:a16="http://schemas.microsoft.com/office/drawing/2014/main" id="{1261FB3E-C0EE-48DA-A745-8613234BF7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5" name="Image 374">
                <a:extLst>
                  <a:ext uri="{FF2B5EF4-FFF2-40B4-BE49-F238E27FC236}">
                    <a16:creationId xmlns:a16="http://schemas.microsoft.com/office/drawing/2014/main" id="{E837CB02-8039-464B-936F-F1591196AB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6" name="Image 375">
                <a:extLst>
                  <a:ext uri="{FF2B5EF4-FFF2-40B4-BE49-F238E27FC236}">
                    <a16:creationId xmlns:a16="http://schemas.microsoft.com/office/drawing/2014/main" id="{A38BE578-C20C-499B-AC15-0DB0CD8439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7" name="Image 376">
                <a:extLst>
                  <a:ext uri="{FF2B5EF4-FFF2-40B4-BE49-F238E27FC236}">
                    <a16:creationId xmlns:a16="http://schemas.microsoft.com/office/drawing/2014/main" id="{932B3516-E28C-4E6A-9DFC-4E0871AD26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8" name="Image 377">
                <a:extLst>
                  <a:ext uri="{FF2B5EF4-FFF2-40B4-BE49-F238E27FC236}">
                    <a16:creationId xmlns:a16="http://schemas.microsoft.com/office/drawing/2014/main" id="{B7B882D1-3AD5-40EE-96F1-849767520F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9" name="Image 378">
                <a:extLst>
                  <a:ext uri="{FF2B5EF4-FFF2-40B4-BE49-F238E27FC236}">
                    <a16:creationId xmlns:a16="http://schemas.microsoft.com/office/drawing/2014/main" id="{757AD966-4A6E-415C-BEC8-4C73B148C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0" name="Image 379">
                <a:extLst>
                  <a:ext uri="{FF2B5EF4-FFF2-40B4-BE49-F238E27FC236}">
                    <a16:creationId xmlns:a16="http://schemas.microsoft.com/office/drawing/2014/main" id="{8C6E565A-9BEB-4DA8-A91E-968E5BE77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1" name="Image 380">
                <a:extLst>
                  <a:ext uri="{FF2B5EF4-FFF2-40B4-BE49-F238E27FC236}">
                    <a16:creationId xmlns:a16="http://schemas.microsoft.com/office/drawing/2014/main" id="{4795DBE9-FDCD-472B-9B3E-ACC48D68D2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2" name="Image 381">
                <a:extLst>
                  <a:ext uri="{FF2B5EF4-FFF2-40B4-BE49-F238E27FC236}">
                    <a16:creationId xmlns:a16="http://schemas.microsoft.com/office/drawing/2014/main" id="{AED5C64D-FA79-4083-B2FF-D652E01048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3" name="Image 382">
                <a:extLst>
                  <a:ext uri="{FF2B5EF4-FFF2-40B4-BE49-F238E27FC236}">
                    <a16:creationId xmlns:a16="http://schemas.microsoft.com/office/drawing/2014/main" id="{1553CFF7-2809-4478-B0C3-AB502B1B2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4" name="Image 383">
                <a:extLst>
                  <a:ext uri="{FF2B5EF4-FFF2-40B4-BE49-F238E27FC236}">
                    <a16:creationId xmlns:a16="http://schemas.microsoft.com/office/drawing/2014/main" id="{A0CE1DD2-DD11-48A8-86E7-B835CC5D9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5" name="Image 384">
                <a:extLst>
                  <a:ext uri="{FF2B5EF4-FFF2-40B4-BE49-F238E27FC236}">
                    <a16:creationId xmlns:a16="http://schemas.microsoft.com/office/drawing/2014/main" id="{BBC10A2E-64FC-4EAE-8606-55D122DA3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F76CBC4-6090-4E6C-9F1E-4D99ED24CB0B}"/>
                </a:ext>
              </a:extLst>
            </p:cNvPr>
            <p:cNvGrpSpPr/>
            <p:nvPr/>
          </p:nvGrpSpPr>
          <p:grpSpPr>
            <a:xfrm>
              <a:off x="1950956" y="2256884"/>
              <a:ext cx="800553" cy="100689"/>
              <a:chOff x="1908395" y="2646864"/>
              <a:chExt cx="800553" cy="100689"/>
            </a:xfrm>
          </p:grpSpPr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7BB713A8-819B-41EC-AF3B-F641E9A31E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B68009DF-32F3-453D-93CD-1642C3F43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8" name="Image 357">
                <a:extLst>
                  <a:ext uri="{FF2B5EF4-FFF2-40B4-BE49-F238E27FC236}">
                    <a16:creationId xmlns:a16="http://schemas.microsoft.com/office/drawing/2014/main" id="{E64EEB92-34AE-4CE2-8D74-422ACB0F3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9" name="Image 358">
                <a:extLst>
                  <a:ext uri="{FF2B5EF4-FFF2-40B4-BE49-F238E27FC236}">
                    <a16:creationId xmlns:a16="http://schemas.microsoft.com/office/drawing/2014/main" id="{16980FAB-1897-4D0E-A599-0192011A0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0" name="Image 359">
                <a:extLst>
                  <a:ext uri="{FF2B5EF4-FFF2-40B4-BE49-F238E27FC236}">
                    <a16:creationId xmlns:a16="http://schemas.microsoft.com/office/drawing/2014/main" id="{746A233F-BC47-4FF6-B655-885301666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1" name="Image 360">
                <a:extLst>
                  <a:ext uri="{FF2B5EF4-FFF2-40B4-BE49-F238E27FC236}">
                    <a16:creationId xmlns:a16="http://schemas.microsoft.com/office/drawing/2014/main" id="{3BAC555E-20E5-44A5-8423-BB65E3DB0F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2" name="Image 361">
                <a:extLst>
                  <a:ext uri="{FF2B5EF4-FFF2-40B4-BE49-F238E27FC236}">
                    <a16:creationId xmlns:a16="http://schemas.microsoft.com/office/drawing/2014/main" id="{59DEF4CC-F25D-45C6-8BC5-AF0C488B8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3" name="Image 362">
                <a:extLst>
                  <a:ext uri="{FF2B5EF4-FFF2-40B4-BE49-F238E27FC236}">
                    <a16:creationId xmlns:a16="http://schemas.microsoft.com/office/drawing/2014/main" id="{DC0FEAF3-BE6E-4DD6-80B4-AB4EA5BF2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4" name="Image 363">
                <a:extLst>
                  <a:ext uri="{FF2B5EF4-FFF2-40B4-BE49-F238E27FC236}">
                    <a16:creationId xmlns:a16="http://schemas.microsoft.com/office/drawing/2014/main" id="{CA4882BE-49F7-4ACB-A1AF-4960C59D2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3F3A00E7-76B6-492A-B8E3-8B90A59172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6" name="Image 365">
                <a:extLst>
                  <a:ext uri="{FF2B5EF4-FFF2-40B4-BE49-F238E27FC236}">
                    <a16:creationId xmlns:a16="http://schemas.microsoft.com/office/drawing/2014/main" id="{070E16B8-8ABD-47A4-B8F3-A39430B38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7" name="Image 366">
                <a:extLst>
                  <a:ext uri="{FF2B5EF4-FFF2-40B4-BE49-F238E27FC236}">
                    <a16:creationId xmlns:a16="http://schemas.microsoft.com/office/drawing/2014/main" id="{F17489DF-16C0-4E91-8A44-4C0EC0B94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8" name="Image 367">
                <a:extLst>
                  <a:ext uri="{FF2B5EF4-FFF2-40B4-BE49-F238E27FC236}">
                    <a16:creationId xmlns:a16="http://schemas.microsoft.com/office/drawing/2014/main" id="{52373059-85DB-4C27-BFA9-D09F6E29DB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9" name="Image 368">
                <a:extLst>
                  <a:ext uri="{FF2B5EF4-FFF2-40B4-BE49-F238E27FC236}">
                    <a16:creationId xmlns:a16="http://schemas.microsoft.com/office/drawing/2014/main" id="{3E819308-A7C5-4A69-9850-8071C4001C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0" name="Image 369">
                <a:extLst>
                  <a:ext uri="{FF2B5EF4-FFF2-40B4-BE49-F238E27FC236}">
                    <a16:creationId xmlns:a16="http://schemas.microsoft.com/office/drawing/2014/main" id="{A95E434E-73F7-4DCF-8AAD-4D22EB48D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2EDE546E-B5C7-426E-AA92-7C785643C1A9}"/>
                </a:ext>
              </a:extLst>
            </p:cNvPr>
            <p:cNvGrpSpPr/>
            <p:nvPr/>
          </p:nvGrpSpPr>
          <p:grpSpPr>
            <a:xfrm>
              <a:off x="1906748" y="2337673"/>
              <a:ext cx="800553" cy="100689"/>
              <a:chOff x="1908395" y="2646864"/>
              <a:chExt cx="800553" cy="100689"/>
            </a:xfrm>
          </p:grpSpPr>
          <p:pic>
            <p:nvPicPr>
              <p:cNvPr id="341" name="Image 340">
                <a:extLst>
                  <a:ext uri="{FF2B5EF4-FFF2-40B4-BE49-F238E27FC236}">
                    <a16:creationId xmlns:a16="http://schemas.microsoft.com/office/drawing/2014/main" id="{00D88157-B5A4-473B-B0D4-6F96F8F3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2" name="Image 341">
                <a:extLst>
                  <a:ext uri="{FF2B5EF4-FFF2-40B4-BE49-F238E27FC236}">
                    <a16:creationId xmlns:a16="http://schemas.microsoft.com/office/drawing/2014/main" id="{617854BD-5397-4722-B26B-76E12279E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3" name="Image 342">
                <a:extLst>
                  <a:ext uri="{FF2B5EF4-FFF2-40B4-BE49-F238E27FC236}">
                    <a16:creationId xmlns:a16="http://schemas.microsoft.com/office/drawing/2014/main" id="{AB2CF85D-0C6B-44F5-B119-41CBF52E2F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4" name="Image 343">
                <a:extLst>
                  <a:ext uri="{FF2B5EF4-FFF2-40B4-BE49-F238E27FC236}">
                    <a16:creationId xmlns:a16="http://schemas.microsoft.com/office/drawing/2014/main" id="{99DF871C-1226-4C9E-8B85-D1BECC511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5" name="Image 344">
                <a:extLst>
                  <a:ext uri="{FF2B5EF4-FFF2-40B4-BE49-F238E27FC236}">
                    <a16:creationId xmlns:a16="http://schemas.microsoft.com/office/drawing/2014/main" id="{71F485B7-ECEB-4B8C-9557-7A33EE10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6" name="Image 345">
                <a:extLst>
                  <a:ext uri="{FF2B5EF4-FFF2-40B4-BE49-F238E27FC236}">
                    <a16:creationId xmlns:a16="http://schemas.microsoft.com/office/drawing/2014/main" id="{17087BBE-9992-4913-A641-BD551189A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7" name="Image 346">
                <a:extLst>
                  <a:ext uri="{FF2B5EF4-FFF2-40B4-BE49-F238E27FC236}">
                    <a16:creationId xmlns:a16="http://schemas.microsoft.com/office/drawing/2014/main" id="{AB2A84F5-746A-4244-8336-55F214655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8" name="Image 347">
                <a:extLst>
                  <a:ext uri="{FF2B5EF4-FFF2-40B4-BE49-F238E27FC236}">
                    <a16:creationId xmlns:a16="http://schemas.microsoft.com/office/drawing/2014/main" id="{3D12ABB9-5411-4906-8560-8C90A474F2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9" name="Image 348">
                <a:extLst>
                  <a:ext uri="{FF2B5EF4-FFF2-40B4-BE49-F238E27FC236}">
                    <a16:creationId xmlns:a16="http://schemas.microsoft.com/office/drawing/2014/main" id="{BD78A9D2-27D8-4F43-AC04-5D4D2A3301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0" name="Image 349">
                <a:extLst>
                  <a:ext uri="{FF2B5EF4-FFF2-40B4-BE49-F238E27FC236}">
                    <a16:creationId xmlns:a16="http://schemas.microsoft.com/office/drawing/2014/main" id="{DEFC37E0-4D3A-4353-8B80-ECFACE07D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1" name="Image 350">
                <a:extLst>
                  <a:ext uri="{FF2B5EF4-FFF2-40B4-BE49-F238E27FC236}">
                    <a16:creationId xmlns:a16="http://schemas.microsoft.com/office/drawing/2014/main" id="{45DB5410-326A-4CA0-9270-D105123BB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2" name="Image 351">
                <a:extLst>
                  <a:ext uri="{FF2B5EF4-FFF2-40B4-BE49-F238E27FC236}">
                    <a16:creationId xmlns:a16="http://schemas.microsoft.com/office/drawing/2014/main" id="{E7931B50-72E8-46CF-B7AD-451FD500D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3" name="Image 352">
                <a:extLst>
                  <a:ext uri="{FF2B5EF4-FFF2-40B4-BE49-F238E27FC236}">
                    <a16:creationId xmlns:a16="http://schemas.microsoft.com/office/drawing/2014/main" id="{1933393C-D287-4BAB-94F5-27AC502E93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4" name="Image 353">
                <a:extLst>
                  <a:ext uri="{FF2B5EF4-FFF2-40B4-BE49-F238E27FC236}">
                    <a16:creationId xmlns:a16="http://schemas.microsoft.com/office/drawing/2014/main" id="{268743B6-8955-42A4-9CAD-A5087150F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5" name="Image 354">
                <a:extLst>
                  <a:ext uri="{FF2B5EF4-FFF2-40B4-BE49-F238E27FC236}">
                    <a16:creationId xmlns:a16="http://schemas.microsoft.com/office/drawing/2014/main" id="{BC20A6EB-703C-44EB-8695-4E94414FE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9026A8A-67E2-461E-9D2C-6C46402A3BA1}"/>
                </a:ext>
              </a:extLst>
            </p:cNvPr>
            <p:cNvGrpSpPr/>
            <p:nvPr/>
          </p:nvGrpSpPr>
          <p:grpSpPr>
            <a:xfrm>
              <a:off x="1834639" y="2402856"/>
              <a:ext cx="800553" cy="100689"/>
              <a:chOff x="1908395" y="2646864"/>
              <a:chExt cx="800553" cy="100689"/>
            </a:xfrm>
          </p:grpSpPr>
          <p:pic>
            <p:nvPicPr>
              <p:cNvPr id="326" name="Image 325">
                <a:extLst>
                  <a:ext uri="{FF2B5EF4-FFF2-40B4-BE49-F238E27FC236}">
                    <a16:creationId xmlns:a16="http://schemas.microsoft.com/office/drawing/2014/main" id="{DA562634-C6AF-4407-81EF-4B8A4AEB5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7" name="Image 326">
                <a:extLst>
                  <a:ext uri="{FF2B5EF4-FFF2-40B4-BE49-F238E27FC236}">
                    <a16:creationId xmlns:a16="http://schemas.microsoft.com/office/drawing/2014/main" id="{E582AAD9-C332-4575-A7BA-AD3493AEEF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8" name="Image 327">
                <a:extLst>
                  <a:ext uri="{FF2B5EF4-FFF2-40B4-BE49-F238E27FC236}">
                    <a16:creationId xmlns:a16="http://schemas.microsoft.com/office/drawing/2014/main" id="{04203C5D-5B6F-4A12-8F8B-CCA742D92D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9" name="Image 328">
                <a:extLst>
                  <a:ext uri="{FF2B5EF4-FFF2-40B4-BE49-F238E27FC236}">
                    <a16:creationId xmlns:a16="http://schemas.microsoft.com/office/drawing/2014/main" id="{832EA660-6D0D-4AA2-8B9F-221BC4CBF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0" name="Image 329">
                <a:extLst>
                  <a:ext uri="{FF2B5EF4-FFF2-40B4-BE49-F238E27FC236}">
                    <a16:creationId xmlns:a16="http://schemas.microsoft.com/office/drawing/2014/main" id="{FB12C467-CE5F-42F6-818E-7218B071D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1" name="Image 330">
                <a:extLst>
                  <a:ext uri="{FF2B5EF4-FFF2-40B4-BE49-F238E27FC236}">
                    <a16:creationId xmlns:a16="http://schemas.microsoft.com/office/drawing/2014/main" id="{C228F693-9384-49CD-9CB2-5C14C6400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2" name="Image 331">
                <a:extLst>
                  <a:ext uri="{FF2B5EF4-FFF2-40B4-BE49-F238E27FC236}">
                    <a16:creationId xmlns:a16="http://schemas.microsoft.com/office/drawing/2014/main" id="{C1D2B022-61F5-4F19-A0C4-D2BFFBDAAF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3" name="Image 332">
                <a:extLst>
                  <a:ext uri="{FF2B5EF4-FFF2-40B4-BE49-F238E27FC236}">
                    <a16:creationId xmlns:a16="http://schemas.microsoft.com/office/drawing/2014/main" id="{7F6E6718-7FC2-4BBD-9EDD-FB788B386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4" name="Image 333">
                <a:extLst>
                  <a:ext uri="{FF2B5EF4-FFF2-40B4-BE49-F238E27FC236}">
                    <a16:creationId xmlns:a16="http://schemas.microsoft.com/office/drawing/2014/main" id="{8D1F8FD7-D62B-4F27-B0DB-4C7F20134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5" name="Image 334">
                <a:extLst>
                  <a:ext uri="{FF2B5EF4-FFF2-40B4-BE49-F238E27FC236}">
                    <a16:creationId xmlns:a16="http://schemas.microsoft.com/office/drawing/2014/main" id="{E7F0F8AF-EBF4-432E-80EB-1F00810DC8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6" name="Image 335">
                <a:extLst>
                  <a:ext uri="{FF2B5EF4-FFF2-40B4-BE49-F238E27FC236}">
                    <a16:creationId xmlns:a16="http://schemas.microsoft.com/office/drawing/2014/main" id="{0D8DA89A-D0A8-45ED-95B1-A2974698F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7" name="Image 336">
                <a:extLst>
                  <a:ext uri="{FF2B5EF4-FFF2-40B4-BE49-F238E27FC236}">
                    <a16:creationId xmlns:a16="http://schemas.microsoft.com/office/drawing/2014/main" id="{649B2E1E-AE72-413C-96B4-698195A31D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8" name="Image 337">
                <a:extLst>
                  <a:ext uri="{FF2B5EF4-FFF2-40B4-BE49-F238E27FC236}">
                    <a16:creationId xmlns:a16="http://schemas.microsoft.com/office/drawing/2014/main" id="{40753099-4C50-4E35-9B56-B27FE1812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9" name="Image 338">
                <a:extLst>
                  <a:ext uri="{FF2B5EF4-FFF2-40B4-BE49-F238E27FC236}">
                    <a16:creationId xmlns:a16="http://schemas.microsoft.com/office/drawing/2014/main" id="{9C8100B5-0351-4A9C-AF34-33FF6A54D8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0" name="Image 339">
                <a:extLst>
                  <a:ext uri="{FF2B5EF4-FFF2-40B4-BE49-F238E27FC236}">
                    <a16:creationId xmlns:a16="http://schemas.microsoft.com/office/drawing/2014/main" id="{09306C89-09CF-4F5E-86B9-48D97812BC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8E6CF70-3B93-4C18-B3D0-63723DF6D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587814" y="1936343"/>
              <a:ext cx="45719" cy="10068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A61E1EB-C993-4BF7-B438-22CB97FF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38056" y="1936343"/>
              <a:ext cx="45719" cy="10068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653FB00-0D82-4CBC-807B-61C45C9F6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98020" y="1936343"/>
              <a:ext cx="45719" cy="10068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1F6AFB1-A59E-433D-BA17-BD0F0E6E3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748262" y="1936343"/>
              <a:ext cx="45719" cy="100689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B380087-82AC-404D-AA14-417F5E3B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01408" y="1936343"/>
              <a:ext cx="45719" cy="100689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BBEF95F-FB7C-4D2B-89C8-D9A10923F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56634" y="1936343"/>
              <a:ext cx="45719" cy="100689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4FA8F991-CB33-4A3F-9428-2609FE570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11614" y="1936343"/>
              <a:ext cx="45719" cy="10068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BF932E5-C90A-41B3-B54C-CFF1569D2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61856" y="1936343"/>
              <a:ext cx="45719" cy="100689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EFC7CC45-995B-4A48-B0EF-9C03167DB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16088" y="1936343"/>
              <a:ext cx="45719" cy="100689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8AA4A565-A4F6-4078-8A4C-B670480A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66330" y="1936343"/>
              <a:ext cx="45719" cy="100689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0871D164-6D27-44CA-800A-1368ACFA0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26294" y="1936343"/>
              <a:ext cx="45719" cy="100689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442986D-8E4B-4A6A-B3F6-CF7DF8184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84012" y="1936343"/>
              <a:ext cx="45719" cy="10068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7470E6F-E093-4039-96CD-FA9CE5821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32442" y="1936343"/>
              <a:ext cx="45719" cy="10068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032C164B-71B0-4AC5-9E7D-4E0C12877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82684" y="1936343"/>
              <a:ext cx="45719" cy="100689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58593FC-6208-40C3-8A28-65D91619A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342648" y="1936343"/>
              <a:ext cx="45719" cy="100689"/>
            </a:xfrm>
            <a:prstGeom prst="rect">
              <a:avLst/>
            </a:prstGeom>
          </p:spPr>
        </p:pic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C4D48E0-E304-4B7F-9F31-1C5DD868EE37}"/>
                </a:ext>
              </a:extLst>
            </p:cNvPr>
            <p:cNvGrpSpPr/>
            <p:nvPr/>
          </p:nvGrpSpPr>
          <p:grpSpPr>
            <a:xfrm>
              <a:off x="837203" y="1633582"/>
              <a:ext cx="800553" cy="100689"/>
              <a:chOff x="1908395" y="2646864"/>
              <a:chExt cx="800553" cy="100689"/>
            </a:xfrm>
          </p:grpSpPr>
          <p:pic>
            <p:nvPicPr>
              <p:cNvPr id="311" name="Image 310">
                <a:extLst>
                  <a:ext uri="{FF2B5EF4-FFF2-40B4-BE49-F238E27FC236}">
                    <a16:creationId xmlns:a16="http://schemas.microsoft.com/office/drawing/2014/main" id="{FC494E08-A860-4F8D-B724-E473BC6E0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2" name="Image 311">
                <a:extLst>
                  <a:ext uri="{FF2B5EF4-FFF2-40B4-BE49-F238E27FC236}">
                    <a16:creationId xmlns:a16="http://schemas.microsoft.com/office/drawing/2014/main" id="{AC5CC807-27CC-4BD0-A277-8718E9B6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3" name="Image 312">
                <a:extLst>
                  <a:ext uri="{FF2B5EF4-FFF2-40B4-BE49-F238E27FC236}">
                    <a16:creationId xmlns:a16="http://schemas.microsoft.com/office/drawing/2014/main" id="{24034CC5-BC30-437D-BCD7-84538ADE1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4" name="Image 313">
                <a:extLst>
                  <a:ext uri="{FF2B5EF4-FFF2-40B4-BE49-F238E27FC236}">
                    <a16:creationId xmlns:a16="http://schemas.microsoft.com/office/drawing/2014/main" id="{29144139-A285-49B0-BA88-DD2BACAA0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5" name="Image 314">
                <a:extLst>
                  <a:ext uri="{FF2B5EF4-FFF2-40B4-BE49-F238E27FC236}">
                    <a16:creationId xmlns:a16="http://schemas.microsoft.com/office/drawing/2014/main" id="{8F064BC3-DB3C-4EAF-99A8-32D1106BB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6" name="Image 315">
                <a:extLst>
                  <a:ext uri="{FF2B5EF4-FFF2-40B4-BE49-F238E27FC236}">
                    <a16:creationId xmlns:a16="http://schemas.microsoft.com/office/drawing/2014/main" id="{1245C5C1-1221-4F41-9ECC-773C3047A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7" name="Image 316">
                <a:extLst>
                  <a:ext uri="{FF2B5EF4-FFF2-40B4-BE49-F238E27FC236}">
                    <a16:creationId xmlns:a16="http://schemas.microsoft.com/office/drawing/2014/main" id="{94AA76AF-46C8-4482-ABA0-8884B657B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8" name="Image 317">
                <a:extLst>
                  <a:ext uri="{FF2B5EF4-FFF2-40B4-BE49-F238E27FC236}">
                    <a16:creationId xmlns:a16="http://schemas.microsoft.com/office/drawing/2014/main" id="{AA91AE29-CCEF-46A5-9A69-FC38E56A98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9" name="Image 318">
                <a:extLst>
                  <a:ext uri="{FF2B5EF4-FFF2-40B4-BE49-F238E27FC236}">
                    <a16:creationId xmlns:a16="http://schemas.microsoft.com/office/drawing/2014/main" id="{29D6D8CC-8433-45F0-8BF2-8B86CF8E8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0" name="Image 319">
                <a:extLst>
                  <a:ext uri="{FF2B5EF4-FFF2-40B4-BE49-F238E27FC236}">
                    <a16:creationId xmlns:a16="http://schemas.microsoft.com/office/drawing/2014/main" id="{5912502D-4125-4208-9A32-20C8B604A9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1" name="Image 320">
                <a:extLst>
                  <a:ext uri="{FF2B5EF4-FFF2-40B4-BE49-F238E27FC236}">
                    <a16:creationId xmlns:a16="http://schemas.microsoft.com/office/drawing/2014/main" id="{11D638C3-0147-4EE2-A899-6B0F409884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2" name="Image 321">
                <a:extLst>
                  <a:ext uri="{FF2B5EF4-FFF2-40B4-BE49-F238E27FC236}">
                    <a16:creationId xmlns:a16="http://schemas.microsoft.com/office/drawing/2014/main" id="{D6511F4F-9A9E-49B7-B46C-975441579D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3" name="Image 322">
                <a:extLst>
                  <a:ext uri="{FF2B5EF4-FFF2-40B4-BE49-F238E27FC236}">
                    <a16:creationId xmlns:a16="http://schemas.microsoft.com/office/drawing/2014/main" id="{2C57356E-549D-4AED-966A-FFC7CF7575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4" name="Image 323">
                <a:extLst>
                  <a:ext uri="{FF2B5EF4-FFF2-40B4-BE49-F238E27FC236}">
                    <a16:creationId xmlns:a16="http://schemas.microsoft.com/office/drawing/2014/main" id="{D0449F24-E94A-4A7F-9F03-015C83268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5" name="Image 324">
                <a:extLst>
                  <a:ext uri="{FF2B5EF4-FFF2-40B4-BE49-F238E27FC236}">
                    <a16:creationId xmlns:a16="http://schemas.microsoft.com/office/drawing/2014/main" id="{21FD7EEA-8E0B-4A1F-92BD-FCABEAA9D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DD87C14C-A60B-43EC-A017-6CD328E03ECA}"/>
                </a:ext>
              </a:extLst>
            </p:cNvPr>
            <p:cNvGrpSpPr/>
            <p:nvPr/>
          </p:nvGrpSpPr>
          <p:grpSpPr>
            <a:xfrm>
              <a:off x="782775" y="1698763"/>
              <a:ext cx="800553" cy="100689"/>
              <a:chOff x="1908395" y="2646864"/>
              <a:chExt cx="800553" cy="100689"/>
            </a:xfrm>
          </p:grpSpPr>
          <p:pic>
            <p:nvPicPr>
              <p:cNvPr id="296" name="Image 295">
                <a:extLst>
                  <a:ext uri="{FF2B5EF4-FFF2-40B4-BE49-F238E27FC236}">
                    <a16:creationId xmlns:a16="http://schemas.microsoft.com/office/drawing/2014/main" id="{46A090C3-AE6A-4BB3-A6F0-5E330180C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7" name="Image 296">
                <a:extLst>
                  <a:ext uri="{FF2B5EF4-FFF2-40B4-BE49-F238E27FC236}">
                    <a16:creationId xmlns:a16="http://schemas.microsoft.com/office/drawing/2014/main" id="{1D69D6AE-B356-4756-8574-1A463EBB9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8" name="Image 297">
                <a:extLst>
                  <a:ext uri="{FF2B5EF4-FFF2-40B4-BE49-F238E27FC236}">
                    <a16:creationId xmlns:a16="http://schemas.microsoft.com/office/drawing/2014/main" id="{C41FFEDB-26F4-4C7A-8FF9-B6FA4FE65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9" name="Image 298">
                <a:extLst>
                  <a:ext uri="{FF2B5EF4-FFF2-40B4-BE49-F238E27FC236}">
                    <a16:creationId xmlns:a16="http://schemas.microsoft.com/office/drawing/2014/main" id="{6CCA6196-DCA4-452F-BEAB-47206D42F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0" name="Image 299">
                <a:extLst>
                  <a:ext uri="{FF2B5EF4-FFF2-40B4-BE49-F238E27FC236}">
                    <a16:creationId xmlns:a16="http://schemas.microsoft.com/office/drawing/2014/main" id="{DE82B355-2BF9-40C4-BCE4-12ECCCFFC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1" name="Image 300">
                <a:extLst>
                  <a:ext uri="{FF2B5EF4-FFF2-40B4-BE49-F238E27FC236}">
                    <a16:creationId xmlns:a16="http://schemas.microsoft.com/office/drawing/2014/main" id="{6D434065-0A19-42B9-B1DC-D30B6DF125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2" name="Image 301">
                <a:extLst>
                  <a:ext uri="{FF2B5EF4-FFF2-40B4-BE49-F238E27FC236}">
                    <a16:creationId xmlns:a16="http://schemas.microsoft.com/office/drawing/2014/main" id="{75131F30-EE69-4650-86C1-4D2CFB5317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3" name="Image 302">
                <a:extLst>
                  <a:ext uri="{FF2B5EF4-FFF2-40B4-BE49-F238E27FC236}">
                    <a16:creationId xmlns:a16="http://schemas.microsoft.com/office/drawing/2014/main" id="{62FF65CA-3670-490C-9A91-3918393C33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4" name="Image 303">
                <a:extLst>
                  <a:ext uri="{FF2B5EF4-FFF2-40B4-BE49-F238E27FC236}">
                    <a16:creationId xmlns:a16="http://schemas.microsoft.com/office/drawing/2014/main" id="{B22E464A-7C13-4501-B16F-F111743C7A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5" name="Image 304">
                <a:extLst>
                  <a:ext uri="{FF2B5EF4-FFF2-40B4-BE49-F238E27FC236}">
                    <a16:creationId xmlns:a16="http://schemas.microsoft.com/office/drawing/2014/main" id="{E568F5F6-D9AA-40AC-9C41-40F5097D0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6" name="Image 305">
                <a:extLst>
                  <a:ext uri="{FF2B5EF4-FFF2-40B4-BE49-F238E27FC236}">
                    <a16:creationId xmlns:a16="http://schemas.microsoft.com/office/drawing/2014/main" id="{122B1972-F070-4D80-BEF1-2C7B305F9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7" name="Image 306">
                <a:extLst>
                  <a:ext uri="{FF2B5EF4-FFF2-40B4-BE49-F238E27FC236}">
                    <a16:creationId xmlns:a16="http://schemas.microsoft.com/office/drawing/2014/main" id="{59D2B9F0-B7B1-4260-A4A5-38CAFCAEF4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8" name="Image 307">
                <a:extLst>
                  <a:ext uri="{FF2B5EF4-FFF2-40B4-BE49-F238E27FC236}">
                    <a16:creationId xmlns:a16="http://schemas.microsoft.com/office/drawing/2014/main" id="{562C6D89-8BAC-453C-ADFC-E1865BFC9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9" name="Image 308">
                <a:extLst>
                  <a:ext uri="{FF2B5EF4-FFF2-40B4-BE49-F238E27FC236}">
                    <a16:creationId xmlns:a16="http://schemas.microsoft.com/office/drawing/2014/main" id="{5FF29C33-FF96-4BCA-9450-D46073A850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0" name="Image 309">
                <a:extLst>
                  <a:ext uri="{FF2B5EF4-FFF2-40B4-BE49-F238E27FC236}">
                    <a16:creationId xmlns:a16="http://schemas.microsoft.com/office/drawing/2014/main" id="{1E56359D-C4E5-4930-8605-A03B3A7C3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15E2393-EA5F-419D-866E-C40F65417E3F}"/>
                </a:ext>
              </a:extLst>
            </p:cNvPr>
            <p:cNvGrpSpPr/>
            <p:nvPr/>
          </p:nvGrpSpPr>
          <p:grpSpPr>
            <a:xfrm>
              <a:off x="738567" y="1779552"/>
              <a:ext cx="800553" cy="100689"/>
              <a:chOff x="1908395" y="2646864"/>
              <a:chExt cx="800553" cy="100689"/>
            </a:xfrm>
          </p:grpSpPr>
          <p:pic>
            <p:nvPicPr>
              <p:cNvPr id="281" name="Image 280">
                <a:extLst>
                  <a:ext uri="{FF2B5EF4-FFF2-40B4-BE49-F238E27FC236}">
                    <a16:creationId xmlns:a16="http://schemas.microsoft.com/office/drawing/2014/main" id="{28CDAFC3-9CEB-4413-8E1A-B4CC83BFD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2" name="Image 281">
                <a:extLst>
                  <a:ext uri="{FF2B5EF4-FFF2-40B4-BE49-F238E27FC236}">
                    <a16:creationId xmlns:a16="http://schemas.microsoft.com/office/drawing/2014/main" id="{B97E5CFB-2676-40AC-8EC0-59752B618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3" name="Image 282">
                <a:extLst>
                  <a:ext uri="{FF2B5EF4-FFF2-40B4-BE49-F238E27FC236}">
                    <a16:creationId xmlns:a16="http://schemas.microsoft.com/office/drawing/2014/main" id="{3466D1DF-3DDE-43E1-A8DB-E02E15345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4" name="Image 283">
                <a:extLst>
                  <a:ext uri="{FF2B5EF4-FFF2-40B4-BE49-F238E27FC236}">
                    <a16:creationId xmlns:a16="http://schemas.microsoft.com/office/drawing/2014/main" id="{FA3E134F-BB62-4433-8706-D01D8A127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5" name="Image 284">
                <a:extLst>
                  <a:ext uri="{FF2B5EF4-FFF2-40B4-BE49-F238E27FC236}">
                    <a16:creationId xmlns:a16="http://schemas.microsoft.com/office/drawing/2014/main" id="{3D6AF127-FABF-40ED-8BE6-C199952B7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6" name="Image 285">
                <a:extLst>
                  <a:ext uri="{FF2B5EF4-FFF2-40B4-BE49-F238E27FC236}">
                    <a16:creationId xmlns:a16="http://schemas.microsoft.com/office/drawing/2014/main" id="{1C3BBAB0-371C-4DF2-B8C8-AF71584CB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7" name="Image 286">
                <a:extLst>
                  <a:ext uri="{FF2B5EF4-FFF2-40B4-BE49-F238E27FC236}">
                    <a16:creationId xmlns:a16="http://schemas.microsoft.com/office/drawing/2014/main" id="{B0023461-9ECA-4B71-8A94-9503324CA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8" name="Image 287">
                <a:extLst>
                  <a:ext uri="{FF2B5EF4-FFF2-40B4-BE49-F238E27FC236}">
                    <a16:creationId xmlns:a16="http://schemas.microsoft.com/office/drawing/2014/main" id="{18BF1A44-2AEF-473C-9779-C5D354CF8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9" name="Image 288">
                <a:extLst>
                  <a:ext uri="{FF2B5EF4-FFF2-40B4-BE49-F238E27FC236}">
                    <a16:creationId xmlns:a16="http://schemas.microsoft.com/office/drawing/2014/main" id="{EF9F9E28-F796-40FA-A057-E3602A5F1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0" name="Image 289">
                <a:extLst>
                  <a:ext uri="{FF2B5EF4-FFF2-40B4-BE49-F238E27FC236}">
                    <a16:creationId xmlns:a16="http://schemas.microsoft.com/office/drawing/2014/main" id="{B880E953-0C56-4659-8D38-371AD737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1" name="Image 290">
                <a:extLst>
                  <a:ext uri="{FF2B5EF4-FFF2-40B4-BE49-F238E27FC236}">
                    <a16:creationId xmlns:a16="http://schemas.microsoft.com/office/drawing/2014/main" id="{87EEF0CB-5911-4F19-9187-1CE67E26F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2" name="Image 291">
                <a:extLst>
                  <a:ext uri="{FF2B5EF4-FFF2-40B4-BE49-F238E27FC236}">
                    <a16:creationId xmlns:a16="http://schemas.microsoft.com/office/drawing/2014/main" id="{19448DAB-7852-4762-8524-957F6B47A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3" name="Image 292">
                <a:extLst>
                  <a:ext uri="{FF2B5EF4-FFF2-40B4-BE49-F238E27FC236}">
                    <a16:creationId xmlns:a16="http://schemas.microsoft.com/office/drawing/2014/main" id="{47C58DCD-F17E-4C3E-97FF-289E82160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4" name="Image 293">
                <a:extLst>
                  <a:ext uri="{FF2B5EF4-FFF2-40B4-BE49-F238E27FC236}">
                    <a16:creationId xmlns:a16="http://schemas.microsoft.com/office/drawing/2014/main" id="{0633F951-55D6-4114-8AF4-5D41AEC41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5" name="Image 294">
                <a:extLst>
                  <a:ext uri="{FF2B5EF4-FFF2-40B4-BE49-F238E27FC236}">
                    <a16:creationId xmlns:a16="http://schemas.microsoft.com/office/drawing/2014/main" id="{329F18B0-BE10-4AC9-9202-4381AE05B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7E8AFDFC-A55C-468C-A4CD-113BD7E6C5F9}"/>
                </a:ext>
              </a:extLst>
            </p:cNvPr>
            <p:cNvGrpSpPr/>
            <p:nvPr/>
          </p:nvGrpSpPr>
          <p:grpSpPr>
            <a:xfrm>
              <a:off x="666458" y="1844735"/>
              <a:ext cx="800553" cy="100689"/>
              <a:chOff x="1908395" y="2646864"/>
              <a:chExt cx="800553" cy="100689"/>
            </a:xfrm>
          </p:grpSpPr>
          <p:pic>
            <p:nvPicPr>
              <p:cNvPr id="266" name="Image 265">
                <a:extLst>
                  <a:ext uri="{FF2B5EF4-FFF2-40B4-BE49-F238E27FC236}">
                    <a16:creationId xmlns:a16="http://schemas.microsoft.com/office/drawing/2014/main" id="{1F0D95B2-EFA8-409C-B497-504AA866D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7" name="Image 266">
                <a:extLst>
                  <a:ext uri="{FF2B5EF4-FFF2-40B4-BE49-F238E27FC236}">
                    <a16:creationId xmlns:a16="http://schemas.microsoft.com/office/drawing/2014/main" id="{1C3EAE42-3CC7-4859-BE2B-DDB13FF44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8" name="Image 267">
                <a:extLst>
                  <a:ext uri="{FF2B5EF4-FFF2-40B4-BE49-F238E27FC236}">
                    <a16:creationId xmlns:a16="http://schemas.microsoft.com/office/drawing/2014/main" id="{A5D4A94F-6092-4784-A917-D9EE73C639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9" name="Image 268">
                <a:extLst>
                  <a:ext uri="{FF2B5EF4-FFF2-40B4-BE49-F238E27FC236}">
                    <a16:creationId xmlns:a16="http://schemas.microsoft.com/office/drawing/2014/main" id="{18A3042F-7D67-47B8-87B9-2A1D9124DC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0" name="Image 269">
                <a:extLst>
                  <a:ext uri="{FF2B5EF4-FFF2-40B4-BE49-F238E27FC236}">
                    <a16:creationId xmlns:a16="http://schemas.microsoft.com/office/drawing/2014/main" id="{8B7E9145-2E70-4758-9F0C-2C38F3277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1" name="Image 270">
                <a:extLst>
                  <a:ext uri="{FF2B5EF4-FFF2-40B4-BE49-F238E27FC236}">
                    <a16:creationId xmlns:a16="http://schemas.microsoft.com/office/drawing/2014/main" id="{431EF042-D215-474A-8574-828628AFE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2" name="Image 271">
                <a:extLst>
                  <a:ext uri="{FF2B5EF4-FFF2-40B4-BE49-F238E27FC236}">
                    <a16:creationId xmlns:a16="http://schemas.microsoft.com/office/drawing/2014/main" id="{C338B20A-52FF-48E1-98EC-9644540C4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3" name="Image 272">
                <a:extLst>
                  <a:ext uri="{FF2B5EF4-FFF2-40B4-BE49-F238E27FC236}">
                    <a16:creationId xmlns:a16="http://schemas.microsoft.com/office/drawing/2014/main" id="{4761D967-019F-41F6-A339-01A3411537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4" name="Image 273">
                <a:extLst>
                  <a:ext uri="{FF2B5EF4-FFF2-40B4-BE49-F238E27FC236}">
                    <a16:creationId xmlns:a16="http://schemas.microsoft.com/office/drawing/2014/main" id="{E97AC892-8A3F-4FA1-8613-58CC174309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5" name="Image 274">
                <a:extLst>
                  <a:ext uri="{FF2B5EF4-FFF2-40B4-BE49-F238E27FC236}">
                    <a16:creationId xmlns:a16="http://schemas.microsoft.com/office/drawing/2014/main" id="{62B0F159-28C5-44F0-94E0-83D6654532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6" name="Image 275">
                <a:extLst>
                  <a:ext uri="{FF2B5EF4-FFF2-40B4-BE49-F238E27FC236}">
                    <a16:creationId xmlns:a16="http://schemas.microsoft.com/office/drawing/2014/main" id="{820F0EEB-84D7-4E39-A3FF-BA4A6E35B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7" name="Image 276">
                <a:extLst>
                  <a:ext uri="{FF2B5EF4-FFF2-40B4-BE49-F238E27FC236}">
                    <a16:creationId xmlns:a16="http://schemas.microsoft.com/office/drawing/2014/main" id="{934FBA8F-BAF9-438A-AB55-5B99FF4C63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8" name="Image 277">
                <a:extLst>
                  <a:ext uri="{FF2B5EF4-FFF2-40B4-BE49-F238E27FC236}">
                    <a16:creationId xmlns:a16="http://schemas.microsoft.com/office/drawing/2014/main" id="{890FB315-55F4-4EAB-B4D6-1DF7E9C1CF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9" name="Image 278">
                <a:extLst>
                  <a:ext uri="{FF2B5EF4-FFF2-40B4-BE49-F238E27FC236}">
                    <a16:creationId xmlns:a16="http://schemas.microsoft.com/office/drawing/2014/main" id="{7F102F5A-AB19-4D30-9943-38CA3DFF1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0" name="Image 279">
                <a:extLst>
                  <a:ext uri="{FF2B5EF4-FFF2-40B4-BE49-F238E27FC236}">
                    <a16:creationId xmlns:a16="http://schemas.microsoft.com/office/drawing/2014/main" id="{4D7D0E3E-4C71-4D19-87A3-F483D6DB70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B94895A2-D322-4ACD-9EFC-580DAEC3C05C}"/>
                </a:ext>
              </a:extLst>
            </p:cNvPr>
            <p:cNvGrpSpPr/>
            <p:nvPr/>
          </p:nvGrpSpPr>
          <p:grpSpPr>
            <a:xfrm>
              <a:off x="535371" y="2017447"/>
              <a:ext cx="800553" cy="100689"/>
              <a:chOff x="1908395" y="2646864"/>
              <a:chExt cx="800553" cy="100689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8B2A84A4-0EB6-4DD4-B6F5-A32E54EFD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F9F2BD15-2C29-4CFB-A36F-34EFFFF15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B144AB63-1D9C-44B9-A0E4-E1F96B3BC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568110F7-8CD5-40B4-84BF-26BD553F21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C627A764-C431-4B80-A0F4-4118E8C80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FC3724AD-D27E-4EE6-95BC-6DFA23FDE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7" name="Image 256">
                <a:extLst>
                  <a:ext uri="{FF2B5EF4-FFF2-40B4-BE49-F238E27FC236}">
                    <a16:creationId xmlns:a16="http://schemas.microsoft.com/office/drawing/2014/main" id="{8405F3E1-239E-4707-B83F-81F12B4D5D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8" name="Image 257">
                <a:extLst>
                  <a:ext uri="{FF2B5EF4-FFF2-40B4-BE49-F238E27FC236}">
                    <a16:creationId xmlns:a16="http://schemas.microsoft.com/office/drawing/2014/main" id="{AE0C90F7-510E-42F8-8096-9B59F5F4E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9" name="Image 258">
                <a:extLst>
                  <a:ext uri="{FF2B5EF4-FFF2-40B4-BE49-F238E27FC236}">
                    <a16:creationId xmlns:a16="http://schemas.microsoft.com/office/drawing/2014/main" id="{AFD73E5A-C2FB-404F-8A1D-897772ECD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0" name="Image 259">
                <a:extLst>
                  <a:ext uri="{FF2B5EF4-FFF2-40B4-BE49-F238E27FC236}">
                    <a16:creationId xmlns:a16="http://schemas.microsoft.com/office/drawing/2014/main" id="{0535C80D-7861-4820-8B86-7FCD193B6E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1" name="Image 260">
                <a:extLst>
                  <a:ext uri="{FF2B5EF4-FFF2-40B4-BE49-F238E27FC236}">
                    <a16:creationId xmlns:a16="http://schemas.microsoft.com/office/drawing/2014/main" id="{B95FE3FD-30E3-4555-92D0-D1514D176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2" name="Image 261">
                <a:extLst>
                  <a:ext uri="{FF2B5EF4-FFF2-40B4-BE49-F238E27FC236}">
                    <a16:creationId xmlns:a16="http://schemas.microsoft.com/office/drawing/2014/main" id="{32EA8D43-7A5E-48B0-8F59-1EEB0A070D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3" name="Image 262">
                <a:extLst>
                  <a:ext uri="{FF2B5EF4-FFF2-40B4-BE49-F238E27FC236}">
                    <a16:creationId xmlns:a16="http://schemas.microsoft.com/office/drawing/2014/main" id="{03728304-690E-4F52-A25E-C946E51E0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4" name="Image 263">
                <a:extLst>
                  <a:ext uri="{FF2B5EF4-FFF2-40B4-BE49-F238E27FC236}">
                    <a16:creationId xmlns:a16="http://schemas.microsoft.com/office/drawing/2014/main" id="{DD91D92C-E9C8-4BD0-97A2-04FFE38DA6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5" name="Image 264">
                <a:extLst>
                  <a:ext uri="{FF2B5EF4-FFF2-40B4-BE49-F238E27FC236}">
                    <a16:creationId xmlns:a16="http://schemas.microsoft.com/office/drawing/2014/main" id="{B02D2020-4F89-4CAB-B0C4-24AEF096E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71DEEB5A-C2E6-43E4-A948-FBEDC317B237}"/>
                </a:ext>
              </a:extLst>
            </p:cNvPr>
            <p:cNvGrpSpPr/>
            <p:nvPr/>
          </p:nvGrpSpPr>
          <p:grpSpPr>
            <a:xfrm>
              <a:off x="463262" y="2082630"/>
              <a:ext cx="800553" cy="100689"/>
              <a:chOff x="1908395" y="2646864"/>
              <a:chExt cx="800553" cy="100689"/>
            </a:xfrm>
          </p:grpSpPr>
          <p:pic>
            <p:nvPicPr>
              <p:cNvPr id="236" name="Image 235">
                <a:extLst>
                  <a:ext uri="{FF2B5EF4-FFF2-40B4-BE49-F238E27FC236}">
                    <a16:creationId xmlns:a16="http://schemas.microsoft.com/office/drawing/2014/main" id="{B092A84E-DA92-496B-A019-365FDF60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7" name="Image 236">
                <a:extLst>
                  <a:ext uri="{FF2B5EF4-FFF2-40B4-BE49-F238E27FC236}">
                    <a16:creationId xmlns:a16="http://schemas.microsoft.com/office/drawing/2014/main" id="{2EE12B27-13EF-4E49-974C-DD163938F0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8" name="Image 237">
                <a:extLst>
                  <a:ext uri="{FF2B5EF4-FFF2-40B4-BE49-F238E27FC236}">
                    <a16:creationId xmlns:a16="http://schemas.microsoft.com/office/drawing/2014/main" id="{50B8E2C5-BB74-4EBB-B6D8-E62F8B4E2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B12CF042-32DF-4142-939A-A6D499217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88EA604B-A42F-400D-9059-84D2E196CA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15DB12D6-77F8-4FDA-80EC-180465E8C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B103E850-F5B5-4D08-9AC5-A33CCC46D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604816C6-9F04-4B99-ACFC-DC574FB001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7FAB6614-BD5B-47AA-BF41-F8D6667D3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5" name="Image 244">
                <a:extLst>
                  <a:ext uri="{FF2B5EF4-FFF2-40B4-BE49-F238E27FC236}">
                    <a16:creationId xmlns:a16="http://schemas.microsoft.com/office/drawing/2014/main" id="{4D137FC4-7FF2-4C38-81F0-74D4132A53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6" name="Image 245">
                <a:extLst>
                  <a:ext uri="{FF2B5EF4-FFF2-40B4-BE49-F238E27FC236}">
                    <a16:creationId xmlns:a16="http://schemas.microsoft.com/office/drawing/2014/main" id="{4BC740E7-44AC-4BA8-9117-9025557B6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7" name="Image 246">
                <a:extLst>
                  <a:ext uri="{FF2B5EF4-FFF2-40B4-BE49-F238E27FC236}">
                    <a16:creationId xmlns:a16="http://schemas.microsoft.com/office/drawing/2014/main" id="{22C88351-1A58-498B-807F-9735D243B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8" name="Image 247">
                <a:extLst>
                  <a:ext uri="{FF2B5EF4-FFF2-40B4-BE49-F238E27FC236}">
                    <a16:creationId xmlns:a16="http://schemas.microsoft.com/office/drawing/2014/main" id="{9E0770D5-419A-43A6-92B6-0512680A7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9" name="Image 248">
                <a:extLst>
                  <a:ext uri="{FF2B5EF4-FFF2-40B4-BE49-F238E27FC236}">
                    <a16:creationId xmlns:a16="http://schemas.microsoft.com/office/drawing/2014/main" id="{258327E8-73F8-4F4D-B438-5CAEB0BCFD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0" name="Image 249">
                <a:extLst>
                  <a:ext uri="{FF2B5EF4-FFF2-40B4-BE49-F238E27FC236}">
                    <a16:creationId xmlns:a16="http://schemas.microsoft.com/office/drawing/2014/main" id="{DC9FD90E-45D2-4ADD-8DCD-4CD857FD2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10322FA-B895-4423-86FC-ADE87269476A}"/>
                </a:ext>
              </a:extLst>
            </p:cNvPr>
            <p:cNvGrpSpPr/>
            <p:nvPr/>
          </p:nvGrpSpPr>
          <p:grpSpPr>
            <a:xfrm>
              <a:off x="407113" y="1572126"/>
              <a:ext cx="532856" cy="906154"/>
              <a:chOff x="3597523" y="7536808"/>
              <a:chExt cx="1176871" cy="1693063"/>
            </a:xfrm>
          </p:grpSpPr>
          <p:sp>
            <p:nvSpPr>
              <p:cNvPr id="227" name="Forme libre 601">
                <a:extLst>
                  <a:ext uri="{FF2B5EF4-FFF2-40B4-BE49-F238E27FC236}">
                    <a16:creationId xmlns:a16="http://schemas.microsoft.com/office/drawing/2014/main" id="{74654087-E0B5-4045-A7A9-7C1C24AF9F76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orme libre 602">
                <a:extLst>
                  <a:ext uri="{FF2B5EF4-FFF2-40B4-BE49-F238E27FC236}">
                    <a16:creationId xmlns:a16="http://schemas.microsoft.com/office/drawing/2014/main" id="{6A74F740-2CA7-48C1-94EC-C4FEBA57ABC0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orme libre 603">
                <a:extLst>
                  <a:ext uri="{FF2B5EF4-FFF2-40B4-BE49-F238E27FC236}">
                    <a16:creationId xmlns:a16="http://schemas.microsoft.com/office/drawing/2014/main" id="{BD7D4602-7329-4739-8DCA-74BB190FE3AB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orme libre 604">
                <a:extLst>
                  <a:ext uri="{FF2B5EF4-FFF2-40B4-BE49-F238E27FC236}">
                    <a16:creationId xmlns:a16="http://schemas.microsoft.com/office/drawing/2014/main" id="{C1B38245-E7CA-49C6-B802-AE0EF94CFAFD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orme libre 605">
                <a:extLst>
                  <a:ext uri="{FF2B5EF4-FFF2-40B4-BE49-F238E27FC236}">
                    <a16:creationId xmlns:a16="http://schemas.microsoft.com/office/drawing/2014/main" id="{601533CE-B1B3-4BE9-BA31-DEAC4F9539E8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orme libre 606">
                <a:extLst>
                  <a:ext uri="{FF2B5EF4-FFF2-40B4-BE49-F238E27FC236}">
                    <a16:creationId xmlns:a16="http://schemas.microsoft.com/office/drawing/2014/main" id="{76591FCB-0C70-4FD4-A557-3081D5B2FB9A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orme libre 607">
                <a:extLst>
                  <a:ext uri="{FF2B5EF4-FFF2-40B4-BE49-F238E27FC236}">
                    <a16:creationId xmlns:a16="http://schemas.microsoft.com/office/drawing/2014/main" id="{2F8AA5E9-B9E9-42E1-B1F4-FA0E758306C6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orme libre 608">
                <a:extLst>
                  <a:ext uri="{FF2B5EF4-FFF2-40B4-BE49-F238E27FC236}">
                    <a16:creationId xmlns:a16="http://schemas.microsoft.com/office/drawing/2014/main" id="{70D4DEBB-95EC-4BE7-947E-103FBB38AFE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Triangle isocèle 234">
                <a:extLst>
                  <a:ext uri="{FF2B5EF4-FFF2-40B4-BE49-F238E27FC236}">
                    <a16:creationId xmlns:a16="http://schemas.microsoft.com/office/drawing/2014/main" id="{87750362-C5B3-4D05-88FB-0465D64FE0A2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B6A3C7F4-4F73-4FFB-BF8B-6CC947E55889}"/>
                </a:ext>
              </a:extLst>
            </p:cNvPr>
            <p:cNvGrpSpPr/>
            <p:nvPr/>
          </p:nvGrpSpPr>
          <p:grpSpPr>
            <a:xfrm>
              <a:off x="78604" y="1497263"/>
              <a:ext cx="678395" cy="1049649"/>
              <a:chOff x="3659672" y="1170755"/>
              <a:chExt cx="2955272" cy="4022163"/>
            </a:xfrm>
          </p:grpSpPr>
          <p:sp>
            <p:nvSpPr>
              <p:cNvPr id="223" name="Forme libre 597">
                <a:extLst>
                  <a:ext uri="{FF2B5EF4-FFF2-40B4-BE49-F238E27FC236}">
                    <a16:creationId xmlns:a16="http://schemas.microsoft.com/office/drawing/2014/main" id="{C9823313-AC39-408D-AC9C-2E388CE2C32E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orme libre 598">
                <a:extLst>
                  <a:ext uri="{FF2B5EF4-FFF2-40B4-BE49-F238E27FC236}">
                    <a16:creationId xmlns:a16="http://schemas.microsoft.com/office/drawing/2014/main" id="{8623FA7B-49DE-4B44-BAF1-5ADB9D05F355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orme libre 599">
                <a:extLst>
                  <a:ext uri="{FF2B5EF4-FFF2-40B4-BE49-F238E27FC236}">
                    <a16:creationId xmlns:a16="http://schemas.microsoft.com/office/drawing/2014/main" id="{4F10A17A-9F79-4B32-95A3-025C00B97575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orme libre 600">
                <a:extLst>
                  <a:ext uri="{FF2B5EF4-FFF2-40B4-BE49-F238E27FC236}">
                    <a16:creationId xmlns:a16="http://schemas.microsoft.com/office/drawing/2014/main" id="{EF85D8B3-5507-4595-B97A-24CBA83FC89A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22A367B-37D8-4900-BCE6-683D23AFC2E9}"/>
                </a:ext>
              </a:extLst>
            </p:cNvPr>
            <p:cNvGrpSpPr/>
            <p:nvPr/>
          </p:nvGrpSpPr>
          <p:grpSpPr>
            <a:xfrm>
              <a:off x="19931" y="1661521"/>
              <a:ext cx="532856" cy="933633"/>
              <a:chOff x="3597523" y="7536808"/>
              <a:chExt cx="1176871" cy="1693063"/>
            </a:xfrm>
          </p:grpSpPr>
          <p:sp>
            <p:nvSpPr>
              <p:cNvPr id="214" name="Forme libre 588">
                <a:extLst>
                  <a:ext uri="{FF2B5EF4-FFF2-40B4-BE49-F238E27FC236}">
                    <a16:creationId xmlns:a16="http://schemas.microsoft.com/office/drawing/2014/main" id="{3A3850C9-28AA-4CD4-8D52-79BCDDF72A4F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orme libre 589">
                <a:extLst>
                  <a:ext uri="{FF2B5EF4-FFF2-40B4-BE49-F238E27FC236}">
                    <a16:creationId xmlns:a16="http://schemas.microsoft.com/office/drawing/2014/main" id="{98460F79-348F-4C92-A04A-E47C3D95896A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orme libre 590">
                <a:extLst>
                  <a:ext uri="{FF2B5EF4-FFF2-40B4-BE49-F238E27FC236}">
                    <a16:creationId xmlns:a16="http://schemas.microsoft.com/office/drawing/2014/main" id="{9A36EB36-23F1-4EC1-BA04-38501F668789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orme libre 591">
                <a:extLst>
                  <a:ext uri="{FF2B5EF4-FFF2-40B4-BE49-F238E27FC236}">
                    <a16:creationId xmlns:a16="http://schemas.microsoft.com/office/drawing/2014/main" id="{08CBA1ED-3A05-4CBE-8D5F-258FC6EF167F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orme libre 592">
                <a:extLst>
                  <a:ext uri="{FF2B5EF4-FFF2-40B4-BE49-F238E27FC236}">
                    <a16:creationId xmlns:a16="http://schemas.microsoft.com/office/drawing/2014/main" id="{495CB48B-E6F6-485E-BC4D-4950E8906AC9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orme libre 593">
                <a:extLst>
                  <a:ext uri="{FF2B5EF4-FFF2-40B4-BE49-F238E27FC236}">
                    <a16:creationId xmlns:a16="http://schemas.microsoft.com/office/drawing/2014/main" id="{B3735921-6847-4000-A206-74D7B1B2B93C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orme libre 594">
                <a:extLst>
                  <a:ext uri="{FF2B5EF4-FFF2-40B4-BE49-F238E27FC236}">
                    <a16:creationId xmlns:a16="http://schemas.microsoft.com/office/drawing/2014/main" id="{7E5A9141-6679-413B-93D5-CD0387A35363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orme libre 595">
                <a:extLst>
                  <a:ext uri="{FF2B5EF4-FFF2-40B4-BE49-F238E27FC236}">
                    <a16:creationId xmlns:a16="http://schemas.microsoft.com/office/drawing/2014/main" id="{AB0F292C-B37A-4C39-99FE-488A6F07463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Triangle isocèle 221">
                <a:extLst>
                  <a:ext uri="{FF2B5EF4-FFF2-40B4-BE49-F238E27FC236}">
                    <a16:creationId xmlns:a16="http://schemas.microsoft.com/office/drawing/2014/main" id="{4BE61E3A-929C-41C1-868A-E826CC6EA584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740A5AF-533D-4C42-8E20-7D20E3BC39A7}"/>
                </a:ext>
              </a:extLst>
            </p:cNvPr>
            <p:cNvGrpSpPr/>
            <p:nvPr/>
          </p:nvGrpSpPr>
          <p:grpSpPr>
            <a:xfrm>
              <a:off x="782448" y="1497263"/>
              <a:ext cx="532856" cy="930753"/>
              <a:chOff x="3597523" y="7536808"/>
              <a:chExt cx="1176871" cy="1693063"/>
            </a:xfrm>
          </p:grpSpPr>
          <p:sp>
            <p:nvSpPr>
              <p:cNvPr id="205" name="Forme libre 579">
                <a:extLst>
                  <a:ext uri="{FF2B5EF4-FFF2-40B4-BE49-F238E27FC236}">
                    <a16:creationId xmlns:a16="http://schemas.microsoft.com/office/drawing/2014/main" id="{78BE230A-C153-4F1A-9317-9C3E1009981D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orme libre 580">
                <a:extLst>
                  <a:ext uri="{FF2B5EF4-FFF2-40B4-BE49-F238E27FC236}">
                    <a16:creationId xmlns:a16="http://schemas.microsoft.com/office/drawing/2014/main" id="{41247254-3CB5-41F8-B5B4-45682FD57FBE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orme libre 581">
                <a:extLst>
                  <a:ext uri="{FF2B5EF4-FFF2-40B4-BE49-F238E27FC236}">
                    <a16:creationId xmlns:a16="http://schemas.microsoft.com/office/drawing/2014/main" id="{E6E97DA2-1E03-4009-9BF1-FF9A364AE7E3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orme libre 582">
                <a:extLst>
                  <a:ext uri="{FF2B5EF4-FFF2-40B4-BE49-F238E27FC236}">
                    <a16:creationId xmlns:a16="http://schemas.microsoft.com/office/drawing/2014/main" id="{0422F2E6-8FD9-4603-89A6-793DD04D5B17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orme libre 583">
                <a:extLst>
                  <a:ext uri="{FF2B5EF4-FFF2-40B4-BE49-F238E27FC236}">
                    <a16:creationId xmlns:a16="http://schemas.microsoft.com/office/drawing/2014/main" id="{CD79EE52-9AE4-4256-B5FC-54ADB14E3836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orme libre 584">
                <a:extLst>
                  <a:ext uri="{FF2B5EF4-FFF2-40B4-BE49-F238E27FC236}">
                    <a16:creationId xmlns:a16="http://schemas.microsoft.com/office/drawing/2014/main" id="{224D2B0A-DE03-42B6-893B-9B20577CC908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orme libre 585">
                <a:extLst>
                  <a:ext uri="{FF2B5EF4-FFF2-40B4-BE49-F238E27FC236}">
                    <a16:creationId xmlns:a16="http://schemas.microsoft.com/office/drawing/2014/main" id="{A4F209AB-5046-4514-930D-263B4ED83E53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orme libre 586">
                <a:extLst>
                  <a:ext uri="{FF2B5EF4-FFF2-40B4-BE49-F238E27FC236}">
                    <a16:creationId xmlns:a16="http://schemas.microsoft.com/office/drawing/2014/main" id="{FB38DCCC-787F-4A8F-978F-BBC84910A70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Triangle isocèle 212">
                <a:extLst>
                  <a:ext uri="{FF2B5EF4-FFF2-40B4-BE49-F238E27FC236}">
                    <a16:creationId xmlns:a16="http://schemas.microsoft.com/office/drawing/2014/main" id="{CC34AC7C-7581-4B03-8C5F-C60FAF1831C1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090616AB-DE15-420C-A380-279EA02DDEC2}"/>
                </a:ext>
              </a:extLst>
            </p:cNvPr>
            <p:cNvGrpSpPr/>
            <p:nvPr/>
          </p:nvGrpSpPr>
          <p:grpSpPr>
            <a:xfrm>
              <a:off x="466190" y="1572126"/>
              <a:ext cx="678395" cy="1031786"/>
              <a:chOff x="3659672" y="1170755"/>
              <a:chExt cx="2955272" cy="4022163"/>
            </a:xfrm>
          </p:grpSpPr>
          <p:sp>
            <p:nvSpPr>
              <p:cNvPr id="201" name="Forme libre 575">
                <a:extLst>
                  <a:ext uri="{FF2B5EF4-FFF2-40B4-BE49-F238E27FC236}">
                    <a16:creationId xmlns:a16="http://schemas.microsoft.com/office/drawing/2014/main" id="{5D03C8D1-9889-40A8-8A51-965EFD560135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orme libre 576">
                <a:extLst>
                  <a:ext uri="{FF2B5EF4-FFF2-40B4-BE49-F238E27FC236}">
                    <a16:creationId xmlns:a16="http://schemas.microsoft.com/office/drawing/2014/main" id="{6481DA6B-77A0-4A04-94EC-11229876AAED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orme libre 577">
                <a:extLst>
                  <a:ext uri="{FF2B5EF4-FFF2-40B4-BE49-F238E27FC236}">
                    <a16:creationId xmlns:a16="http://schemas.microsoft.com/office/drawing/2014/main" id="{E3AFD8C5-9B50-4136-9285-03A74E707A5F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orme libre 578">
                <a:extLst>
                  <a:ext uri="{FF2B5EF4-FFF2-40B4-BE49-F238E27FC236}">
                    <a16:creationId xmlns:a16="http://schemas.microsoft.com/office/drawing/2014/main" id="{BCF49D9A-D5D0-49B2-9528-AC78BD6D069A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342B3B82-C7CB-4402-8B32-3020EE9A9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61213" y="1715313"/>
              <a:ext cx="45719" cy="31693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F704A4B-F151-4E27-94C6-83238C6CF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27587" y="1715313"/>
              <a:ext cx="45719" cy="316939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60D9CF77-DA74-4B25-8687-56ADA61E1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86835" y="1715313"/>
              <a:ext cx="45719" cy="316939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ABEE83B1-FFB0-4D54-A9CC-2B12AD9B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53209" y="1715313"/>
              <a:ext cx="45719" cy="316939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5C17D376-9A2F-48DE-81C7-74DF8FAD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9751" y="1715313"/>
              <a:ext cx="45719" cy="316939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1EE6A089-F895-4B52-A22C-CB5D0B01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86125" y="1715313"/>
              <a:ext cx="45719" cy="316939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64944B6B-BA77-4363-B6C6-26B53651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51961" y="1715313"/>
              <a:ext cx="45719" cy="316939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D1B8C59D-6024-43EE-9599-17B015E7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18335" y="1715313"/>
              <a:ext cx="45719" cy="316939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3A651BB7-981E-482B-90E7-295FA02A5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86397" y="1715313"/>
              <a:ext cx="45719" cy="316939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C65A260D-122E-477E-BE03-14002E70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052771" y="1715313"/>
              <a:ext cx="45719" cy="316939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951ABA0-DDF0-4315-871A-ADFC306F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13351" y="1715313"/>
              <a:ext cx="45719" cy="316939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78C2CB02-0510-42F2-8012-89EADD99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31602" y="1768783"/>
              <a:ext cx="45719" cy="316939"/>
            </a:xfrm>
            <a:prstGeom prst="rect">
              <a:avLst/>
            </a:prstGeom>
          </p:spPr>
        </p:pic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B2489526-5BE7-40DD-99EF-2CD5C744389F}"/>
                </a:ext>
              </a:extLst>
            </p:cNvPr>
            <p:cNvGrpSpPr/>
            <p:nvPr/>
          </p:nvGrpSpPr>
          <p:grpSpPr>
            <a:xfrm>
              <a:off x="1369888" y="1820552"/>
              <a:ext cx="764231" cy="316939"/>
              <a:chOff x="1369888" y="1820552"/>
              <a:chExt cx="764231" cy="316939"/>
            </a:xfrm>
          </p:grpSpPr>
          <p:pic>
            <p:nvPicPr>
              <p:cNvPr id="189" name="Image 188">
                <a:extLst>
                  <a:ext uri="{FF2B5EF4-FFF2-40B4-BE49-F238E27FC236}">
                    <a16:creationId xmlns:a16="http://schemas.microsoft.com/office/drawing/2014/main" id="{465A7D14-836D-4A54-9DB7-DB4FF5BF6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0" name="Image 189">
                <a:extLst>
                  <a:ext uri="{FF2B5EF4-FFF2-40B4-BE49-F238E27FC236}">
                    <a16:creationId xmlns:a16="http://schemas.microsoft.com/office/drawing/2014/main" id="{5D3466D6-33E8-4DEA-8B1A-27C9BBD9A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A3373357-0254-44B3-B057-64AD3C81D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D45FB05F-CD11-4CB0-93F3-C08913AD2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3" name="Image 192">
                <a:extLst>
                  <a:ext uri="{FF2B5EF4-FFF2-40B4-BE49-F238E27FC236}">
                    <a16:creationId xmlns:a16="http://schemas.microsoft.com/office/drawing/2014/main" id="{2649E3CE-CF8D-41A3-9364-12597D6EE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4" name="Image 193">
                <a:extLst>
                  <a:ext uri="{FF2B5EF4-FFF2-40B4-BE49-F238E27FC236}">
                    <a16:creationId xmlns:a16="http://schemas.microsoft.com/office/drawing/2014/main" id="{23FF100B-B296-4277-AB65-C03D56781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5" name="Image 194">
                <a:extLst>
                  <a:ext uri="{FF2B5EF4-FFF2-40B4-BE49-F238E27FC236}">
                    <a16:creationId xmlns:a16="http://schemas.microsoft.com/office/drawing/2014/main" id="{54D81142-DDD9-4113-A847-D854D2DFA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6" name="Image 195">
                <a:extLst>
                  <a:ext uri="{FF2B5EF4-FFF2-40B4-BE49-F238E27FC236}">
                    <a16:creationId xmlns:a16="http://schemas.microsoft.com/office/drawing/2014/main" id="{0409D2B3-3256-4B65-BC3D-5F3A38D03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394ED039-38E4-4691-A4DB-9AAB7A21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8" name="Image 197">
                <a:extLst>
                  <a:ext uri="{FF2B5EF4-FFF2-40B4-BE49-F238E27FC236}">
                    <a16:creationId xmlns:a16="http://schemas.microsoft.com/office/drawing/2014/main" id="{5BF81484-B01C-468C-8D87-C3D5BF41C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9" name="Image 198">
                <a:extLst>
                  <a:ext uri="{FF2B5EF4-FFF2-40B4-BE49-F238E27FC236}">
                    <a16:creationId xmlns:a16="http://schemas.microsoft.com/office/drawing/2014/main" id="{9A4D0056-00F1-493D-9220-0CCEF9CB1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200" name="Image 199">
                <a:extLst>
                  <a:ext uri="{FF2B5EF4-FFF2-40B4-BE49-F238E27FC236}">
                    <a16:creationId xmlns:a16="http://schemas.microsoft.com/office/drawing/2014/main" id="{98BEC70B-6F50-44D4-B616-596356180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CF975CC5-5034-4653-B8E0-394020762623}"/>
                </a:ext>
              </a:extLst>
            </p:cNvPr>
            <p:cNvGrpSpPr/>
            <p:nvPr/>
          </p:nvGrpSpPr>
          <p:grpSpPr>
            <a:xfrm>
              <a:off x="1277047" y="1929884"/>
              <a:ext cx="764231" cy="316939"/>
              <a:chOff x="1369888" y="1820552"/>
              <a:chExt cx="764231" cy="316939"/>
            </a:xfrm>
          </p:grpSpPr>
          <p:pic>
            <p:nvPicPr>
              <p:cNvPr id="177" name="Image 176">
                <a:extLst>
                  <a:ext uri="{FF2B5EF4-FFF2-40B4-BE49-F238E27FC236}">
                    <a16:creationId xmlns:a16="http://schemas.microsoft.com/office/drawing/2014/main" id="{3991312B-2BEF-410D-BCA1-7FADF03FF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8" name="Image 177">
                <a:extLst>
                  <a:ext uri="{FF2B5EF4-FFF2-40B4-BE49-F238E27FC236}">
                    <a16:creationId xmlns:a16="http://schemas.microsoft.com/office/drawing/2014/main" id="{29E83F5A-5CFC-41D3-8A18-957D8BD59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9" name="Image 178">
                <a:extLst>
                  <a:ext uri="{FF2B5EF4-FFF2-40B4-BE49-F238E27FC236}">
                    <a16:creationId xmlns:a16="http://schemas.microsoft.com/office/drawing/2014/main" id="{6C07ED8C-DB5E-4253-A90D-26B9EEA52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1DD28B99-11B8-4B8B-B7F2-CD7D36973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1" name="Image 180">
                <a:extLst>
                  <a:ext uri="{FF2B5EF4-FFF2-40B4-BE49-F238E27FC236}">
                    <a16:creationId xmlns:a16="http://schemas.microsoft.com/office/drawing/2014/main" id="{70776DB5-3D7E-4D3A-9ABF-8E792F80F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2" name="Image 181">
                <a:extLst>
                  <a:ext uri="{FF2B5EF4-FFF2-40B4-BE49-F238E27FC236}">
                    <a16:creationId xmlns:a16="http://schemas.microsoft.com/office/drawing/2014/main" id="{14DACA2C-3499-4F0F-AA07-08D3FF351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3" name="Image 182">
                <a:extLst>
                  <a:ext uri="{FF2B5EF4-FFF2-40B4-BE49-F238E27FC236}">
                    <a16:creationId xmlns:a16="http://schemas.microsoft.com/office/drawing/2014/main" id="{A154FFD0-461A-4BF4-AF3C-DAD299924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4" name="Image 183">
                <a:extLst>
                  <a:ext uri="{FF2B5EF4-FFF2-40B4-BE49-F238E27FC236}">
                    <a16:creationId xmlns:a16="http://schemas.microsoft.com/office/drawing/2014/main" id="{A25BED9E-CD95-4C15-8119-8431D2960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5" name="Image 184">
                <a:extLst>
                  <a:ext uri="{FF2B5EF4-FFF2-40B4-BE49-F238E27FC236}">
                    <a16:creationId xmlns:a16="http://schemas.microsoft.com/office/drawing/2014/main" id="{038B75F3-F80F-47FE-87B6-04BC9492D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6" name="Image 185">
                <a:extLst>
                  <a:ext uri="{FF2B5EF4-FFF2-40B4-BE49-F238E27FC236}">
                    <a16:creationId xmlns:a16="http://schemas.microsoft.com/office/drawing/2014/main" id="{58EE6D5B-7336-412E-993C-9D8CE3AF2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7" name="Image 186">
                <a:extLst>
                  <a:ext uri="{FF2B5EF4-FFF2-40B4-BE49-F238E27FC236}">
                    <a16:creationId xmlns:a16="http://schemas.microsoft.com/office/drawing/2014/main" id="{CFD79F16-5804-4DFB-86CA-2D86897A6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8" name="Image 187">
                <a:extLst>
                  <a:ext uri="{FF2B5EF4-FFF2-40B4-BE49-F238E27FC236}">
                    <a16:creationId xmlns:a16="http://schemas.microsoft.com/office/drawing/2014/main" id="{386A4906-ABFD-4CB1-BB17-8BF725C64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ADCA0D15-F2BF-4F9C-8635-ED5341B101B0}"/>
                </a:ext>
              </a:extLst>
            </p:cNvPr>
            <p:cNvGrpSpPr/>
            <p:nvPr/>
          </p:nvGrpSpPr>
          <p:grpSpPr>
            <a:xfrm>
              <a:off x="1154161" y="2055094"/>
              <a:ext cx="764231" cy="316939"/>
              <a:chOff x="1369888" y="1820552"/>
              <a:chExt cx="764231" cy="316939"/>
            </a:xfrm>
          </p:grpSpPr>
          <p:pic>
            <p:nvPicPr>
              <p:cNvPr id="165" name="Image 164">
                <a:extLst>
                  <a:ext uri="{FF2B5EF4-FFF2-40B4-BE49-F238E27FC236}">
                    <a16:creationId xmlns:a16="http://schemas.microsoft.com/office/drawing/2014/main" id="{56B81022-03AA-4CA0-A16B-925A265CA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6" name="Image 165">
                <a:extLst>
                  <a:ext uri="{FF2B5EF4-FFF2-40B4-BE49-F238E27FC236}">
                    <a16:creationId xmlns:a16="http://schemas.microsoft.com/office/drawing/2014/main" id="{E27712DF-6406-41ED-875B-D04FFBF39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7" name="Image 166">
                <a:extLst>
                  <a:ext uri="{FF2B5EF4-FFF2-40B4-BE49-F238E27FC236}">
                    <a16:creationId xmlns:a16="http://schemas.microsoft.com/office/drawing/2014/main" id="{3C4559C9-64DD-4900-9E32-E3C468826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8" name="Image 167">
                <a:extLst>
                  <a:ext uri="{FF2B5EF4-FFF2-40B4-BE49-F238E27FC236}">
                    <a16:creationId xmlns:a16="http://schemas.microsoft.com/office/drawing/2014/main" id="{15F13018-5915-49AB-97E7-9E5F95018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9" name="Image 168">
                <a:extLst>
                  <a:ext uri="{FF2B5EF4-FFF2-40B4-BE49-F238E27FC236}">
                    <a16:creationId xmlns:a16="http://schemas.microsoft.com/office/drawing/2014/main" id="{3C171F0F-2793-47F0-8B21-F8E135598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0" name="Image 169">
                <a:extLst>
                  <a:ext uri="{FF2B5EF4-FFF2-40B4-BE49-F238E27FC236}">
                    <a16:creationId xmlns:a16="http://schemas.microsoft.com/office/drawing/2014/main" id="{3E734A18-39BF-4C0F-BA2D-5FDB6F89B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1" name="Image 170">
                <a:extLst>
                  <a:ext uri="{FF2B5EF4-FFF2-40B4-BE49-F238E27FC236}">
                    <a16:creationId xmlns:a16="http://schemas.microsoft.com/office/drawing/2014/main" id="{6BF73FEE-519D-4B84-B7AC-1A07D6CB8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2" name="Image 171">
                <a:extLst>
                  <a:ext uri="{FF2B5EF4-FFF2-40B4-BE49-F238E27FC236}">
                    <a16:creationId xmlns:a16="http://schemas.microsoft.com/office/drawing/2014/main" id="{550CC00C-692E-4066-80EA-1DC34340E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id="{41EF2903-7104-4642-AEEE-361AFA59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id="{BBD03C64-62C3-42A4-9870-6D29109F1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5" name="Image 174">
                <a:extLst>
                  <a:ext uri="{FF2B5EF4-FFF2-40B4-BE49-F238E27FC236}">
                    <a16:creationId xmlns:a16="http://schemas.microsoft.com/office/drawing/2014/main" id="{2AF5B8E4-F87A-43EE-88D3-9E2658998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6" name="Image 175">
                <a:extLst>
                  <a:ext uri="{FF2B5EF4-FFF2-40B4-BE49-F238E27FC236}">
                    <a16:creationId xmlns:a16="http://schemas.microsoft.com/office/drawing/2014/main" id="{00D0D6FF-2C8B-46FC-A0FF-222E27D8B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E5027050-CC9E-441E-B71D-20FD9118C775}"/>
                </a:ext>
              </a:extLst>
            </p:cNvPr>
            <p:cNvGrpSpPr/>
            <p:nvPr/>
          </p:nvGrpSpPr>
          <p:grpSpPr>
            <a:xfrm>
              <a:off x="1068628" y="2166370"/>
              <a:ext cx="764231" cy="316939"/>
              <a:chOff x="1369888" y="1820552"/>
              <a:chExt cx="764231" cy="316939"/>
            </a:xfrm>
          </p:grpSpPr>
          <p:pic>
            <p:nvPicPr>
              <p:cNvPr id="153" name="Image 152">
                <a:extLst>
                  <a:ext uri="{FF2B5EF4-FFF2-40B4-BE49-F238E27FC236}">
                    <a16:creationId xmlns:a16="http://schemas.microsoft.com/office/drawing/2014/main" id="{40E2AC12-7F10-4053-9C46-A291916E3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4" name="Image 153">
                <a:extLst>
                  <a:ext uri="{FF2B5EF4-FFF2-40B4-BE49-F238E27FC236}">
                    <a16:creationId xmlns:a16="http://schemas.microsoft.com/office/drawing/2014/main" id="{AAA3093D-D7CD-4C0E-9CD7-AC3FBF258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83766289-33BA-41F5-AABB-85FF498A8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ACC40FAE-D8B5-44F1-BD68-2D6F56AE1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FFD2B20F-2568-46B6-9E72-22CB7F56E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A7D26D72-992B-4957-808C-F71A9206E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9" name="Image 158">
                <a:extLst>
                  <a:ext uri="{FF2B5EF4-FFF2-40B4-BE49-F238E27FC236}">
                    <a16:creationId xmlns:a16="http://schemas.microsoft.com/office/drawing/2014/main" id="{2D47F742-D77F-4E65-839A-EFE17947E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0" name="Image 159">
                <a:extLst>
                  <a:ext uri="{FF2B5EF4-FFF2-40B4-BE49-F238E27FC236}">
                    <a16:creationId xmlns:a16="http://schemas.microsoft.com/office/drawing/2014/main" id="{4D665837-D09A-4145-8C08-4634FCCBF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1" name="Image 160">
                <a:extLst>
                  <a:ext uri="{FF2B5EF4-FFF2-40B4-BE49-F238E27FC236}">
                    <a16:creationId xmlns:a16="http://schemas.microsoft.com/office/drawing/2014/main" id="{92FA945B-30AB-4F37-8869-7A8B5234F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2" name="Image 161">
                <a:extLst>
                  <a:ext uri="{FF2B5EF4-FFF2-40B4-BE49-F238E27FC236}">
                    <a16:creationId xmlns:a16="http://schemas.microsoft.com/office/drawing/2014/main" id="{991DEC5D-5561-457C-9948-E66AD15C5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3" name="Image 162">
                <a:extLst>
                  <a:ext uri="{FF2B5EF4-FFF2-40B4-BE49-F238E27FC236}">
                    <a16:creationId xmlns:a16="http://schemas.microsoft.com/office/drawing/2014/main" id="{B619FD04-F108-4407-BEBA-12E31738E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4" name="Image 163">
                <a:extLst>
                  <a:ext uri="{FF2B5EF4-FFF2-40B4-BE49-F238E27FC236}">
                    <a16:creationId xmlns:a16="http://schemas.microsoft.com/office/drawing/2014/main" id="{BF71D5CB-2C6F-41D6-B647-6BA78D8E6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0D63918F-2F7F-49B4-A733-83754FF2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755995" y="2494464"/>
              <a:ext cx="45719" cy="100689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05797488-6E85-40CE-A963-8402230C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60140" y="2288841"/>
              <a:ext cx="45719" cy="316939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1FD6C6E-CF62-4984-A27E-7A158401E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26514" y="2288841"/>
              <a:ext cx="45719" cy="316939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814D0D67-3FA3-49C5-B4C0-421C26C05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85762" y="2288841"/>
              <a:ext cx="45719" cy="316939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9AD6438B-FD63-43D6-9AE5-C65353E4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52136" y="2288841"/>
              <a:ext cx="45719" cy="316939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3F3D44B5-453D-40AF-8F8E-0C2584EC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18678" y="2288841"/>
              <a:ext cx="45719" cy="316939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C71A1E21-DE28-42A0-81D2-E3FA8D17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85052" y="2288841"/>
              <a:ext cx="45719" cy="316939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0BDBC9AD-65A6-4F4B-BB2F-C069A2B9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50888" y="2288841"/>
              <a:ext cx="45719" cy="316939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21B18729-811C-4C0B-9D56-F629EAA2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17262" y="2288841"/>
              <a:ext cx="45719" cy="316939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E3766B21-C1AF-4648-9DF5-DC5F7BBD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85324" y="2288841"/>
              <a:ext cx="45719" cy="316939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0E01757F-0AE8-497C-8738-42085A9C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51698" y="2288841"/>
              <a:ext cx="45719" cy="316939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24BD17F4-28FB-4D1C-B5D6-EB899F7F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12278" y="2288841"/>
              <a:ext cx="45719" cy="316939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8AF9AF14-1687-4B6F-A507-8AFEDCAA5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78652" y="2288841"/>
              <a:ext cx="45719" cy="316939"/>
            </a:xfrm>
            <a:prstGeom prst="rect">
              <a:avLst/>
            </a:prstGeom>
          </p:spPr>
        </p:pic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20BE9B12-4D62-4C42-896A-FD41B27D8774}"/>
                </a:ext>
              </a:extLst>
            </p:cNvPr>
            <p:cNvGrpSpPr/>
            <p:nvPr/>
          </p:nvGrpSpPr>
          <p:grpSpPr>
            <a:xfrm>
              <a:off x="2115413" y="1884738"/>
              <a:ext cx="764231" cy="316939"/>
              <a:chOff x="1369888" y="1820552"/>
              <a:chExt cx="764231" cy="316939"/>
            </a:xfrm>
          </p:grpSpPr>
          <p:pic>
            <p:nvPicPr>
              <p:cNvPr id="141" name="Image 140">
                <a:extLst>
                  <a:ext uri="{FF2B5EF4-FFF2-40B4-BE49-F238E27FC236}">
                    <a16:creationId xmlns:a16="http://schemas.microsoft.com/office/drawing/2014/main" id="{92AD4C81-93E4-476B-AFD3-16B44A37E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2" name="Image 141">
                <a:extLst>
                  <a:ext uri="{FF2B5EF4-FFF2-40B4-BE49-F238E27FC236}">
                    <a16:creationId xmlns:a16="http://schemas.microsoft.com/office/drawing/2014/main" id="{10CF4ABE-DD56-4D99-B612-3A1CC4645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3" name="Image 142">
                <a:extLst>
                  <a:ext uri="{FF2B5EF4-FFF2-40B4-BE49-F238E27FC236}">
                    <a16:creationId xmlns:a16="http://schemas.microsoft.com/office/drawing/2014/main" id="{078025B5-293F-4C0A-BD63-C0D2D381B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4" name="Image 143">
                <a:extLst>
                  <a:ext uri="{FF2B5EF4-FFF2-40B4-BE49-F238E27FC236}">
                    <a16:creationId xmlns:a16="http://schemas.microsoft.com/office/drawing/2014/main" id="{21056909-B729-4AC5-9EDE-774FA3591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72DAA2F3-82DD-4B07-8BE1-E4D88E623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6" name="Image 145">
                <a:extLst>
                  <a:ext uri="{FF2B5EF4-FFF2-40B4-BE49-F238E27FC236}">
                    <a16:creationId xmlns:a16="http://schemas.microsoft.com/office/drawing/2014/main" id="{8E0131DB-FD7C-467F-BE8F-D96A56C2F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7" name="Image 146">
                <a:extLst>
                  <a:ext uri="{FF2B5EF4-FFF2-40B4-BE49-F238E27FC236}">
                    <a16:creationId xmlns:a16="http://schemas.microsoft.com/office/drawing/2014/main" id="{2F7E1EDD-ACC1-44CD-BF08-126ED20EC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8" name="Image 147">
                <a:extLst>
                  <a:ext uri="{FF2B5EF4-FFF2-40B4-BE49-F238E27FC236}">
                    <a16:creationId xmlns:a16="http://schemas.microsoft.com/office/drawing/2014/main" id="{2F4FDEE0-98CA-422C-B874-FABC158A0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12070AED-445D-4D55-9EF9-F74BCCAC2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0" name="Image 149">
                <a:extLst>
                  <a:ext uri="{FF2B5EF4-FFF2-40B4-BE49-F238E27FC236}">
                    <a16:creationId xmlns:a16="http://schemas.microsoft.com/office/drawing/2014/main" id="{B2E876C8-FC7F-43F5-BE7A-7C3AA6C3C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1" name="Image 150">
                <a:extLst>
                  <a:ext uri="{FF2B5EF4-FFF2-40B4-BE49-F238E27FC236}">
                    <a16:creationId xmlns:a16="http://schemas.microsoft.com/office/drawing/2014/main" id="{8719A7FA-4B6E-4088-8182-6DD2CD689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2" name="Image 151">
                <a:extLst>
                  <a:ext uri="{FF2B5EF4-FFF2-40B4-BE49-F238E27FC236}">
                    <a16:creationId xmlns:a16="http://schemas.microsoft.com/office/drawing/2014/main" id="{2FCF7158-BB67-4627-BF4F-87760D502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4BCE04C8-2BF9-48C5-9756-DCE17AED30AF}"/>
                </a:ext>
              </a:extLst>
            </p:cNvPr>
            <p:cNvGrpSpPr/>
            <p:nvPr/>
          </p:nvGrpSpPr>
          <p:grpSpPr>
            <a:xfrm>
              <a:off x="2229445" y="1828163"/>
              <a:ext cx="697857" cy="316939"/>
              <a:chOff x="1369888" y="1820552"/>
              <a:chExt cx="697857" cy="316939"/>
            </a:xfrm>
          </p:grpSpPr>
          <p:pic>
            <p:nvPicPr>
              <p:cNvPr id="130" name="Image 129">
                <a:extLst>
                  <a:ext uri="{FF2B5EF4-FFF2-40B4-BE49-F238E27FC236}">
                    <a16:creationId xmlns:a16="http://schemas.microsoft.com/office/drawing/2014/main" id="{58483F9B-9E94-4CC4-B356-1D41B40C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1" name="Image 130">
                <a:extLst>
                  <a:ext uri="{FF2B5EF4-FFF2-40B4-BE49-F238E27FC236}">
                    <a16:creationId xmlns:a16="http://schemas.microsoft.com/office/drawing/2014/main" id="{3038BA07-DAFF-46A7-A6BF-C8BA4DEF0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3C0135F2-DF0A-4F6F-A88E-E3F90346C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3" name="Image 132">
                <a:extLst>
                  <a:ext uri="{FF2B5EF4-FFF2-40B4-BE49-F238E27FC236}">
                    <a16:creationId xmlns:a16="http://schemas.microsoft.com/office/drawing/2014/main" id="{7ECEAD59-1A7A-416C-B63B-E92200214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4" name="Image 133">
                <a:extLst>
                  <a:ext uri="{FF2B5EF4-FFF2-40B4-BE49-F238E27FC236}">
                    <a16:creationId xmlns:a16="http://schemas.microsoft.com/office/drawing/2014/main" id="{C0D9E3BC-281C-4423-8F64-DAA47874A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5" name="Image 134">
                <a:extLst>
                  <a:ext uri="{FF2B5EF4-FFF2-40B4-BE49-F238E27FC236}">
                    <a16:creationId xmlns:a16="http://schemas.microsoft.com/office/drawing/2014/main" id="{FE3D50EA-C18A-43E0-A79C-644A3999D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6" name="Image 135">
                <a:extLst>
                  <a:ext uri="{FF2B5EF4-FFF2-40B4-BE49-F238E27FC236}">
                    <a16:creationId xmlns:a16="http://schemas.microsoft.com/office/drawing/2014/main" id="{0D4E555D-CEA0-40AB-A608-4C8CDDF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7" name="Image 136">
                <a:extLst>
                  <a:ext uri="{FF2B5EF4-FFF2-40B4-BE49-F238E27FC236}">
                    <a16:creationId xmlns:a16="http://schemas.microsoft.com/office/drawing/2014/main" id="{93591A74-AE26-4FCF-AD42-D8F89C2F6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8" name="Image 137">
                <a:extLst>
                  <a:ext uri="{FF2B5EF4-FFF2-40B4-BE49-F238E27FC236}">
                    <a16:creationId xmlns:a16="http://schemas.microsoft.com/office/drawing/2014/main" id="{14BF05E5-97AD-4D5C-B7BB-E448BC2B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9" name="Image 138">
                <a:extLst>
                  <a:ext uri="{FF2B5EF4-FFF2-40B4-BE49-F238E27FC236}">
                    <a16:creationId xmlns:a16="http://schemas.microsoft.com/office/drawing/2014/main" id="{98DDD740-6E3D-4F2C-B94B-0626D15F0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0" name="Image 139">
                <a:extLst>
                  <a:ext uri="{FF2B5EF4-FFF2-40B4-BE49-F238E27FC236}">
                    <a16:creationId xmlns:a16="http://schemas.microsoft.com/office/drawing/2014/main" id="{0DB1CA66-F9B3-4DC1-9A20-64CEDD9E0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F1E5CA1B-A793-4E01-BFE9-6C2C08404300}"/>
                </a:ext>
              </a:extLst>
            </p:cNvPr>
            <p:cNvGrpSpPr/>
            <p:nvPr/>
          </p:nvGrpSpPr>
          <p:grpSpPr>
            <a:xfrm>
              <a:off x="2262198" y="1722633"/>
              <a:ext cx="764231" cy="316939"/>
              <a:chOff x="1369888" y="1820552"/>
              <a:chExt cx="764231" cy="316939"/>
            </a:xfrm>
          </p:grpSpPr>
          <p:pic>
            <p:nvPicPr>
              <p:cNvPr id="118" name="Image 117">
                <a:extLst>
                  <a:ext uri="{FF2B5EF4-FFF2-40B4-BE49-F238E27FC236}">
                    <a16:creationId xmlns:a16="http://schemas.microsoft.com/office/drawing/2014/main" id="{55EB49F7-1679-4BCC-A1F0-5EFAA8410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9" name="Image 118">
                <a:extLst>
                  <a:ext uri="{FF2B5EF4-FFF2-40B4-BE49-F238E27FC236}">
                    <a16:creationId xmlns:a16="http://schemas.microsoft.com/office/drawing/2014/main" id="{20E4145F-D75B-485B-A272-8CC166A5B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8B113764-3797-4676-B55A-A3469ACF2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060EEB13-1135-428F-ACE6-513185EBD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D51A2EED-B47A-4A9E-9843-E23B3E895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B1856B3D-D616-4B2F-A608-01C31403E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1B5E1507-6090-4A03-A84C-1134446A3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594FCE7A-C133-455F-A03F-01D05F290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77C815B9-E008-476C-92F4-08F05B544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79830317-9680-4014-8B25-E9FE54BD4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8" name="Image 127">
                <a:extLst>
                  <a:ext uri="{FF2B5EF4-FFF2-40B4-BE49-F238E27FC236}">
                    <a16:creationId xmlns:a16="http://schemas.microsoft.com/office/drawing/2014/main" id="{ED6D216B-BF3C-442B-A4B9-53477E5A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9" name="Image 128">
                <a:extLst>
                  <a:ext uri="{FF2B5EF4-FFF2-40B4-BE49-F238E27FC236}">
                    <a16:creationId xmlns:a16="http://schemas.microsoft.com/office/drawing/2014/main" id="{128E3250-8254-4E3A-9280-EC3F44E7B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0C2F8D70-5EED-4266-90FE-A237F2651091}"/>
                </a:ext>
              </a:extLst>
            </p:cNvPr>
            <p:cNvGrpSpPr/>
            <p:nvPr/>
          </p:nvGrpSpPr>
          <p:grpSpPr>
            <a:xfrm>
              <a:off x="2376230" y="1666058"/>
              <a:ext cx="697857" cy="316939"/>
              <a:chOff x="1369888" y="1820552"/>
              <a:chExt cx="697857" cy="316939"/>
            </a:xfrm>
          </p:grpSpPr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AB07BE26-37FA-4B1D-809B-5BABEA6D1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08" name="Image 107">
                <a:extLst>
                  <a:ext uri="{FF2B5EF4-FFF2-40B4-BE49-F238E27FC236}">
                    <a16:creationId xmlns:a16="http://schemas.microsoft.com/office/drawing/2014/main" id="{8982D004-506A-499E-BF75-3AD71F84F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60C11E6B-C56C-4C3A-BA2A-EA3EA1BC3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37992BE1-0C46-45EB-9AA8-E65D2A3BF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4E6300D-0D7F-4496-BADD-1A61CD651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4E3ADCFA-5CE0-4783-A47D-7F5362A1D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C9604B54-F122-42E0-9AAA-1541DBAA0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99776C17-AD13-49D8-B7AD-FE021CE95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817DC06C-81D1-4595-9E85-C8AB7DBF1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09D415C1-A99B-4001-8D5B-BEEFDDB3C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7" name="Image 116">
                <a:extLst>
                  <a:ext uri="{FF2B5EF4-FFF2-40B4-BE49-F238E27FC236}">
                    <a16:creationId xmlns:a16="http://schemas.microsoft.com/office/drawing/2014/main" id="{06EDA5BE-464D-4B82-9DEA-233A76CC5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1450B1F-F50A-4575-9229-8C968D862920}"/>
                </a:ext>
              </a:extLst>
            </p:cNvPr>
            <p:cNvSpPr/>
            <p:nvPr/>
          </p:nvSpPr>
          <p:spPr>
            <a:xfrm>
              <a:off x="103789" y="2595104"/>
              <a:ext cx="2425232" cy="23156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Parallélogramme 105">
              <a:extLst>
                <a:ext uri="{FF2B5EF4-FFF2-40B4-BE49-F238E27FC236}">
                  <a16:creationId xmlns:a16="http://schemas.microsoft.com/office/drawing/2014/main" id="{E7CC3A70-5A95-48A7-BCB1-CDC11F2493FF}"/>
                </a:ext>
              </a:extLst>
            </p:cNvPr>
            <p:cNvSpPr/>
            <p:nvPr/>
          </p:nvSpPr>
          <p:spPr>
            <a:xfrm rot="5400000" flipH="1">
              <a:off x="2338382" y="1852159"/>
              <a:ext cx="1165151" cy="783874"/>
            </a:xfrm>
            <a:prstGeom prst="parallelogram">
              <a:avLst>
                <a:gd name="adj" fmla="val 118579"/>
              </a:avLst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6" name="ZoneTexte 395">
            <a:extLst>
              <a:ext uri="{FF2B5EF4-FFF2-40B4-BE49-F238E27FC236}">
                <a16:creationId xmlns:a16="http://schemas.microsoft.com/office/drawing/2014/main" id="{90ADA782-41F9-4EB5-B786-E00D795DEB25}"/>
              </a:ext>
            </a:extLst>
          </p:cNvPr>
          <p:cNvSpPr txBox="1"/>
          <p:nvPr/>
        </p:nvSpPr>
        <p:spPr>
          <a:xfrm>
            <a:off x="2259388" y="2255755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Landscape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398" name="Forme libre : forme 397">
            <a:extLst>
              <a:ext uri="{FF2B5EF4-FFF2-40B4-BE49-F238E27FC236}">
                <a16:creationId xmlns:a16="http://schemas.microsoft.com/office/drawing/2014/main" id="{51103539-99C0-495F-A9B8-13E47610B394}"/>
              </a:ext>
            </a:extLst>
          </p:cNvPr>
          <p:cNvSpPr/>
          <p:nvPr/>
        </p:nvSpPr>
        <p:spPr>
          <a:xfrm>
            <a:off x="3255442" y="2865355"/>
            <a:ext cx="2375797" cy="1962150"/>
          </a:xfrm>
          <a:custGeom>
            <a:avLst/>
            <a:gdLst>
              <a:gd name="connsiteX0" fmla="*/ 4072 w 2375797"/>
              <a:gd name="connsiteY0" fmla="*/ 0 h 1962150"/>
              <a:gd name="connsiteX1" fmla="*/ 375547 w 2375797"/>
              <a:gd name="connsiteY1" fmla="*/ 1057275 h 1962150"/>
              <a:gd name="connsiteX2" fmla="*/ 2375797 w 2375797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5797" h="1962150">
                <a:moveTo>
                  <a:pt x="4072" y="0"/>
                </a:moveTo>
                <a:cubicBezTo>
                  <a:pt x="-7835" y="365125"/>
                  <a:pt x="-19741" y="730250"/>
                  <a:pt x="375547" y="1057275"/>
                </a:cubicBezTo>
                <a:cubicBezTo>
                  <a:pt x="770835" y="1384300"/>
                  <a:pt x="1573316" y="1673225"/>
                  <a:pt x="2375797" y="196215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Forme libre : forme 398">
            <a:extLst>
              <a:ext uri="{FF2B5EF4-FFF2-40B4-BE49-F238E27FC236}">
                <a16:creationId xmlns:a16="http://schemas.microsoft.com/office/drawing/2014/main" id="{423B91CF-46C0-48F3-9BF1-5E26FCB9A31C}"/>
              </a:ext>
            </a:extLst>
          </p:cNvPr>
          <p:cNvSpPr/>
          <p:nvPr/>
        </p:nvSpPr>
        <p:spPr>
          <a:xfrm flipH="1">
            <a:off x="6903920" y="2884499"/>
            <a:ext cx="2375797" cy="1962150"/>
          </a:xfrm>
          <a:custGeom>
            <a:avLst/>
            <a:gdLst>
              <a:gd name="connsiteX0" fmla="*/ 4072 w 2375797"/>
              <a:gd name="connsiteY0" fmla="*/ 0 h 1962150"/>
              <a:gd name="connsiteX1" fmla="*/ 375547 w 2375797"/>
              <a:gd name="connsiteY1" fmla="*/ 1057275 h 1962150"/>
              <a:gd name="connsiteX2" fmla="*/ 2375797 w 2375797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5797" h="1962150">
                <a:moveTo>
                  <a:pt x="4072" y="0"/>
                </a:moveTo>
                <a:cubicBezTo>
                  <a:pt x="-7835" y="365125"/>
                  <a:pt x="-19741" y="730250"/>
                  <a:pt x="375547" y="1057275"/>
                </a:cubicBezTo>
                <a:cubicBezTo>
                  <a:pt x="770835" y="1384300"/>
                  <a:pt x="1573316" y="1673225"/>
                  <a:pt x="2375797" y="196215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Rectangle : coins arrondis 399">
            <a:extLst>
              <a:ext uri="{FF2B5EF4-FFF2-40B4-BE49-F238E27FC236}">
                <a16:creationId xmlns:a16="http://schemas.microsoft.com/office/drawing/2014/main" id="{8198AABF-63B2-417E-8623-CF78CBFBE3F4}"/>
              </a:ext>
            </a:extLst>
          </p:cNvPr>
          <p:cNvSpPr/>
          <p:nvPr/>
        </p:nvSpPr>
        <p:spPr>
          <a:xfrm>
            <a:off x="3717129" y="5504137"/>
            <a:ext cx="5057775" cy="5978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ZoneTexte 400">
            <a:extLst>
              <a:ext uri="{FF2B5EF4-FFF2-40B4-BE49-F238E27FC236}">
                <a16:creationId xmlns:a16="http://schemas.microsoft.com/office/drawing/2014/main" id="{84138C6E-48E3-4623-AF4B-46491F57D86A}"/>
              </a:ext>
            </a:extLst>
          </p:cNvPr>
          <p:cNvSpPr txBox="1"/>
          <p:nvPr/>
        </p:nvSpPr>
        <p:spPr>
          <a:xfrm>
            <a:off x="3874506" y="5597819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Biodiversity</a:t>
            </a:r>
            <a:r>
              <a:rPr lang="fr-FR" b="1" dirty="0"/>
              <a:t> and </a:t>
            </a:r>
            <a:r>
              <a:rPr lang="fr-FR" b="1" dirty="0" err="1"/>
              <a:t>related</a:t>
            </a:r>
            <a:r>
              <a:rPr lang="fr-FR" b="1" dirty="0"/>
              <a:t> </a:t>
            </a:r>
            <a:r>
              <a:rPr lang="fr-FR" b="1" dirty="0" err="1"/>
              <a:t>ecosystem</a:t>
            </a:r>
            <a:r>
              <a:rPr lang="fr-FR" b="1" dirty="0"/>
              <a:t> services</a:t>
            </a:r>
          </a:p>
        </p:txBody>
      </p:sp>
      <p:sp>
        <p:nvSpPr>
          <p:cNvPr id="402" name="ZoneTexte 401">
            <a:extLst>
              <a:ext uri="{FF2B5EF4-FFF2-40B4-BE49-F238E27FC236}">
                <a16:creationId xmlns:a16="http://schemas.microsoft.com/office/drawing/2014/main" id="{15A87CA2-432F-4E31-B769-B45D86B0D85D}"/>
              </a:ext>
            </a:extLst>
          </p:cNvPr>
          <p:cNvSpPr txBox="1"/>
          <p:nvPr/>
        </p:nvSpPr>
        <p:spPr>
          <a:xfrm>
            <a:off x="9231183" y="3327807"/>
            <a:ext cx="3029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Field management (</a:t>
            </a:r>
            <a:r>
              <a:rPr lang="fr-FR" dirty="0" err="1"/>
              <a:t>mineral</a:t>
            </a:r>
            <a:r>
              <a:rPr lang="fr-FR" dirty="0"/>
              <a:t> input, pesticides,…)</a:t>
            </a:r>
          </a:p>
          <a:p>
            <a:endParaRPr lang="fr-FR" dirty="0"/>
          </a:p>
          <a:p>
            <a:r>
              <a:rPr lang="fr-FR" dirty="0" err="1"/>
              <a:t>Soil</a:t>
            </a:r>
            <a:r>
              <a:rPr lang="fr-FR" dirty="0"/>
              <a:t> management (</a:t>
            </a:r>
            <a:r>
              <a:rPr lang="fr-FR" dirty="0" err="1"/>
              <a:t>ploughing</a:t>
            </a:r>
            <a:r>
              <a:rPr lang="fr-FR" dirty="0"/>
              <a:t>, …)</a:t>
            </a:r>
          </a:p>
          <a:p>
            <a:endParaRPr lang="fr-FR" dirty="0"/>
          </a:p>
          <a:p>
            <a:r>
              <a:rPr lang="fr-FR" dirty="0" err="1"/>
              <a:t>Crop</a:t>
            </a:r>
            <a:r>
              <a:rPr lang="fr-FR" dirty="0"/>
              <a:t> rotation and type (monocultures,…) </a:t>
            </a:r>
          </a:p>
        </p:txBody>
      </p:sp>
      <p:sp>
        <p:nvSpPr>
          <p:cNvPr id="403" name="ZoneTexte 402">
            <a:extLst>
              <a:ext uri="{FF2B5EF4-FFF2-40B4-BE49-F238E27FC236}">
                <a16:creationId xmlns:a16="http://schemas.microsoft.com/office/drawing/2014/main" id="{81613DC4-C127-45A3-9CC1-05B591479E2F}"/>
              </a:ext>
            </a:extLst>
          </p:cNvPr>
          <p:cNvSpPr txBox="1"/>
          <p:nvPr/>
        </p:nvSpPr>
        <p:spPr>
          <a:xfrm>
            <a:off x="111151" y="3385567"/>
            <a:ext cx="3017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Landscape</a:t>
            </a:r>
            <a:r>
              <a:rPr lang="fr-FR" dirty="0"/>
              <a:t> </a:t>
            </a:r>
            <a:r>
              <a:rPr lang="fr-FR" dirty="0" err="1"/>
              <a:t>homogeneization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Removal of semi-</a:t>
            </a:r>
            <a:r>
              <a:rPr lang="fr-FR" dirty="0" err="1"/>
              <a:t>natural</a:t>
            </a:r>
            <a:r>
              <a:rPr lang="fr-FR" dirty="0"/>
              <a:t> habitats</a:t>
            </a:r>
          </a:p>
        </p:txBody>
      </p:sp>
      <p:pic>
        <p:nvPicPr>
          <p:cNvPr id="404" name="Image 403">
            <a:extLst>
              <a:ext uri="{FF2B5EF4-FFF2-40B4-BE49-F238E27FC236}">
                <a16:creationId xmlns:a16="http://schemas.microsoft.com/office/drawing/2014/main" id="{6B590245-2DDC-4485-9ED9-BA2AF7C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317" y="200684"/>
            <a:ext cx="2256744" cy="1504496"/>
          </a:xfrm>
          <a:prstGeom prst="rect">
            <a:avLst/>
          </a:prstGeom>
        </p:spPr>
      </p:pic>
      <p:pic>
        <p:nvPicPr>
          <p:cNvPr id="405" name="Image 404">
            <a:extLst>
              <a:ext uri="{FF2B5EF4-FFF2-40B4-BE49-F238E27FC236}">
                <a16:creationId xmlns:a16="http://schemas.microsoft.com/office/drawing/2014/main" id="{F1AD9C66-2DFE-4769-84FA-49E0F314D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02" y="1279359"/>
            <a:ext cx="2612570" cy="1466849"/>
          </a:xfrm>
          <a:prstGeom prst="rect">
            <a:avLst/>
          </a:prstGeom>
        </p:spPr>
      </p:pic>
      <p:pic>
        <p:nvPicPr>
          <p:cNvPr id="406" name="Image 405">
            <a:extLst>
              <a:ext uri="{FF2B5EF4-FFF2-40B4-BE49-F238E27FC236}">
                <a16:creationId xmlns:a16="http://schemas.microsoft.com/office/drawing/2014/main" id="{AC53DA4F-EFD6-4D29-8723-FA58A7BAD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651" y="63348"/>
            <a:ext cx="2606939" cy="1466404"/>
          </a:xfrm>
          <a:prstGeom prst="rect">
            <a:avLst/>
          </a:prstGeom>
        </p:spPr>
      </p:pic>
      <p:pic>
        <p:nvPicPr>
          <p:cNvPr id="407" name="Google Shape;42;p4">
            <a:extLst>
              <a:ext uri="{FF2B5EF4-FFF2-40B4-BE49-F238E27FC236}">
                <a16:creationId xmlns:a16="http://schemas.microsoft.com/office/drawing/2014/main" id="{08EACAC3-4D33-4E2E-8B79-EEC9068A3E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1" y="5346487"/>
            <a:ext cx="270033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" name="ZoneTexte 396">
            <a:extLst>
              <a:ext uri="{FF2B5EF4-FFF2-40B4-BE49-F238E27FC236}">
                <a16:creationId xmlns:a16="http://schemas.microsoft.com/office/drawing/2014/main" id="{2296D783-8E56-4F48-917A-C6A50920374C}"/>
              </a:ext>
            </a:extLst>
          </p:cNvPr>
          <p:cNvSpPr txBox="1"/>
          <p:nvPr/>
        </p:nvSpPr>
        <p:spPr>
          <a:xfrm>
            <a:off x="8413394" y="2274831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Field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408" name="ZoneTexte 407">
            <a:extLst>
              <a:ext uri="{FF2B5EF4-FFF2-40B4-BE49-F238E27FC236}">
                <a16:creationId xmlns:a16="http://schemas.microsoft.com/office/drawing/2014/main" id="{F6817902-2BFD-4E9C-A374-78D060A7F9A7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</a:rPr>
              <a:t>Intensification of agricultural practices</a:t>
            </a:r>
          </a:p>
        </p:txBody>
      </p:sp>
    </p:spTree>
    <p:extLst>
      <p:ext uri="{BB962C8B-B14F-4D97-AF65-F5344CB8AC3E}">
        <p14:creationId xmlns:p14="http://schemas.microsoft.com/office/powerpoint/2010/main" val="36718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F90AC0A-3EAB-45C8-AF64-6CBBDD0D9CE1}"/>
              </a:ext>
            </a:extLst>
          </p:cNvPr>
          <p:cNvGrpSpPr/>
          <p:nvPr/>
        </p:nvGrpSpPr>
        <p:grpSpPr>
          <a:xfrm>
            <a:off x="4618270" y="1786732"/>
            <a:ext cx="3292964" cy="1921962"/>
            <a:chOff x="19931" y="904710"/>
            <a:chExt cx="3292964" cy="1921962"/>
          </a:xfrm>
        </p:grpSpPr>
        <p:sp>
          <p:nvSpPr>
            <p:cNvPr id="16" name="Parallélogramme 15">
              <a:extLst>
                <a:ext uri="{FF2B5EF4-FFF2-40B4-BE49-F238E27FC236}">
                  <a16:creationId xmlns:a16="http://schemas.microsoft.com/office/drawing/2014/main" id="{51C95E79-5436-47AA-A0C2-CA608C072EBE}"/>
                </a:ext>
              </a:extLst>
            </p:cNvPr>
            <p:cNvSpPr/>
            <p:nvPr/>
          </p:nvSpPr>
          <p:spPr>
            <a:xfrm>
              <a:off x="104503" y="1663337"/>
              <a:ext cx="3187337" cy="931817"/>
            </a:xfrm>
            <a:prstGeom prst="parallelogram">
              <a:avLst>
                <a:gd name="adj" fmla="val 82782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6E819863-0A25-470C-B94B-B3D9AEB1664A}"/>
                </a:ext>
              </a:extLst>
            </p:cNvPr>
            <p:cNvSpPr/>
            <p:nvPr/>
          </p:nvSpPr>
          <p:spPr>
            <a:xfrm>
              <a:off x="104504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D8FAD2BD-EB62-4298-A580-B40EE5C11468}"/>
                </a:ext>
              </a:extLst>
            </p:cNvPr>
            <p:cNvSpPr/>
            <p:nvPr/>
          </p:nvSpPr>
          <p:spPr>
            <a:xfrm>
              <a:off x="914401" y="1663336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427E8E14-4765-4CEC-A8C0-E14C6C29B0C4}"/>
                </a:ext>
              </a:extLst>
            </p:cNvPr>
            <p:cNvSpPr/>
            <p:nvPr/>
          </p:nvSpPr>
          <p:spPr>
            <a:xfrm>
              <a:off x="1721446" y="1665151"/>
              <a:ext cx="1584960" cy="931817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DEA397EB-6F88-48B1-B01F-BE2D90B63ACE}"/>
                </a:ext>
              </a:extLst>
            </p:cNvPr>
            <p:cNvSpPr/>
            <p:nvPr/>
          </p:nvSpPr>
          <p:spPr>
            <a:xfrm>
              <a:off x="1715589" y="1663335"/>
              <a:ext cx="1584960" cy="178211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Parallélogramme 20">
              <a:extLst>
                <a:ext uri="{FF2B5EF4-FFF2-40B4-BE49-F238E27FC236}">
                  <a16:creationId xmlns:a16="http://schemas.microsoft.com/office/drawing/2014/main" id="{AB689D35-2C8C-42C1-AB19-0272CB77A1EC}"/>
                </a:ext>
              </a:extLst>
            </p:cNvPr>
            <p:cNvSpPr/>
            <p:nvPr/>
          </p:nvSpPr>
          <p:spPr>
            <a:xfrm>
              <a:off x="1715589" y="2220683"/>
              <a:ext cx="1131556" cy="374470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8D4E63EB-0C12-4AA4-9B25-2A4B836BA082}"/>
                </a:ext>
              </a:extLst>
            </p:cNvPr>
            <p:cNvSpPr/>
            <p:nvPr/>
          </p:nvSpPr>
          <p:spPr>
            <a:xfrm>
              <a:off x="409304" y="1663335"/>
              <a:ext cx="1280160" cy="557348"/>
            </a:xfrm>
            <a:prstGeom prst="parallelogram">
              <a:avLst>
                <a:gd name="adj" fmla="val 82782"/>
              </a:avLst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4929387-B901-47EF-B490-05C4C9483674}"/>
                </a:ext>
              </a:extLst>
            </p:cNvPr>
            <p:cNvGrpSpPr/>
            <p:nvPr/>
          </p:nvGrpSpPr>
          <p:grpSpPr>
            <a:xfrm>
              <a:off x="1962753" y="911962"/>
              <a:ext cx="436565" cy="935605"/>
              <a:chOff x="2553142" y="1251146"/>
              <a:chExt cx="3700652" cy="5199350"/>
            </a:xfrm>
          </p:grpSpPr>
          <p:sp>
            <p:nvSpPr>
              <p:cNvPr id="394" name="Forme libre 768">
                <a:extLst>
                  <a:ext uri="{FF2B5EF4-FFF2-40B4-BE49-F238E27FC236}">
                    <a16:creationId xmlns:a16="http://schemas.microsoft.com/office/drawing/2014/main" id="{10695954-1F3F-43A4-B856-84ADB6CF3A8F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orme libre 769">
                <a:extLst>
                  <a:ext uri="{FF2B5EF4-FFF2-40B4-BE49-F238E27FC236}">
                    <a16:creationId xmlns:a16="http://schemas.microsoft.com/office/drawing/2014/main" id="{93C4D7ED-CD02-41FD-A7A9-145D3D88C7DA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D292DC0-794F-450F-A0AE-2C09CA94C8CE}"/>
                </a:ext>
              </a:extLst>
            </p:cNvPr>
            <p:cNvGrpSpPr/>
            <p:nvPr/>
          </p:nvGrpSpPr>
          <p:grpSpPr>
            <a:xfrm>
              <a:off x="1689464" y="904710"/>
              <a:ext cx="436565" cy="935605"/>
              <a:chOff x="2553142" y="1251146"/>
              <a:chExt cx="3700652" cy="5199350"/>
            </a:xfrm>
          </p:grpSpPr>
          <p:sp>
            <p:nvSpPr>
              <p:cNvPr id="392" name="Forme libre 766">
                <a:extLst>
                  <a:ext uri="{FF2B5EF4-FFF2-40B4-BE49-F238E27FC236}">
                    <a16:creationId xmlns:a16="http://schemas.microsoft.com/office/drawing/2014/main" id="{ABB68A80-71E8-4F8B-9EA6-57B4A7D9E72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orme libre 767">
                <a:extLst>
                  <a:ext uri="{FF2B5EF4-FFF2-40B4-BE49-F238E27FC236}">
                    <a16:creationId xmlns:a16="http://schemas.microsoft.com/office/drawing/2014/main" id="{FF4988C1-A8D9-4445-A5E4-4E34547C0A78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0930ED3-8063-4DAD-8D3F-1FDEA2CC125D}"/>
                </a:ext>
              </a:extLst>
            </p:cNvPr>
            <p:cNvGrpSpPr/>
            <p:nvPr/>
          </p:nvGrpSpPr>
          <p:grpSpPr>
            <a:xfrm>
              <a:off x="2542181" y="914444"/>
              <a:ext cx="436565" cy="935605"/>
              <a:chOff x="2553142" y="1251146"/>
              <a:chExt cx="3700652" cy="5199350"/>
            </a:xfrm>
          </p:grpSpPr>
          <p:sp>
            <p:nvSpPr>
              <p:cNvPr id="390" name="Forme libre 764">
                <a:extLst>
                  <a:ext uri="{FF2B5EF4-FFF2-40B4-BE49-F238E27FC236}">
                    <a16:creationId xmlns:a16="http://schemas.microsoft.com/office/drawing/2014/main" id="{BD1E411F-43E6-4498-A0E7-D357E48E35A9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orme libre 765">
                <a:extLst>
                  <a:ext uri="{FF2B5EF4-FFF2-40B4-BE49-F238E27FC236}">
                    <a16:creationId xmlns:a16="http://schemas.microsoft.com/office/drawing/2014/main" id="{AFB4869A-D8FA-4261-A0A2-3A6262754F58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B1535F8C-C111-4AD8-945E-31EDE208C1F5}"/>
                </a:ext>
              </a:extLst>
            </p:cNvPr>
            <p:cNvGrpSpPr/>
            <p:nvPr/>
          </p:nvGrpSpPr>
          <p:grpSpPr>
            <a:xfrm>
              <a:off x="2268892" y="907192"/>
              <a:ext cx="436565" cy="935605"/>
              <a:chOff x="2553142" y="1251146"/>
              <a:chExt cx="3700652" cy="5199350"/>
            </a:xfrm>
          </p:grpSpPr>
          <p:sp>
            <p:nvSpPr>
              <p:cNvPr id="388" name="Forme libre 762">
                <a:extLst>
                  <a:ext uri="{FF2B5EF4-FFF2-40B4-BE49-F238E27FC236}">
                    <a16:creationId xmlns:a16="http://schemas.microsoft.com/office/drawing/2014/main" id="{D6A41AD9-ADEE-4BB0-A84E-77D6717EB31C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orme libre 763">
                <a:extLst>
                  <a:ext uri="{FF2B5EF4-FFF2-40B4-BE49-F238E27FC236}">
                    <a16:creationId xmlns:a16="http://schemas.microsoft.com/office/drawing/2014/main" id="{2885E41E-5770-43C0-AE10-960FA4BDD12C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3395A8BA-49C3-481C-B207-C1CF66962B96}"/>
                </a:ext>
              </a:extLst>
            </p:cNvPr>
            <p:cNvGrpSpPr/>
            <p:nvPr/>
          </p:nvGrpSpPr>
          <p:grpSpPr>
            <a:xfrm>
              <a:off x="2817453" y="911786"/>
              <a:ext cx="436565" cy="935605"/>
              <a:chOff x="2553142" y="1251146"/>
              <a:chExt cx="3700652" cy="5199350"/>
            </a:xfrm>
          </p:grpSpPr>
          <p:sp>
            <p:nvSpPr>
              <p:cNvPr id="386" name="Forme libre 760">
                <a:extLst>
                  <a:ext uri="{FF2B5EF4-FFF2-40B4-BE49-F238E27FC236}">
                    <a16:creationId xmlns:a16="http://schemas.microsoft.com/office/drawing/2014/main" id="{F1E5A609-9428-457F-B4D5-12126F6C598B}"/>
                  </a:ext>
                </a:extLst>
              </p:cNvPr>
              <p:cNvSpPr/>
              <p:nvPr/>
            </p:nvSpPr>
            <p:spPr>
              <a:xfrm>
                <a:off x="3985591" y="5377070"/>
                <a:ext cx="1302026" cy="1073426"/>
              </a:xfrm>
              <a:custGeom>
                <a:avLst/>
                <a:gdLst>
                  <a:gd name="connsiteX0" fmla="*/ 188844 w 1302026"/>
                  <a:gd name="connsiteY0" fmla="*/ 526773 h 1073426"/>
                  <a:gd name="connsiteX1" fmla="*/ 129209 w 1302026"/>
                  <a:gd name="connsiteY1" fmla="*/ 815008 h 1073426"/>
                  <a:gd name="connsiteX2" fmla="*/ 0 w 1302026"/>
                  <a:gd name="connsiteY2" fmla="*/ 974034 h 1073426"/>
                  <a:gd name="connsiteX3" fmla="*/ 49696 w 1302026"/>
                  <a:gd name="connsiteY3" fmla="*/ 1023730 h 1073426"/>
                  <a:gd name="connsiteX4" fmla="*/ 417444 w 1302026"/>
                  <a:gd name="connsiteY4" fmla="*/ 844826 h 1073426"/>
                  <a:gd name="connsiteX5" fmla="*/ 487018 w 1302026"/>
                  <a:gd name="connsiteY5" fmla="*/ 944217 h 1073426"/>
                  <a:gd name="connsiteX6" fmla="*/ 566531 w 1302026"/>
                  <a:gd name="connsiteY6" fmla="*/ 1073426 h 1073426"/>
                  <a:gd name="connsiteX7" fmla="*/ 725557 w 1302026"/>
                  <a:gd name="connsiteY7" fmla="*/ 1043608 h 1073426"/>
                  <a:gd name="connsiteX8" fmla="*/ 795131 w 1302026"/>
                  <a:gd name="connsiteY8" fmla="*/ 824947 h 1073426"/>
                  <a:gd name="connsiteX9" fmla="*/ 1113183 w 1302026"/>
                  <a:gd name="connsiteY9" fmla="*/ 944217 h 1073426"/>
                  <a:gd name="connsiteX10" fmla="*/ 1262270 w 1302026"/>
                  <a:gd name="connsiteY10" fmla="*/ 974034 h 1073426"/>
                  <a:gd name="connsiteX11" fmla="*/ 1302026 w 1302026"/>
                  <a:gd name="connsiteY11" fmla="*/ 894521 h 1073426"/>
                  <a:gd name="connsiteX12" fmla="*/ 1113183 w 1302026"/>
                  <a:gd name="connsiteY12" fmla="*/ 785191 h 1073426"/>
                  <a:gd name="connsiteX13" fmla="*/ 983974 w 1302026"/>
                  <a:gd name="connsiteY13" fmla="*/ 646043 h 1073426"/>
                  <a:gd name="connsiteX14" fmla="*/ 983974 w 1302026"/>
                  <a:gd name="connsiteY14" fmla="*/ 467139 h 1073426"/>
                  <a:gd name="connsiteX15" fmla="*/ 616226 w 1302026"/>
                  <a:gd name="connsiteY15" fmla="*/ 0 h 1073426"/>
                  <a:gd name="connsiteX16" fmla="*/ 238539 w 1302026"/>
                  <a:gd name="connsiteY16" fmla="*/ 198782 h 1073426"/>
                  <a:gd name="connsiteX17" fmla="*/ 188844 w 1302026"/>
                  <a:gd name="connsiteY17" fmla="*/ 526773 h 107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026" h="1073426">
                    <a:moveTo>
                      <a:pt x="188844" y="526773"/>
                    </a:moveTo>
                    <a:lnTo>
                      <a:pt x="129209" y="815008"/>
                    </a:lnTo>
                    <a:lnTo>
                      <a:pt x="0" y="974034"/>
                    </a:lnTo>
                    <a:lnTo>
                      <a:pt x="49696" y="1023730"/>
                    </a:lnTo>
                    <a:lnTo>
                      <a:pt x="417444" y="844826"/>
                    </a:lnTo>
                    <a:lnTo>
                      <a:pt x="487018" y="944217"/>
                    </a:lnTo>
                    <a:lnTo>
                      <a:pt x="566531" y="1073426"/>
                    </a:lnTo>
                    <a:lnTo>
                      <a:pt x="725557" y="1043608"/>
                    </a:lnTo>
                    <a:lnTo>
                      <a:pt x="795131" y="824947"/>
                    </a:lnTo>
                    <a:lnTo>
                      <a:pt x="1113183" y="944217"/>
                    </a:lnTo>
                    <a:lnTo>
                      <a:pt x="1262270" y="974034"/>
                    </a:lnTo>
                    <a:lnTo>
                      <a:pt x="1302026" y="894521"/>
                    </a:lnTo>
                    <a:lnTo>
                      <a:pt x="1113183" y="785191"/>
                    </a:lnTo>
                    <a:lnTo>
                      <a:pt x="983974" y="646043"/>
                    </a:lnTo>
                    <a:lnTo>
                      <a:pt x="983974" y="467139"/>
                    </a:lnTo>
                    <a:lnTo>
                      <a:pt x="616226" y="0"/>
                    </a:lnTo>
                    <a:lnTo>
                      <a:pt x="238539" y="198782"/>
                    </a:lnTo>
                    <a:lnTo>
                      <a:pt x="188844" y="526773"/>
                    </a:lnTo>
                    <a:close/>
                  </a:path>
                </a:pathLst>
              </a:custGeom>
              <a:solidFill>
                <a:srgbClr val="99663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7" name="Forme libre 761">
                <a:extLst>
                  <a:ext uri="{FF2B5EF4-FFF2-40B4-BE49-F238E27FC236}">
                    <a16:creationId xmlns:a16="http://schemas.microsoft.com/office/drawing/2014/main" id="{DB433987-80E2-4CF1-8B87-EF51C27484F6}"/>
                  </a:ext>
                </a:extLst>
              </p:cNvPr>
              <p:cNvSpPr/>
              <p:nvPr/>
            </p:nvSpPr>
            <p:spPr>
              <a:xfrm>
                <a:off x="2553142" y="1251146"/>
                <a:ext cx="3700652" cy="4800679"/>
              </a:xfrm>
              <a:custGeom>
                <a:avLst/>
                <a:gdLst>
                  <a:gd name="connsiteX0" fmla="*/ 1213788 w 3700652"/>
                  <a:gd name="connsiteY0" fmla="*/ 4245193 h 4800679"/>
                  <a:gd name="connsiteX1" fmla="*/ 895736 w 3700652"/>
                  <a:gd name="connsiteY1" fmla="*/ 4493671 h 4800679"/>
                  <a:gd name="connsiteX2" fmla="*/ 289449 w 3700652"/>
                  <a:gd name="connsiteY2" fmla="*/ 4632819 h 4800679"/>
                  <a:gd name="connsiteX3" fmla="*/ 1215 w 3700652"/>
                  <a:gd name="connsiteY3" fmla="*/ 4543367 h 4800679"/>
                  <a:gd name="connsiteX4" fmla="*/ 388841 w 3700652"/>
                  <a:gd name="connsiteY4" fmla="*/ 4344584 h 4800679"/>
                  <a:gd name="connsiteX5" fmla="*/ 607501 w 3700652"/>
                  <a:gd name="connsiteY5" fmla="*/ 4036471 h 4800679"/>
                  <a:gd name="connsiteX6" fmla="*/ 418658 w 3700652"/>
                  <a:gd name="connsiteY6" fmla="*/ 4046411 h 4800679"/>
                  <a:gd name="connsiteX7" fmla="*/ 349084 w 3700652"/>
                  <a:gd name="connsiteY7" fmla="*/ 3976837 h 4800679"/>
                  <a:gd name="connsiteX8" fmla="*/ 696954 w 3700652"/>
                  <a:gd name="connsiteY8" fmla="*/ 3797932 h 4800679"/>
                  <a:gd name="connsiteX9" fmla="*/ 905675 w 3700652"/>
                  <a:gd name="connsiteY9" fmla="*/ 3509697 h 4800679"/>
                  <a:gd name="connsiteX10" fmla="*/ 1015006 w 3700652"/>
                  <a:gd name="connsiteY10" fmla="*/ 3400367 h 4800679"/>
                  <a:gd name="connsiteX11" fmla="*/ 846041 w 3700652"/>
                  <a:gd name="connsiteY11" fmla="*/ 3469941 h 4800679"/>
                  <a:gd name="connsiteX12" fmla="*/ 667136 w 3700652"/>
                  <a:gd name="connsiteY12" fmla="*/ 3460002 h 4800679"/>
                  <a:gd name="connsiteX13" fmla="*/ 547867 w 3700652"/>
                  <a:gd name="connsiteY13" fmla="*/ 3251280 h 4800679"/>
                  <a:gd name="connsiteX14" fmla="*/ 696954 w 3700652"/>
                  <a:gd name="connsiteY14" fmla="*/ 3261219 h 4800679"/>
                  <a:gd name="connsiteX15" fmla="*/ 865919 w 3700652"/>
                  <a:gd name="connsiteY15" fmla="*/ 3181706 h 4800679"/>
                  <a:gd name="connsiteX16" fmla="*/ 885797 w 3700652"/>
                  <a:gd name="connsiteY16" fmla="*/ 3072376 h 4800679"/>
                  <a:gd name="connsiteX17" fmla="*/ 756588 w 3700652"/>
                  <a:gd name="connsiteY17" fmla="*/ 2992863 h 4800679"/>
                  <a:gd name="connsiteX18" fmla="*/ 547867 w 3700652"/>
                  <a:gd name="connsiteY18" fmla="*/ 2873593 h 4800679"/>
                  <a:gd name="connsiteX19" fmla="*/ 478293 w 3700652"/>
                  <a:gd name="connsiteY19" fmla="*/ 2764263 h 4800679"/>
                  <a:gd name="connsiteX20" fmla="*/ 846041 w 3700652"/>
                  <a:gd name="connsiteY20" fmla="*/ 2664871 h 4800679"/>
                  <a:gd name="connsiteX21" fmla="*/ 1074641 w 3700652"/>
                  <a:gd name="connsiteY21" fmla="*/ 2515784 h 4800679"/>
                  <a:gd name="connsiteX22" fmla="*/ 1134275 w 3700652"/>
                  <a:gd name="connsiteY22" fmla="*/ 2436271 h 4800679"/>
                  <a:gd name="connsiteX23" fmla="*/ 1054762 w 3700652"/>
                  <a:gd name="connsiteY23" fmla="*/ 2416393 h 4800679"/>
                  <a:gd name="connsiteX24" fmla="*/ 955371 w 3700652"/>
                  <a:gd name="connsiteY24" fmla="*/ 2356758 h 4800679"/>
                  <a:gd name="connsiteX25" fmla="*/ 826162 w 3700652"/>
                  <a:gd name="connsiteY25" fmla="*/ 2257367 h 4800679"/>
                  <a:gd name="connsiteX26" fmla="*/ 1005067 w 3700652"/>
                  <a:gd name="connsiteY26" fmla="*/ 2287184 h 4800679"/>
                  <a:gd name="connsiteX27" fmla="*/ 1174032 w 3700652"/>
                  <a:gd name="connsiteY27" fmla="*/ 2277245 h 4800679"/>
                  <a:gd name="connsiteX28" fmla="*/ 1372815 w 3700652"/>
                  <a:gd name="connsiteY28" fmla="*/ 2148037 h 4800679"/>
                  <a:gd name="connsiteX29" fmla="*/ 1432449 w 3700652"/>
                  <a:gd name="connsiteY29" fmla="*/ 1969132 h 4800679"/>
                  <a:gd name="connsiteX30" fmla="*/ 1303241 w 3700652"/>
                  <a:gd name="connsiteY30" fmla="*/ 1969132 h 4800679"/>
                  <a:gd name="connsiteX31" fmla="*/ 1193910 w 3700652"/>
                  <a:gd name="connsiteY31" fmla="*/ 1939315 h 4800679"/>
                  <a:gd name="connsiteX32" fmla="*/ 1104458 w 3700652"/>
                  <a:gd name="connsiteY32" fmla="*/ 1849863 h 4800679"/>
                  <a:gd name="connsiteX33" fmla="*/ 1283362 w 3700652"/>
                  <a:gd name="connsiteY33" fmla="*/ 1800167 h 4800679"/>
                  <a:gd name="connsiteX34" fmla="*/ 1521901 w 3700652"/>
                  <a:gd name="connsiteY34" fmla="*/ 1641141 h 4800679"/>
                  <a:gd name="connsiteX35" fmla="*/ 1700806 w 3700652"/>
                  <a:gd name="connsiteY35" fmla="*/ 1402602 h 4800679"/>
                  <a:gd name="connsiteX36" fmla="*/ 1820075 w 3700652"/>
                  <a:gd name="connsiteY36" fmla="*/ 1054732 h 4800679"/>
                  <a:gd name="connsiteX37" fmla="*/ 1641171 w 3700652"/>
                  <a:gd name="connsiteY37" fmla="*/ 1074611 h 4800679"/>
                  <a:gd name="connsiteX38" fmla="*/ 1511962 w 3700652"/>
                  <a:gd name="connsiteY38" fmla="*/ 1034854 h 4800679"/>
                  <a:gd name="connsiteX39" fmla="*/ 1750501 w 3700652"/>
                  <a:gd name="connsiteY39" fmla="*/ 846011 h 4800679"/>
                  <a:gd name="connsiteX40" fmla="*/ 1869771 w 3700652"/>
                  <a:gd name="connsiteY40" fmla="*/ 686984 h 4800679"/>
                  <a:gd name="connsiteX41" fmla="*/ 2088432 w 3700652"/>
                  <a:gd name="connsiteY41" fmla="*/ 1184 h 4800679"/>
                  <a:gd name="connsiteX42" fmla="*/ 2217641 w 3700652"/>
                  <a:gd name="connsiteY42" fmla="*/ 527958 h 4800679"/>
                  <a:gd name="connsiteX43" fmla="*/ 2346849 w 3700652"/>
                  <a:gd name="connsiteY43" fmla="*/ 766497 h 4800679"/>
                  <a:gd name="connsiteX44" fmla="*/ 2456180 w 3700652"/>
                  <a:gd name="connsiteY44" fmla="*/ 905645 h 4800679"/>
                  <a:gd name="connsiteX45" fmla="*/ 2396545 w 3700652"/>
                  <a:gd name="connsiteY45" fmla="*/ 905645 h 4800679"/>
                  <a:gd name="connsiteX46" fmla="*/ 2287215 w 3700652"/>
                  <a:gd name="connsiteY46" fmla="*/ 865889 h 4800679"/>
                  <a:gd name="connsiteX47" fmla="*/ 2366728 w 3700652"/>
                  <a:gd name="connsiteY47" fmla="*/ 925524 h 4800679"/>
                  <a:gd name="connsiteX48" fmla="*/ 2426362 w 3700652"/>
                  <a:gd name="connsiteY48" fmla="*/ 1104428 h 4800679"/>
                  <a:gd name="connsiteX49" fmla="*/ 2625145 w 3700652"/>
                  <a:gd name="connsiteY49" fmla="*/ 1193880 h 4800679"/>
                  <a:gd name="connsiteX50" fmla="*/ 2545632 w 3700652"/>
                  <a:gd name="connsiteY50" fmla="*/ 1233637 h 4800679"/>
                  <a:gd name="connsiteX51" fmla="*/ 2446241 w 3700652"/>
                  <a:gd name="connsiteY51" fmla="*/ 1253515 h 4800679"/>
                  <a:gd name="connsiteX52" fmla="*/ 2376667 w 3700652"/>
                  <a:gd name="connsiteY52" fmla="*/ 1233637 h 4800679"/>
                  <a:gd name="connsiteX53" fmla="*/ 2545632 w 3700652"/>
                  <a:gd name="connsiteY53" fmla="*/ 1521871 h 4800679"/>
                  <a:gd name="connsiteX54" fmla="*/ 2764293 w 3700652"/>
                  <a:gd name="connsiteY54" fmla="*/ 1710715 h 4800679"/>
                  <a:gd name="connsiteX55" fmla="*/ 2913380 w 3700652"/>
                  <a:gd name="connsiteY55" fmla="*/ 1790228 h 4800679"/>
                  <a:gd name="connsiteX56" fmla="*/ 2744415 w 3700652"/>
                  <a:gd name="connsiteY56" fmla="*/ 1839924 h 4800679"/>
                  <a:gd name="connsiteX57" fmla="*/ 2585388 w 3700652"/>
                  <a:gd name="connsiteY57" fmla="*/ 1859802 h 4800679"/>
                  <a:gd name="connsiteX58" fmla="*/ 2744415 w 3700652"/>
                  <a:gd name="connsiteY58" fmla="*/ 1849863 h 4800679"/>
                  <a:gd name="connsiteX59" fmla="*/ 2794110 w 3700652"/>
                  <a:gd name="connsiteY59" fmla="*/ 2068524 h 4800679"/>
                  <a:gd name="connsiteX60" fmla="*/ 2973015 w 3700652"/>
                  <a:gd name="connsiteY60" fmla="*/ 2227550 h 4800679"/>
                  <a:gd name="connsiteX61" fmla="*/ 3201615 w 3700652"/>
                  <a:gd name="connsiteY61" fmla="*/ 2247428 h 4800679"/>
                  <a:gd name="connsiteX62" fmla="*/ 3291067 w 3700652"/>
                  <a:gd name="connsiteY62" fmla="*/ 2217611 h 4800679"/>
                  <a:gd name="connsiteX63" fmla="*/ 3191675 w 3700652"/>
                  <a:gd name="connsiteY63" fmla="*/ 2346819 h 4800679"/>
                  <a:gd name="connsiteX64" fmla="*/ 3092284 w 3700652"/>
                  <a:gd name="connsiteY64" fmla="*/ 2376637 h 4800679"/>
                  <a:gd name="connsiteX65" fmla="*/ 2973015 w 3700652"/>
                  <a:gd name="connsiteY65" fmla="*/ 2376637 h 4800679"/>
                  <a:gd name="connsiteX66" fmla="*/ 3032649 w 3700652"/>
                  <a:gd name="connsiteY66" fmla="*/ 2476028 h 4800679"/>
                  <a:gd name="connsiteX67" fmla="*/ 3221493 w 3700652"/>
                  <a:gd name="connsiteY67" fmla="*/ 2595297 h 4800679"/>
                  <a:gd name="connsiteX68" fmla="*/ 3092284 w 3700652"/>
                  <a:gd name="connsiteY68" fmla="*/ 2644993 h 4800679"/>
                  <a:gd name="connsiteX69" fmla="*/ 2973015 w 3700652"/>
                  <a:gd name="connsiteY69" fmla="*/ 2664871 h 4800679"/>
                  <a:gd name="connsiteX70" fmla="*/ 3022710 w 3700652"/>
                  <a:gd name="connsiteY70" fmla="*/ 2754324 h 4800679"/>
                  <a:gd name="connsiteX71" fmla="*/ 3211554 w 3700652"/>
                  <a:gd name="connsiteY71" fmla="*/ 2893471 h 4800679"/>
                  <a:gd name="connsiteX72" fmla="*/ 3350701 w 3700652"/>
                  <a:gd name="connsiteY72" fmla="*/ 2943167 h 4800679"/>
                  <a:gd name="connsiteX73" fmla="*/ 3291067 w 3700652"/>
                  <a:gd name="connsiteY73" fmla="*/ 3072376 h 4800679"/>
                  <a:gd name="connsiteX74" fmla="*/ 3171797 w 3700652"/>
                  <a:gd name="connsiteY74" fmla="*/ 3102193 h 4800679"/>
                  <a:gd name="connsiteX75" fmla="*/ 3122101 w 3700652"/>
                  <a:gd name="connsiteY75" fmla="*/ 3102193 h 4800679"/>
                  <a:gd name="connsiteX76" fmla="*/ 3261249 w 3700652"/>
                  <a:gd name="connsiteY76" fmla="*/ 3410306 h 4800679"/>
                  <a:gd name="connsiteX77" fmla="*/ 3450093 w 3700652"/>
                  <a:gd name="connsiteY77" fmla="*/ 3519637 h 4800679"/>
                  <a:gd name="connsiteX78" fmla="*/ 3698571 w 3700652"/>
                  <a:gd name="connsiteY78" fmla="*/ 3628967 h 4800679"/>
                  <a:gd name="connsiteX79" fmla="*/ 3559423 w 3700652"/>
                  <a:gd name="connsiteY79" fmla="*/ 3748237 h 4800679"/>
                  <a:gd name="connsiteX80" fmla="*/ 3390458 w 3700652"/>
                  <a:gd name="connsiteY80" fmla="*/ 3817811 h 4800679"/>
                  <a:gd name="connsiteX81" fmla="*/ 3141980 w 3700652"/>
                  <a:gd name="connsiteY81" fmla="*/ 3807871 h 4800679"/>
                  <a:gd name="connsiteX82" fmla="*/ 3599180 w 3700652"/>
                  <a:gd name="connsiteY82" fmla="*/ 4155741 h 4800679"/>
                  <a:gd name="connsiteX83" fmla="*/ 3281128 w 3700652"/>
                  <a:gd name="connsiteY83" fmla="*/ 4195497 h 4800679"/>
                  <a:gd name="connsiteX84" fmla="*/ 3668754 w 3700652"/>
                  <a:gd name="connsiteY84" fmla="*/ 4473793 h 4800679"/>
                  <a:gd name="connsiteX85" fmla="*/ 3231432 w 3700652"/>
                  <a:gd name="connsiteY85" fmla="*/ 4573184 h 4800679"/>
                  <a:gd name="connsiteX86" fmla="*/ 2833867 w 3700652"/>
                  <a:gd name="connsiteY86" fmla="*/ 4473793 h 4800679"/>
                  <a:gd name="connsiteX87" fmla="*/ 2734475 w 3700652"/>
                  <a:gd name="connsiteY87" fmla="*/ 4434037 h 4800679"/>
                  <a:gd name="connsiteX88" fmla="*/ 2982954 w 3700652"/>
                  <a:gd name="connsiteY88" fmla="*/ 4781906 h 4800679"/>
                  <a:gd name="connsiteX89" fmla="*/ 2654962 w 3700652"/>
                  <a:gd name="connsiteY89" fmla="*/ 4692454 h 4800679"/>
                  <a:gd name="connsiteX90" fmla="*/ 2386606 w 3700652"/>
                  <a:gd name="connsiteY90" fmla="*/ 4583124 h 4800679"/>
                  <a:gd name="connsiteX91" fmla="*/ 2336910 w 3700652"/>
                  <a:gd name="connsiteY91" fmla="*/ 4732211 h 4800679"/>
                  <a:gd name="connsiteX92" fmla="*/ 2108310 w 3700652"/>
                  <a:gd name="connsiteY92" fmla="*/ 4632819 h 4800679"/>
                  <a:gd name="connsiteX93" fmla="*/ 1830015 w 3700652"/>
                  <a:gd name="connsiteY93" fmla="*/ 4414158 h 4800679"/>
                  <a:gd name="connsiteX94" fmla="*/ 1571597 w 3700652"/>
                  <a:gd name="connsiteY94" fmla="*/ 4702393 h 4800679"/>
                  <a:gd name="connsiteX95" fmla="*/ 1372815 w 3700652"/>
                  <a:gd name="connsiteY95" fmla="*/ 4791845 h 4800679"/>
                  <a:gd name="connsiteX96" fmla="*/ 1452328 w 3700652"/>
                  <a:gd name="connsiteY96" fmla="*/ 4513550 h 4800679"/>
                  <a:gd name="connsiteX97" fmla="*/ 1174032 w 3700652"/>
                  <a:gd name="connsiteY97" fmla="*/ 4622880 h 4800679"/>
                  <a:gd name="connsiteX98" fmla="*/ 1015006 w 3700652"/>
                  <a:gd name="connsiteY98" fmla="*/ 4563245 h 4800679"/>
                  <a:gd name="connsiteX99" fmla="*/ 1213788 w 3700652"/>
                  <a:gd name="connsiteY99" fmla="*/ 4245193 h 480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700652" h="4800679">
                    <a:moveTo>
                      <a:pt x="1213788" y="4245193"/>
                    </a:moveTo>
                    <a:cubicBezTo>
                      <a:pt x="1193910" y="4233597"/>
                      <a:pt x="1049792" y="4429067"/>
                      <a:pt x="895736" y="4493671"/>
                    </a:cubicBezTo>
                    <a:cubicBezTo>
                      <a:pt x="741680" y="4558275"/>
                      <a:pt x="438536" y="4624536"/>
                      <a:pt x="289449" y="4632819"/>
                    </a:cubicBezTo>
                    <a:cubicBezTo>
                      <a:pt x="140362" y="4641102"/>
                      <a:pt x="-15350" y="4591406"/>
                      <a:pt x="1215" y="4543367"/>
                    </a:cubicBezTo>
                    <a:cubicBezTo>
                      <a:pt x="17780" y="4495328"/>
                      <a:pt x="287793" y="4429067"/>
                      <a:pt x="388841" y="4344584"/>
                    </a:cubicBezTo>
                    <a:cubicBezTo>
                      <a:pt x="489889" y="4260101"/>
                      <a:pt x="602532" y="4086166"/>
                      <a:pt x="607501" y="4036471"/>
                    </a:cubicBezTo>
                    <a:cubicBezTo>
                      <a:pt x="612470" y="3986776"/>
                      <a:pt x="461727" y="4056350"/>
                      <a:pt x="418658" y="4046411"/>
                    </a:cubicBezTo>
                    <a:cubicBezTo>
                      <a:pt x="375589" y="4036472"/>
                      <a:pt x="302701" y="4018250"/>
                      <a:pt x="349084" y="3976837"/>
                    </a:cubicBezTo>
                    <a:cubicBezTo>
                      <a:pt x="395467" y="3935424"/>
                      <a:pt x="604189" y="3875789"/>
                      <a:pt x="696954" y="3797932"/>
                    </a:cubicBezTo>
                    <a:cubicBezTo>
                      <a:pt x="789719" y="3720075"/>
                      <a:pt x="852666" y="3575958"/>
                      <a:pt x="905675" y="3509697"/>
                    </a:cubicBezTo>
                    <a:cubicBezTo>
                      <a:pt x="958684" y="3443436"/>
                      <a:pt x="1024945" y="3406993"/>
                      <a:pt x="1015006" y="3400367"/>
                    </a:cubicBezTo>
                    <a:cubicBezTo>
                      <a:pt x="1005067" y="3393741"/>
                      <a:pt x="904019" y="3460002"/>
                      <a:pt x="846041" y="3469941"/>
                    </a:cubicBezTo>
                    <a:cubicBezTo>
                      <a:pt x="788063" y="3479880"/>
                      <a:pt x="716832" y="3496445"/>
                      <a:pt x="667136" y="3460002"/>
                    </a:cubicBezTo>
                    <a:cubicBezTo>
                      <a:pt x="617440" y="3423558"/>
                      <a:pt x="542897" y="3284410"/>
                      <a:pt x="547867" y="3251280"/>
                    </a:cubicBezTo>
                    <a:cubicBezTo>
                      <a:pt x="552837" y="3218150"/>
                      <a:pt x="643945" y="3272815"/>
                      <a:pt x="696954" y="3261219"/>
                    </a:cubicBezTo>
                    <a:cubicBezTo>
                      <a:pt x="749963" y="3249623"/>
                      <a:pt x="834445" y="3213180"/>
                      <a:pt x="865919" y="3181706"/>
                    </a:cubicBezTo>
                    <a:cubicBezTo>
                      <a:pt x="897393" y="3150232"/>
                      <a:pt x="904019" y="3103850"/>
                      <a:pt x="885797" y="3072376"/>
                    </a:cubicBezTo>
                    <a:cubicBezTo>
                      <a:pt x="867575" y="3040902"/>
                      <a:pt x="812910" y="3025993"/>
                      <a:pt x="756588" y="2992863"/>
                    </a:cubicBezTo>
                    <a:cubicBezTo>
                      <a:pt x="700266" y="2959733"/>
                      <a:pt x="594249" y="2911693"/>
                      <a:pt x="547867" y="2873593"/>
                    </a:cubicBezTo>
                    <a:cubicBezTo>
                      <a:pt x="501485" y="2835493"/>
                      <a:pt x="428597" y="2799050"/>
                      <a:pt x="478293" y="2764263"/>
                    </a:cubicBezTo>
                    <a:cubicBezTo>
                      <a:pt x="527989" y="2729476"/>
                      <a:pt x="746650" y="2706284"/>
                      <a:pt x="846041" y="2664871"/>
                    </a:cubicBezTo>
                    <a:cubicBezTo>
                      <a:pt x="945432" y="2623458"/>
                      <a:pt x="1026602" y="2553884"/>
                      <a:pt x="1074641" y="2515784"/>
                    </a:cubicBezTo>
                    <a:cubicBezTo>
                      <a:pt x="1122680" y="2477684"/>
                      <a:pt x="1137588" y="2452836"/>
                      <a:pt x="1134275" y="2436271"/>
                    </a:cubicBezTo>
                    <a:cubicBezTo>
                      <a:pt x="1130962" y="2419706"/>
                      <a:pt x="1084579" y="2429645"/>
                      <a:pt x="1054762" y="2416393"/>
                    </a:cubicBezTo>
                    <a:cubicBezTo>
                      <a:pt x="1024945" y="2403141"/>
                      <a:pt x="993471" y="2383262"/>
                      <a:pt x="955371" y="2356758"/>
                    </a:cubicBezTo>
                    <a:cubicBezTo>
                      <a:pt x="917271" y="2330254"/>
                      <a:pt x="817879" y="2268963"/>
                      <a:pt x="826162" y="2257367"/>
                    </a:cubicBezTo>
                    <a:cubicBezTo>
                      <a:pt x="834445" y="2245771"/>
                      <a:pt x="947089" y="2283871"/>
                      <a:pt x="1005067" y="2287184"/>
                    </a:cubicBezTo>
                    <a:cubicBezTo>
                      <a:pt x="1063045" y="2290497"/>
                      <a:pt x="1112741" y="2300436"/>
                      <a:pt x="1174032" y="2277245"/>
                    </a:cubicBezTo>
                    <a:cubicBezTo>
                      <a:pt x="1235323" y="2254054"/>
                      <a:pt x="1329746" y="2199389"/>
                      <a:pt x="1372815" y="2148037"/>
                    </a:cubicBezTo>
                    <a:cubicBezTo>
                      <a:pt x="1415884" y="2096685"/>
                      <a:pt x="1444045" y="1998949"/>
                      <a:pt x="1432449" y="1969132"/>
                    </a:cubicBezTo>
                    <a:cubicBezTo>
                      <a:pt x="1420853" y="1939315"/>
                      <a:pt x="1342997" y="1974101"/>
                      <a:pt x="1303241" y="1969132"/>
                    </a:cubicBezTo>
                    <a:cubicBezTo>
                      <a:pt x="1263485" y="1964163"/>
                      <a:pt x="1227041" y="1959193"/>
                      <a:pt x="1193910" y="1939315"/>
                    </a:cubicBezTo>
                    <a:cubicBezTo>
                      <a:pt x="1160779" y="1919437"/>
                      <a:pt x="1089549" y="1873054"/>
                      <a:pt x="1104458" y="1849863"/>
                    </a:cubicBezTo>
                    <a:cubicBezTo>
                      <a:pt x="1119367" y="1826672"/>
                      <a:pt x="1213788" y="1834954"/>
                      <a:pt x="1283362" y="1800167"/>
                    </a:cubicBezTo>
                    <a:cubicBezTo>
                      <a:pt x="1352936" y="1765380"/>
                      <a:pt x="1452327" y="1707402"/>
                      <a:pt x="1521901" y="1641141"/>
                    </a:cubicBezTo>
                    <a:cubicBezTo>
                      <a:pt x="1591475" y="1574880"/>
                      <a:pt x="1651110" y="1500337"/>
                      <a:pt x="1700806" y="1402602"/>
                    </a:cubicBezTo>
                    <a:cubicBezTo>
                      <a:pt x="1750502" y="1304867"/>
                      <a:pt x="1830014" y="1109397"/>
                      <a:pt x="1820075" y="1054732"/>
                    </a:cubicBezTo>
                    <a:cubicBezTo>
                      <a:pt x="1810136" y="1000067"/>
                      <a:pt x="1692523" y="1077924"/>
                      <a:pt x="1641171" y="1074611"/>
                    </a:cubicBezTo>
                    <a:cubicBezTo>
                      <a:pt x="1589819" y="1071298"/>
                      <a:pt x="1493740" y="1072954"/>
                      <a:pt x="1511962" y="1034854"/>
                    </a:cubicBezTo>
                    <a:cubicBezTo>
                      <a:pt x="1530184" y="996754"/>
                      <a:pt x="1690866" y="903989"/>
                      <a:pt x="1750501" y="846011"/>
                    </a:cubicBezTo>
                    <a:cubicBezTo>
                      <a:pt x="1810136" y="788033"/>
                      <a:pt x="1813449" y="827789"/>
                      <a:pt x="1869771" y="686984"/>
                    </a:cubicBezTo>
                    <a:cubicBezTo>
                      <a:pt x="1926093" y="546179"/>
                      <a:pt x="2030454" y="27688"/>
                      <a:pt x="2088432" y="1184"/>
                    </a:cubicBezTo>
                    <a:cubicBezTo>
                      <a:pt x="2146410" y="-25320"/>
                      <a:pt x="2174571" y="400406"/>
                      <a:pt x="2217641" y="527958"/>
                    </a:cubicBezTo>
                    <a:cubicBezTo>
                      <a:pt x="2260711" y="655510"/>
                      <a:pt x="2307093" y="703549"/>
                      <a:pt x="2346849" y="766497"/>
                    </a:cubicBezTo>
                    <a:cubicBezTo>
                      <a:pt x="2386605" y="829445"/>
                      <a:pt x="2447897" y="882454"/>
                      <a:pt x="2456180" y="905645"/>
                    </a:cubicBezTo>
                    <a:cubicBezTo>
                      <a:pt x="2464463" y="928836"/>
                      <a:pt x="2424706" y="912271"/>
                      <a:pt x="2396545" y="905645"/>
                    </a:cubicBezTo>
                    <a:cubicBezTo>
                      <a:pt x="2368384" y="899019"/>
                      <a:pt x="2292185" y="862576"/>
                      <a:pt x="2287215" y="865889"/>
                    </a:cubicBezTo>
                    <a:cubicBezTo>
                      <a:pt x="2282245" y="869202"/>
                      <a:pt x="2343537" y="885768"/>
                      <a:pt x="2366728" y="925524"/>
                    </a:cubicBezTo>
                    <a:cubicBezTo>
                      <a:pt x="2389919" y="965280"/>
                      <a:pt x="2383293" y="1059702"/>
                      <a:pt x="2426362" y="1104428"/>
                    </a:cubicBezTo>
                    <a:cubicBezTo>
                      <a:pt x="2469431" y="1149154"/>
                      <a:pt x="2605267" y="1172345"/>
                      <a:pt x="2625145" y="1193880"/>
                    </a:cubicBezTo>
                    <a:cubicBezTo>
                      <a:pt x="2645023" y="1215415"/>
                      <a:pt x="2575449" y="1223698"/>
                      <a:pt x="2545632" y="1233637"/>
                    </a:cubicBezTo>
                    <a:cubicBezTo>
                      <a:pt x="2515815" y="1243576"/>
                      <a:pt x="2474402" y="1253515"/>
                      <a:pt x="2446241" y="1253515"/>
                    </a:cubicBezTo>
                    <a:cubicBezTo>
                      <a:pt x="2418080" y="1253515"/>
                      <a:pt x="2360102" y="1188911"/>
                      <a:pt x="2376667" y="1233637"/>
                    </a:cubicBezTo>
                    <a:cubicBezTo>
                      <a:pt x="2393232" y="1278363"/>
                      <a:pt x="2481028" y="1442358"/>
                      <a:pt x="2545632" y="1521871"/>
                    </a:cubicBezTo>
                    <a:cubicBezTo>
                      <a:pt x="2610236" y="1601384"/>
                      <a:pt x="2703002" y="1665989"/>
                      <a:pt x="2764293" y="1710715"/>
                    </a:cubicBezTo>
                    <a:cubicBezTo>
                      <a:pt x="2825584" y="1755441"/>
                      <a:pt x="2916693" y="1768693"/>
                      <a:pt x="2913380" y="1790228"/>
                    </a:cubicBezTo>
                    <a:cubicBezTo>
                      <a:pt x="2910067" y="1811763"/>
                      <a:pt x="2799080" y="1828328"/>
                      <a:pt x="2744415" y="1839924"/>
                    </a:cubicBezTo>
                    <a:cubicBezTo>
                      <a:pt x="2689750" y="1851520"/>
                      <a:pt x="2585388" y="1858146"/>
                      <a:pt x="2585388" y="1859802"/>
                    </a:cubicBezTo>
                    <a:cubicBezTo>
                      <a:pt x="2585388" y="1861458"/>
                      <a:pt x="2709628" y="1815076"/>
                      <a:pt x="2744415" y="1849863"/>
                    </a:cubicBezTo>
                    <a:cubicBezTo>
                      <a:pt x="2779202" y="1884650"/>
                      <a:pt x="2756010" y="2005576"/>
                      <a:pt x="2794110" y="2068524"/>
                    </a:cubicBezTo>
                    <a:cubicBezTo>
                      <a:pt x="2832210" y="2131472"/>
                      <a:pt x="2905098" y="2197733"/>
                      <a:pt x="2973015" y="2227550"/>
                    </a:cubicBezTo>
                    <a:cubicBezTo>
                      <a:pt x="3040932" y="2257367"/>
                      <a:pt x="3148606" y="2249084"/>
                      <a:pt x="3201615" y="2247428"/>
                    </a:cubicBezTo>
                    <a:cubicBezTo>
                      <a:pt x="3254624" y="2245772"/>
                      <a:pt x="3292724" y="2201046"/>
                      <a:pt x="3291067" y="2217611"/>
                    </a:cubicBezTo>
                    <a:cubicBezTo>
                      <a:pt x="3289410" y="2234176"/>
                      <a:pt x="3224806" y="2320315"/>
                      <a:pt x="3191675" y="2346819"/>
                    </a:cubicBezTo>
                    <a:cubicBezTo>
                      <a:pt x="3158544" y="2373323"/>
                      <a:pt x="3128727" y="2371667"/>
                      <a:pt x="3092284" y="2376637"/>
                    </a:cubicBezTo>
                    <a:cubicBezTo>
                      <a:pt x="3055841" y="2381607"/>
                      <a:pt x="2982954" y="2360072"/>
                      <a:pt x="2973015" y="2376637"/>
                    </a:cubicBezTo>
                    <a:cubicBezTo>
                      <a:pt x="2963076" y="2393202"/>
                      <a:pt x="2991236" y="2439585"/>
                      <a:pt x="3032649" y="2476028"/>
                    </a:cubicBezTo>
                    <a:cubicBezTo>
                      <a:pt x="3074062" y="2512471"/>
                      <a:pt x="3211554" y="2567136"/>
                      <a:pt x="3221493" y="2595297"/>
                    </a:cubicBezTo>
                    <a:cubicBezTo>
                      <a:pt x="3231432" y="2623458"/>
                      <a:pt x="3133697" y="2633397"/>
                      <a:pt x="3092284" y="2644993"/>
                    </a:cubicBezTo>
                    <a:cubicBezTo>
                      <a:pt x="3050871" y="2656589"/>
                      <a:pt x="2984611" y="2646649"/>
                      <a:pt x="2973015" y="2664871"/>
                    </a:cubicBezTo>
                    <a:cubicBezTo>
                      <a:pt x="2961419" y="2683093"/>
                      <a:pt x="2982954" y="2716224"/>
                      <a:pt x="3022710" y="2754324"/>
                    </a:cubicBezTo>
                    <a:cubicBezTo>
                      <a:pt x="3062466" y="2792424"/>
                      <a:pt x="3156889" y="2861997"/>
                      <a:pt x="3211554" y="2893471"/>
                    </a:cubicBezTo>
                    <a:cubicBezTo>
                      <a:pt x="3266219" y="2924945"/>
                      <a:pt x="3337449" y="2913350"/>
                      <a:pt x="3350701" y="2943167"/>
                    </a:cubicBezTo>
                    <a:cubicBezTo>
                      <a:pt x="3363953" y="2972984"/>
                      <a:pt x="3320884" y="3045872"/>
                      <a:pt x="3291067" y="3072376"/>
                    </a:cubicBezTo>
                    <a:cubicBezTo>
                      <a:pt x="3261250" y="3098880"/>
                      <a:pt x="3199958" y="3097224"/>
                      <a:pt x="3171797" y="3102193"/>
                    </a:cubicBezTo>
                    <a:cubicBezTo>
                      <a:pt x="3143636" y="3107162"/>
                      <a:pt x="3107192" y="3050841"/>
                      <a:pt x="3122101" y="3102193"/>
                    </a:cubicBezTo>
                    <a:cubicBezTo>
                      <a:pt x="3137010" y="3153545"/>
                      <a:pt x="3206584" y="3340732"/>
                      <a:pt x="3261249" y="3410306"/>
                    </a:cubicBezTo>
                    <a:cubicBezTo>
                      <a:pt x="3315914" y="3479880"/>
                      <a:pt x="3377206" y="3483194"/>
                      <a:pt x="3450093" y="3519637"/>
                    </a:cubicBezTo>
                    <a:cubicBezTo>
                      <a:pt x="3522980" y="3556080"/>
                      <a:pt x="3680349" y="3590867"/>
                      <a:pt x="3698571" y="3628967"/>
                    </a:cubicBezTo>
                    <a:cubicBezTo>
                      <a:pt x="3716793" y="3667067"/>
                      <a:pt x="3610775" y="3716763"/>
                      <a:pt x="3559423" y="3748237"/>
                    </a:cubicBezTo>
                    <a:cubicBezTo>
                      <a:pt x="3508071" y="3779711"/>
                      <a:pt x="3460032" y="3807872"/>
                      <a:pt x="3390458" y="3817811"/>
                    </a:cubicBezTo>
                    <a:cubicBezTo>
                      <a:pt x="3320884" y="3827750"/>
                      <a:pt x="3107193" y="3751549"/>
                      <a:pt x="3141980" y="3807871"/>
                    </a:cubicBezTo>
                    <a:cubicBezTo>
                      <a:pt x="3176767" y="3864193"/>
                      <a:pt x="3575989" y="4091137"/>
                      <a:pt x="3599180" y="4155741"/>
                    </a:cubicBezTo>
                    <a:cubicBezTo>
                      <a:pt x="3622371" y="4220345"/>
                      <a:pt x="3269532" y="4142488"/>
                      <a:pt x="3281128" y="4195497"/>
                    </a:cubicBezTo>
                    <a:cubicBezTo>
                      <a:pt x="3292724" y="4248506"/>
                      <a:pt x="3677037" y="4410845"/>
                      <a:pt x="3668754" y="4473793"/>
                    </a:cubicBezTo>
                    <a:cubicBezTo>
                      <a:pt x="3660471" y="4536741"/>
                      <a:pt x="3370580" y="4573184"/>
                      <a:pt x="3231432" y="4573184"/>
                    </a:cubicBezTo>
                    <a:cubicBezTo>
                      <a:pt x="3092284" y="4573184"/>
                      <a:pt x="2916693" y="4496984"/>
                      <a:pt x="2833867" y="4473793"/>
                    </a:cubicBezTo>
                    <a:cubicBezTo>
                      <a:pt x="2751041" y="4450602"/>
                      <a:pt x="2709627" y="4382685"/>
                      <a:pt x="2734475" y="4434037"/>
                    </a:cubicBezTo>
                    <a:cubicBezTo>
                      <a:pt x="2759323" y="4485389"/>
                      <a:pt x="2996206" y="4738837"/>
                      <a:pt x="2982954" y="4781906"/>
                    </a:cubicBezTo>
                    <a:cubicBezTo>
                      <a:pt x="2969702" y="4824976"/>
                      <a:pt x="2754353" y="4725584"/>
                      <a:pt x="2654962" y="4692454"/>
                    </a:cubicBezTo>
                    <a:cubicBezTo>
                      <a:pt x="2555571" y="4659324"/>
                      <a:pt x="2439615" y="4576498"/>
                      <a:pt x="2386606" y="4583124"/>
                    </a:cubicBezTo>
                    <a:cubicBezTo>
                      <a:pt x="2333597" y="4589750"/>
                      <a:pt x="2383293" y="4723929"/>
                      <a:pt x="2336910" y="4732211"/>
                    </a:cubicBezTo>
                    <a:cubicBezTo>
                      <a:pt x="2290527" y="4740493"/>
                      <a:pt x="2192792" y="4685828"/>
                      <a:pt x="2108310" y="4632819"/>
                    </a:cubicBezTo>
                    <a:cubicBezTo>
                      <a:pt x="2023828" y="4579810"/>
                      <a:pt x="1919467" y="4402562"/>
                      <a:pt x="1830015" y="4414158"/>
                    </a:cubicBezTo>
                    <a:cubicBezTo>
                      <a:pt x="1740563" y="4425754"/>
                      <a:pt x="1647797" y="4639445"/>
                      <a:pt x="1571597" y="4702393"/>
                    </a:cubicBezTo>
                    <a:cubicBezTo>
                      <a:pt x="1495397" y="4765341"/>
                      <a:pt x="1392693" y="4823319"/>
                      <a:pt x="1372815" y="4791845"/>
                    </a:cubicBezTo>
                    <a:cubicBezTo>
                      <a:pt x="1352937" y="4760371"/>
                      <a:pt x="1485458" y="4541711"/>
                      <a:pt x="1452328" y="4513550"/>
                    </a:cubicBezTo>
                    <a:cubicBezTo>
                      <a:pt x="1419198" y="4485389"/>
                      <a:pt x="1246919" y="4614598"/>
                      <a:pt x="1174032" y="4622880"/>
                    </a:cubicBezTo>
                    <a:cubicBezTo>
                      <a:pt x="1101145" y="4631162"/>
                      <a:pt x="1010036" y="4621223"/>
                      <a:pt x="1015006" y="4563245"/>
                    </a:cubicBezTo>
                    <a:cubicBezTo>
                      <a:pt x="1019975" y="4505267"/>
                      <a:pt x="1233666" y="4256789"/>
                      <a:pt x="1213788" y="4245193"/>
                    </a:cubicBezTo>
                    <a:close/>
                  </a:path>
                </a:pathLst>
              </a:cu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A38BC80-A748-404B-BB3E-D62E9A160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06237" y="2494464"/>
              <a:ext cx="45719" cy="10068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A9F36FC-4BEA-4652-A4A1-7D6599618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866201" y="2494464"/>
              <a:ext cx="45719" cy="10068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F897263-5827-4D5C-B5D0-724701C58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16443" y="2494464"/>
              <a:ext cx="45719" cy="10068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FB6EE6C-8DFF-4081-A92D-4D4750EE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969589" y="2494464"/>
              <a:ext cx="45719" cy="10068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D98EC25-30F2-477A-B760-488E23868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24815" y="2494464"/>
              <a:ext cx="45719" cy="100689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4A6D5FD-F546-4344-BC96-F9DD57E15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079795" y="2494464"/>
              <a:ext cx="45719" cy="100689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6418B6B-A89F-45E9-AD5A-72E5DF313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30037" y="2494464"/>
              <a:ext cx="45719" cy="10068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DD81720-0362-465F-87E5-CA8623AEE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184269" y="2494464"/>
              <a:ext cx="45719" cy="10068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E011F999-9A05-46A0-9DCA-816A25B8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34511" y="2494464"/>
              <a:ext cx="45719" cy="1006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2649CC5-59F1-4FD0-A9B9-6E142B47F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294475" y="2494464"/>
              <a:ext cx="45719" cy="10068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FC51490-5F76-43B6-9DB9-8DCFA5B1C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352193" y="2494464"/>
              <a:ext cx="45719" cy="10068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85631D5-B0EA-441C-AF9F-7412E9562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00623" y="2494464"/>
              <a:ext cx="45719" cy="10068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24C13322-87C9-47C1-8EEF-D48303CB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450865" y="2494464"/>
              <a:ext cx="45719" cy="10068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E08D222-728C-45BD-A0DB-54771D898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2510829" y="2494464"/>
              <a:ext cx="45719" cy="100689"/>
            </a:xfrm>
            <a:prstGeom prst="rect">
              <a:avLst/>
            </a:prstGeom>
          </p:spPr>
        </p:pic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A34785F-AEE0-44D5-94CF-7A84936CB30C}"/>
                </a:ext>
              </a:extLst>
            </p:cNvPr>
            <p:cNvGrpSpPr/>
            <p:nvPr/>
          </p:nvGrpSpPr>
          <p:grpSpPr>
            <a:xfrm>
              <a:off x="2005384" y="2191703"/>
              <a:ext cx="800553" cy="100689"/>
              <a:chOff x="1908395" y="2646864"/>
              <a:chExt cx="800553" cy="100689"/>
            </a:xfrm>
          </p:grpSpPr>
          <p:pic>
            <p:nvPicPr>
              <p:cNvPr id="371" name="Image 370">
                <a:extLst>
                  <a:ext uri="{FF2B5EF4-FFF2-40B4-BE49-F238E27FC236}">
                    <a16:creationId xmlns:a16="http://schemas.microsoft.com/office/drawing/2014/main" id="{D0465C80-3561-4A4D-BA0C-0C53FE9822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2" name="Image 371">
                <a:extLst>
                  <a:ext uri="{FF2B5EF4-FFF2-40B4-BE49-F238E27FC236}">
                    <a16:creationId xmlns:a16="http://schemas.microsoft.com/office/drawing/2014/main" id="{AE23470D-ADEB-4A4E-B805-481CF00C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3" name="Image 372">
                <a:extLst>
                  <a:ext uri="{FF2B5EF4-FFF2-40B4-BE49-F238E27FC236}">
                    <a16:creationId xmlns:a16="http://schemas.microsoft.com/office/drawing/2014/main" id="{D9E54C58-6E87-43AA-88B0-09ED3BA95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4" name="Image 373">
                <a:extLst>
                  <a:ext uri="{FF2B5EF4-FFF2-40B4-BE49-F238E27FC236}">
                    <a16:creationId xmlns:a16="http://schemas.microsoft.com/office/drawing/2014/main" id="{1261FB3E-C0EE-48DA-A745-8613234BF7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5" name="Image 374">
                <a:extLst>
                  <a:ext uri="{FF2B5EF4-FFF2-40B4-BE49-F238E27FC236}">
                    <a16:creationId xmlns:a16="http://schemas.microsoft.com/office/drawing/2014/main" id="{E837CB02-8039-464B-936F-F1591196AB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6" name="Image 375">
                <a:extLst>
                  <a:ext uri="{FF2B5EF4-FFF2-40B4-BE49-F238E27FC236}">
                    <a16:creationId xmlns:a16="http://schemas.microsoft.com/office/drawing/2014/main" id="{A38BE578-C20C-499B-AC15-0DB0CD8439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7" name="Image 376">
                <a:extLst>
                  <a:ext uri="{FF2B5EF4-FFF2-40B4-BE49-F238E27FC236}">
                    <a16:creationId xmlns:a16="http://schemas.microsoft.com/office/drawing/2014/main" id="{932B3516-E28C-4E6A-9DFC-4E0871AD26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8" name="Image 377">
                <a:extLst>
                  <a:ext uri="{FF2B5EF4-FFF2-40B4-BE49-F238E27FC236}">
                    <a16:creationId xmlns:a16="http://schemas.microsoft.com/office/drawing/2014/main" id="{B7B882D1-3AD5-40EE-96F1-849767520F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9" name="Image 378">
                <a:extLst>
                  <a:ext uri="{FF2B5EF4-FFF2-40B4-BE49-F238E27FC236}">
                    <a16:creationId xmlns:a16="http://schemas.microsoft.com/office/drawing/2014/main" id="{757AD966-4A6E-415C-BEC8-4C73B148C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0" name="Image 379">
                <a:extLst>
                  <a:ext uri="{FF2B5EF4-FFF2-40B4-BE49-F238E27FC236}">
                    <a16:creationId xmlns:a16="http://schemas.microsoft.com/office/drawing/2014/main" id="{8C6E565A-9BEB-4DA8-A91E-968E5BE77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1" name="Image 380">
                <a:extLst>
                  <a:ext uri="{FF2B5EF4-FFF2-40B4-BE49-F238E27FC236}">
                    <a16:creationId xmlns:a16="http://schemas.microsoft.com/office/drawing/2014/main" id="{4795DBE9-FDCD-472B-9B3E-ACC48D68D2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2" name="Image 381">
                <a:extLst>
                  <a:ext uri="{FF2B5EF4-FFF2-40B4-BE49-F238E27FC236}">
                    <a16:creationId xmlns:a16="http://schemas.microsoft.com/office/drawing/2014/main" id="{AED5C64D-FA79-4083-B2FF-D652E01048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3" name="Image 382">
                <a:extLst>
                  <a:ext uri="{FF2B5EF4-FFF2-40B4-BE49-F238E27FC236}">
                    <a16:creationId xmlns:a16="http://schemas.microsoft.com/office/drawing/2014/main" id="{1553CFF7-2809-4478-B0C3-AB502B1B2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4" name="Image 383">
                <a:extLst>
                  <a:ext uri="{FF2B5EF4-FFF2-40B4-BE49-F238E27FC236}">
                    <a16:creationId xmlns:a16="http://schemas.microsoft.com/office/drawing/2014/main" id="{A0CE1DD2-DD11-48A8-86E7-B835CC5D9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85" name="Image 384">
                <a:extLst>
                  <a:ext uri="{FF2B5EF4-FFF2-40B4-BE49-F238E27FC236}">
                    <a16:creationId xmlns:a16="http://schemas.microsoft.com/office/drawing/2014/main" id="{BBC10A2E-64FC-4EAE-8606-55D122DA3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F76CBC4-6090-4E6C-9F1E-4D99ED24CB0B}"/>
                </a:ext>
              </a:extLst>
            </p:cNvPr>
            <p:cNvGrpSpPr/>
            <p:nvPr/>
          </p:nvGrpSpPr>
          <p:grpSpPr>
            <a:xfrm>
              <a:off x="1950956" y="2256884"/>
              <a:ext cx="800553" cy="100689"/>
              <a:chOff x="1908395" y="2646864"/>
              <a:chExt cx="800553" cy="100689"/>
            </a:xfrm>
          </p:grpSpPr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7BB713A8-819B-41EC-AF3B-F641E9A31E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B68009DF-32F3-453D-93CD-1642C3F43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8" name="Image 357">
                <a:extLst>
                  <a:ext uri="{FF2B5EF4-FFF2-40B4-BE49-F238E27FC236}">
                    <a16:creationId xmlns:a16="http://schemas.microsoft.com/office/drawing/2014/main" id="{E64EEB92-34AE-4CE2-8D74-422ACB0F3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9" name="Image 358">
                <a:extLst>
                  <a:ext uri="{FF2B5EF4-FFF2-40B4-BE49-F238E27FC236}">
                    <a16:creationId xmlns:a16="http://schemas.microsoft.com/office/drawing/2014/main" id="{16980FAB-1897-4D0E-A599-0192011A0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0" name="Image 359">
                <a:extLst>
                  <a:ext uri="{FF2B5EF4-FFF2-40B4-BE49-F238E27FC236}">
                    <a16:creationId xmlns:a16="http://schemas.microsoft.com/office/drawing/2014/main" id="{746A233F-BC47-4FF6-B655-885301666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1" name="Image 360">
                <a:extLst>
                  <a:ext uri="{FF2B5EF4-FFF2-40B4-BE49-F238E27FC236}">
                    <a16:creationId xmlns:a16="http://schemas.microsoft.com/office/drawing/2014/main" id="{3BAC555E-20E5-44A5-8423-BB65E3DB0F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2" name="Image 361">
                <a:extLst>
                  <a:ext uri="{FF2B5EF4-FFF2-40B4-BE49-F238E27FC236}">
                    <a16:creationId xmlns:a16="http://schemas.microsoft.com/office/drawing/2014/main" id="{59DEF4CC-F25D-45C6-8BC5-AF0C488B8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3" name="Image 362">
                <a:extLst>
                  <a:ext uri="{FF2B5EF4-FFF2-40B4-BE49-F238E27FC236}">
                    <a16:creationId xmlns:a16="http://schemas.microsoft.com/office/drawing/2014/main" id="{DC0FEAF3-BE6E-4DD6-80B4-AB4EA5BF2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4" name="Image 363">
                <a:extLst>
                  <a:ext uri="{FF2B5EF4-FFF2-40B4-BE49-F238E27FC236}">
                    <a16:creationId xmlns:a16="http://schemas.microsoft.com/office/drawing/2014/main" id="{CA4882BE-49F7-4ACB-A1AF-4960C59D2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3F3A00E7-76B6-492A-B8E3-8B90A59172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6" name="Image 365">
                <a:extLst>
                  <a:ext uri="{FF2B5EF4-FFF2-40B4-BE49-F238E27FC236}">
                    <a16:creationId xmlns:a16="http://schemas.microsoft.com/office/drawing/2014/main" id="{070E16B8-8ABD-47A4-B8F3-A39430B38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7" name="Image 366">
                <a:extLst>
                  <a:ext uri="{FF2B5EF4-FFF2-40B4-BE49-F238E27FC236}">
                    <a16:creationId xmlns:a16="http://schemas.microsoft.com/office/drawing/2014/main" id="{F17489DF-16C0-4E91-8A44-4C0EC0B94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8" name="Image 367">
                <a:extLst>
                  <a:ext uri="{FF2B5EF4-FFF2-40B4-BE49-F238E27FC236}">
                    <a16:creationId xmlns:a16="http://schemas.microsoft.com/office/drawing/2014/main" id="{52373059-85DB-4C27-BFA9-D09F6E29DB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69" name="Image 368">
                <a:extLst>
                  <a:ext uri="{FF2B5EF4-FFF2-40B4-BE49-F238E27FC236}">
                    <a16:creationId xmlns:a16="http://schemas.microsoft.com/office/drawing/2014/main" id="{3E819308-A7C5-4A69-9850-8071C4001C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70" name="Image 369">
                <a:extLst>
                  <a:ext uri="{FF2B5EF4-FFF2-40B4-BE49-F238E27FC236}">
                    <a16:creationId xmlns:a16="http://schemas.microsoft.com/office/drawing/2014/main" id="{A95E434E-73F7-4DCF-8AAD-4D22EB48D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2EDE546E-B5C7-426E-AA92-7C785643C1A9}"/>
                </a:ext>
              </a:extLst>
            </p:cNvPr>
            <p:cNvGrpSpPr/>
            <p:nvPr/>
          </p:nvGrpSpPr>
          <p:grpSpPr>
            <a:xfrm>
              <a:off x="1906748" y="2337673"/>
              <a:ext cx="800553" cy="100689"/>
              <a:chOff x="1908395" y="2646864"/>
              <a:chExt cx="800553" cy="100689"/>
            </a:xfrm>
          </p:grpSpPr>
          <p:pic>
            <p:nvPicPr>
              <p:cNvPr id="341" name="Image 340">
                <a:extLst>
                  <a:ext uri="{FF2B5EF4-FFF2-40B4-BE49-F238E27FC236}">
                    <a16:creationId xmlns:a16="http://schemas.microsoft.com/office/drawing/2014/main" id="{00D88157-B5A4-473B-B0D4-6F96F8F3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2" name="Image 341">
                <a:extLst>
                  <a:ext uri="{FF2B5EF4-FFF2-40B4-BE49-F238E27FC236}">
                    <a16:creationId xmlns:a16="http://schemas.microsoft.com/office/drawing/2014/main" id="{617854BD-5397-4722-B26B-76E12279E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3" name="Image 342">
                <a:extLst>
                  <a:ext uri="{FF2B5EF4-FFF2-40B4-BE49-F238E27FC236}">
                    <a16:creationId xmlns:a16="http://schemas.microsoft.com/office/drawing/2014/main" id="{AB2CF85D-0C6B-44F5-B119-41CBF52E2F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4" name="Image 343">
                <a:extLst>
                  <a:ext uri="{FF2B5EF4-FFF2-40B4-BE49-F238E27FC236}">
                    <a16:creationId xmlns:a16="http://schemas.microsoft.com/office/drawing/2014/main" id="{99DF871C-1226-4C9E-8B85-D1BECC511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5" name="Image 344">
                <a:extLst>
                  <a:ext uri="{FF2B5EF4-FFF2-40B4-BE49-F238E27FC236}">
                    <a16:creationId xmlns:a16="http://schemas.microsoft.com/office/drawing/2014/main" id="{71F485B7-ECEB-4B8C-9557-7A33EE10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6" name="Image 345">
                <a:extLst>
                  <a:ext uri="{FF2B5EF4-FFF2-40B4-BE49-F238E27FC236}">
                    <a16:creationId xmlns:a16="http://schemas.microsoft.com/office/drawing/2014/main" id="{17087BBE-9992-4913-A641-BD551189A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7" name="Image 346">
                <a:extLst>
                  <a:ext uri="{FF2B5EF4-FFF2-40B4-BE49-F238E27FC236}">
                    <a16:creationId xmlns:a16="http://schemas.microsoft.com/office/drawing/2014/main" id="{AB2A84F5-746A-4244-8336-55F214655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8" name="Image 347">
                <a:extLst>
                  <a:ext uri="{FF2B5EF4-FFF2-40B4-BE49-F238E27FC236}">
                    <a16:creationId xmlns:a16="http://schemas.microsoft.com/office/drawing/2014/main" id="{3D12ABB9-5411-4906-8560-8C90A474F2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9" name="Image 348">
                <a:extLst>
                  <a:ext uri="{FF2B5EF4-FFF2-40B4-BE49-F238E27FC236}">
                    <a16:creationId xmlns:a16="http://schemas.microsoft.com/office/drawing/2014/main" id="{BD78A9D2-27D8-4F43-AC04-5D4D2A3301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0" name="Image 349">
                <a:extLst>
                  <a:ext uri="{FF2B5EF4-FFF2-40B4-BE49-F238E27FC236}">
                    <a16:creationId xmlns:a16="http://schemas.microsoft.com/office/drawing/2014/main" id="{DEFC37E0-4D3A-4353-8B80-ECFACE07D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1" name="Image 350">
                <a:extLst>
                  <a:ext uri="{FF2B5EF4-FFF2-40B4-BE49-F238E27FC236}">
                    <a16:creationId xmlns:a16="http://schemas.microsoft.com/office/drawing/2014/main" id="{45DB5410-326A-4CA0-9270-D105123BB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2" name="Image 351">
                <a:extLst>
                  <a:ext uri="{FF2B5EF4-FFF2-40B4-BE49-F238E27FC236}">
                    <a16:creationId xmlns:a16="http://schemas.microsoft.com/office/drawing/2014/main" id="{E7931B50-72E8-46CF-B7AD-451FD500D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3" name="Image 352">
                <a:extLst>
                  <a:ext uri="{FF2B5EF4-FFF2-40B4-BE49-F238E27FC236}">
                    <a16:creationId xmlns:a16="http://schemas.microsoft.com/office/drawing/2014/main" id="{1933393C-D287-4BAB-94F5-27AC502E93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4" name="Image 353">
                <a:extLst>
                  <a:ext uri="{FF2B5EF4-FFF2-40B4-BE49-F238E27FC236}">
                    <a16:creationId xmlns:a16="http://schemas.microsoft.com/office/drawing/2014/main" id="{268743B6-8955-42A4-9CAD-A5087150F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55" name="Image 354">
                <a:extLst>
                  <a:ext uri="{FF2B5EF4-FFF2-40B4-BE49-F238E27FC236}">
                    <a16:creationId xmlns:a16="http://schemas.microsoft.com/office/drawing/2014/main" id="{BC20A6EB-703C-44EB-8695-4E94414FE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9026A8A-67E2-461E-9D2C-6C46402A3BA1}"/>
                </a:ext>
              </a:extLst>
            </p:cNvPr>
            <p:cNvGrpSpPr/>
            <p:nvPr/>
          </p:nvGrpSpPr>
          <p:grpSpPr>
            <a:xfrm>
              <a:off x="1834639" y="2402856"/>
              <a:ext cx="800553" cy="100689"/>
              <a:chOff x="1908395" y="2646864"/>
              <a:chExt cx="800553" cy="100689"/>
            </a:xfrm>
          </p:grpSpPr>
          <p:pic>
            <p:nvPicPr>
              <p:cNvPr id="326" name="Image 325">
                <a:extLst>
                  <a:ext uri="{FF2B5EF4-FFF2-40B4-BE49-F238E27FC236}">
                    <a16:creationId xmlns:a16="http://schemas.microsoft.com/office/drawing/2014/main" id="{DA562634-C6AF-4407-81EF-4B8A4AEB5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7" name="Image 326">
                <a:extLst>
                  <a:ext uri="{FF2B5EF4-FFF2-40B4-BE49-F238E27FC236}">
                    <a16:creationId xmlns:a16="http://schemas.microsoft.com/office/drawing/2014/main" id="{E582AAD9-C332-4575-A7BA-AD3493AEEF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8" name="Image 327">
                <a:extLst>
                  <a:ext uri="{FF2B5EF4-FFF2-40B4-BE49-F238E27FC236}">
                    <a16:creationId xmlns:a16="http://schemas.microsoft.com/office/drawing/2014/main" id="{04203C5D-5B6F-4A12-8F8B-CCA742D92D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9" name="Image 328">
                <a:extLst>
                  <a:ext uri="{FF2B5EF4-FFF2-40B4-BE49-F238E27FC236}">
                    <a16:creationId xmlns:a16="http://schemas.microsoft.com/office/drawing/2014/main" id="{832EA660-6D0D-4AA2-8B9F-221BC4CBF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0" name="Image 329">
                <a:extLst>
                  <a:ext uri="{FF2B5EF4-FFF2-40B4-BE49-F238E27FC236}">
                    <a16:creationId xmlns:a16="http://schemas.microsoft.com/office/drawing/2014/main" id="{FB12C467-CE5F-42F6-818E-7218B071D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1" name="Image 330">
                <a:extLst>
                  <a:ext uri="{FF2B5EF4-FFF2-40B4-BE49-F238E27FC236}">
                    <a16:creationId xmlns:a16="http://schemas.microsoft.com/office/drawing/2014/main" id="{C228F693-9384-49CD-9CB2-5C14C6400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2" name="Image 331">
                <a:extLst>
                  <a:ext uri="{FF2B5EF4-FFF2-40B4-BE49-F238E27FC236}">
                    <a16:creationId xmlns:a16="http://schemas.microsoft.com/office/drawing/2014/main" id="{C1D2B022-61F5-4F19-A0C4-D2BFFBDAAF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3" name="Image 332">
                <a:extLst>
                  <a:ext uri="{FF2B5EF4-FFF2-40B4-BE49-F238E27FC236}">
                    <a16:creationId xmlns:a16="http://schemas.microsoft.com/office/drawing/2014/main" id="{7F6E6718-7FC2-4BBD-9EDD-FB788B386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4" name="Image 333">
                <a:extLst>
                  <a:ext uri="{FF2B5EF4-FFF2-40B4-BE49-F238E27FC236}">
                    <a16:creationId xmlns:a16="http://schemas.microsoft.com/office/drawing/2014/main" id="{8D1F8FD7-D62B-4F27-B0DB-4C7F20134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5" name="Image 334">
                <a:extLst>
                  <a:ext uri="{FF2B5EF4-FFF2-40B4-BE49-F238E27FC236}">
                    <a16:creationId xmlns:a16="http://schemas.microsoft.com/office/drawing/2014/main" id="{E7F0F8AF-EBF4-432E-80EB-1F00810DC8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6" name="Image 335">
                <a:extLst>
                  <a:ext uri="{FF2B5EF4-FFF2-40B4-BE49-F238E27FC236}">
                    <a16:creationId xmlns:a16="http://schemas.microsoft.com/office/drawing/2014/main" id="{0D8DA89A-D0A8-45ED-95B1-A2974698F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7" name="Image 336">
                <a:extLst>
                  <a:ext uri="{FF2B5EF4-FFF2-40B4-BE49-F238E27FC236}">
                    <a16:creationId xmlns:a16="http://schemas.microsoft.com/office/drawing/2014/main" id="{649B2E1E-AE72-413C-96B4-698195A31D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8" name="Image 337">
                <a:extLst>
                  <a:ext uri="{FF2B5EF4-FFF2-40B4-BE49-F238E27FC236}">
                    <a16:creationId xmlns:a16="http://schemas.microsoft.com/office/drawing/2014/main" id="{40753099-4C50-4E35-9B56-B27FE1812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39" name="Image 338">
                <a:extLst>
                  <a:ext uri="{FF2B5EF4-FFF2-40B4-BE49-F238E27FC236}">
                    <a16:creationId xmlns:a16="http://schemas.microsoft.com/office/drawing/2014/main" id="{9C8100B5-0351-4A9C-AF34-33FF6A54D8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40" name="Image 339">
                <a:extLst>
                  <a:ext uri="{FF2B5EF4-FFF2-40B4-BE49-F238E27FC236}">
                    <a16:creationId xmlns:a16="http://schemas.microsoft.com/office/drawing/2014/main" id="{09306C89-09CF-4F5E-86B9-48D97812BC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8E6CF70-3B93-4C18-B3D0-63723DF6D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587814" y="1936343"/>
              <a:ext cx="45719" cy="10068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A61E1EB-C993-4BF7-B438-22CB97FF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38056" y="1936343"/>
              <a:ext cx="45719" cy="10068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653FB00-0D82-4CBC-807B-61C45C9F6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698020" y="1936343"/>
              <a:ext cx="45719" cy="10068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1F6AFB1-A59E-433D-BA17-BD0F0E6E3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748262" y="1936343"/>
              <a:ext cx="45719" cy="100689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B380087-82AC-404D-AA14-417F5E3B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01408" y="1936343"/>
              <a:ext cx="45719" cy="100689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BBEF95F-FB7C-4D2B-89C8-D9A10923F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856634" y="1936343"/>
              <a:ext cx="45719" cy="100689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4FA8F991-CB33-4A3F-9428-2609FE570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11614" y="1936343"/>
              <a:ext cx="45719" cy="10068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BF932E5-C90A-41B3-B54C-CFF1569D2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961856" y="1936343"/>
              <a:ext cx="45719" cy="100689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EFC7CC45-995B-4A48-B0EF-9C03167DB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16088" y="1936343"/>
              <a:ext cx="45719" cy="100689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8AA4A565-A4F6-4078-8A4C-B670480A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066330" y="1936343"/>
              <a:ext cx="45719" cy="100689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0871D164-6D27-44CA-800A-1368ACFA0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26294" y="1936343"/>
              <a:ext cx="45719" cy="100689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442986D-8E4B-4A6A-B3F6-CF7DF8184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184012" y="1936343"/>
              <a:ext cx="45719" cy="10068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7470E6F-E093-4039-96CD-FA9CE5821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32442" y="1936343"/>
              <a:ext cx="45719" cy="10068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032C164B-71B0-4AC5-9E7D-4E0C12877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282684" y="1936343"/>
              <a:ext cx="45719" cy="100689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58593FC-6208-40C3-8A28-65D91619A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342648" y="1936343"/>
              <a:ext cx="45719" cy="100689"/>
            </a:xfrm>
            <a:prstGeom prst="rect">
              <a:avLst/>
            </a:prstGeom>
          </p:spPr>
        </p:pic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C4D48E0-E304-4B7F-9F31-1C5DD868EE37}"/>
                </a:ext>
              </a:extLst>
            </p:cNvPr>
            <p:cNvGrpSpPr/>
            <p:nvPr/>
          </p:nvGrpSpPr>
          <p:grpSpPr>
            <a:xfrm>
              <a:off x="837203" y="1633582"/>
              <a:ext cx="800553" cy="100689"/>
              <a:chOff x="1908395" y="2646864"/>
              <a:chExt cx="800553" cy="100689"/>
            </a:xfrm>
          </p:grpSpPr>
          <p:pic>
            <p:nvPicPr>
              <p:cNvPr id="311" name="Image 310">
                <a:extLst>
                  <a:ext uri="{FF2B5EF4-FFF2-40B4-BE49-F238E27FC236}">
                    <a16:creationId xmlns:a16="http://schemas.microsoft.com/office/drawing/2014/main" id="{FC494E08-A860-4F8D-B724-E473BC6E0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2" name="Image 311">
                <a:extLst>
                  <a:ext uri="{FF2B5EF4-FFF2-40B4-BE49-F238E27FC236}">
                    <a16:creationId xmlns:a16="http://schemas.microsoft.com/office/drawing/2014/main" id="{AC5CC807-27CC-4BD0-A277-8718E9B6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3" name="Image 312">
                <a:extLst>
                  <a:ext uri="{FF2B5EF4-FFF2-40B4-BE49-F238E27FC236}">
                    <a16:creationId xmlns:a16="http://schemas.microsoft.com/office/drawing/2014/main" id="{24034CC5-BC30-437D-BCD7-84538ADE1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4" name="Image 313">
                <a:extLst>
                  <a:ext uri="{FF2B5EF4-FFF2-40B4-BE49-F238E27FC236}">
                    <a16:creationId xmlns:a16="http://schemas.microsoft.com/office/drawing/2014/main" id="{29144139-A285-49B0-BA88-DD2BACAA0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5" name="Image 314">
                <a:extLst>
                  <a:ext uri="{FF2B5EF4-FFF2-40B4-BE49-F238E27FC236}">
                    <a16:creationId xmlns:a16="http://schemas.microsoft.com/office/drawing/2014/main" id="{8F064BC3-DB3C-4EAF-99A8-32D1106BB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6" name="Image 315">
                <a:extLst>
                  <a:ext uri="{FF2B5EF4-FFF2-40B4-BE49-F238E27FC236}">
                    <a16:creationId xmlns:a16="http://schemas.microsoft.com/office/drawing/2014/main" id="{1245C5C1-1221-4F41-9ECC-773C3047A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7" name="Image 316">
                <a:extLst>
                  <a:ext uri="{FF2B5EF4-FFF2-40B4-BE49-F238E27FC236}">
                    <a16:creationId xmlns:a16="http://schemas.microsoft.com/office/drawing/2014/main" id="{94AA76AF-46C8-4482-ABA0-8884B657B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8" name="Image 317">
                <a:extLst>
                  <a:ext uri="{FF2B5EF4-FFF2-40B4-BE49-F238E27FC236}">
                    <a16:creationId xmlns:a16="http://schemas.microsoft.com/office/drawing/2014/main" id="{AA91AE29-CCEF-46A5-9A69-FC38E56A98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9" name="Image 318">
                <a:extLst>
                  <a:ext uri="{FF2B5EF4-FFF2-40B4-BE49-F238E27FC236}">
                    <a16:creationId xmlns:a16="http://schemas.microsoft.com/office/drawing/2014/main" id="{29D6D8CC-8433-45F0-8BF2-8B86CF8E8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0" name="Image 319">
                <a:extLst>
                  <a:ext uri="{FF2B5EF4-FFF2-40B4-BE49-F238E27FC236}">
                    <a16:creationId xmlns:a16="http://schemas.microsoft.com/office/drawing/2014/main" id="{5912502D-4125-4208-9A32-20C8B604A9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1" name="Image 320">
                <a:extLst>
                  <a:ext uri="{FF2B5EF4-FFF2-40B4-BE49-F238E27FC236}">
                    <a16:creationId xmlns:a16="http://schemas.microsoft.com/office/drawing/2014/main" id="{11D638C3-0147-4EE2-A899-6B0F409884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2" name="Image 321">
                <a:extLst>
                  <a:ext uri="{FF2B5EF4-FFF2-40B4-BE49-F238E27FC236}">
                    <a16:creationId xmlns:a16="http://schemas.microsoft.com/office/drawing/2014/main" id="{D6511F4F-9A9E-49B7-B46C-975441579D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3" name="Image 322">
                <a:extLst>
                  <a:ext uri="{FF2B5EF4-FFF2-40B4-BE49-F238E27FC236}">
                    <a16:creationId xmlns:a16="http://schemas.microsoft.com/office/drawing/2014/main" id="{2C57356E-549D-4AED-966A-FFC7CF7575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4" name="Image 323">
                <a:extLst>
                  <a:ext uri="{FF2B5EF4-FFF2-40B4-BE49-F238E27FC236}">
                    <a16:creationId xmlns:a16="http://schemas.microsoft.com/office/drawing/2014/main" id="{D0449F24-E94A-4A7F-9F03-015C83268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25" name="Image 324">
                <a:extLst>
                  <a:ext uri="{FF2B5EF4-FFF2-40B4-BE49-F238E27FC236}">
                    <a16:creationId xmlns:a16="http://schemas.microsoft.com/office/drawing/2014/main" id="{21FD7EEA-8E0B-4A1F-92BD-FCABEAA9D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DD87C14C-A60B-43EC-A017-6CD328E03ECA}"/>
                </a:ext>
              </a:extLst>
            </p:cNvPr>
            <p:cNvGrpSpPr/>
            <p:nvPr/>
          </p:nvGrpSpPr>
          <p:grpSpPr>
            <a:xfrm>
              <a:off x="782775" y="1698763"/>
              <a:ext cx="800553" cy="100689"/>
              <a:chOff x="1908395" y="2646864"/>
              <a:chExt cx="800553" cy="100689"/>
            </a:xfrm>
          </p:grpSpPr>
          <p:pic>
            <p:nvPicPr>
              <p:cNvPr id="296" name="Image 295">
                <a:extLst>
                  <a:ext uri="{FF2B5EF4-FFF2-40B4-BE49-F238E27FC236}">
                    <a16:creationId xmlns:a16="http://schemas.microsoft.com/office/drawing/2014/main" id="{46A090C3-AE6A-4BB3-A6F0-5E330180C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7" name="Image 296">
                <a:extLst>
                  <a:ext uri="{FF2B5EF4-FFF2-40B4-BE49-F238E27FC236}">
                    <a16:creationId xmlns:a16="http://schemas.microsoft.com/office/drawing/2014/main" id="{1D69D6AE-B356-4756-8574-1A463EBB9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8" name="Image 297">
                <a:extLst>
                  <a:ext uri="{FF2B5EF4-FFF2-40B4-BE49-F238E27FC236}">
                    <a16:creationId xmlns:a16="http://schemas.microsoft.com/office/drawing/2014/main" id="{C41FFEDB-26F4-4C7A-8FF9-B6FA4FE65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9" name="Image 298">
                <a:extLst>
                  <a:ext uri="{FF2B5EF4-FFF2-40B4-BE49-F238E27FC236}">
                    <a16:creationId xmlns:a16="http://schemas.microsoft.com/office/drawing/2014/main" id="{6CCA6196-DCA4-452F-BEAB-47206D42F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0" name="Image 299">
                <a:extLst>
                  <a:ext uri="{FF2B5EF4-FFF2-40B4-BE49-F238E27FC236}">
                    <a16:creationId xmlns:a16="http://schemas.microsoft.com/office/drawing/2014/main" id="{DE82B355-2BF9-40C4-BCE4-12ECCCFFC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1" name="Image 300">
                <a:extLst>
                  <a:ext uri="{FF2B5EF4-FFF2-40B4-BE49-F238E27FC236}">
                    <a16:creationId xmlns:a16="http://schemas.microsoft.com/office/drawing/2014/main" id="{6D434065-0A19-42B9-B1DC-D30B6DF125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2" name="Image 301">
                <a:extLst>
                  <a:ext uri="{FF2B5EF4-FFF2-40B4-BE49-F238E27FC236}">
                    <a16:creationId xmlns:a16="http://schemas.microsoft.com/office/drawing/2014/main" id="{75131F30-EE69-4650-86C1-4D2CFB5317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3" name="Image 302">
                <a:extLst>
                  <a:ext uri="{FF2B5EF4-FFF2-40B4-BE49-F238E27FC236}">
                    <a16:creationId xmlns:a16="http://schemas.microsoft.com/office/drawing/2014/main" id="{62FF65CA-3670-490C-9A91-3918393C33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4" name="Image 303">
                <a:extLst>
                  <a:ext uri="{FF2B5EF4-FFF2-40B4-BE49-F238E27FC236}">
                    <a16:creationId xmlns:a16="http://schemas.microsoft.com/office/drawing/2014/main" id="{B22E464A-7C13-4501-B16F-F111743C7A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5" name="Image 304">
                <a:extLst>
                  <a:ext uri="{FF2B5EF4-FFF2-40B4-BE49-F238E27FC236}">
                    <a16:creationId xmlns:a16="http://schemas.microsoft.com/office/drawing/2014/main" id="{E568F5F6-D9AA-40AC-9C41-40F5097D0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6" name="Image 305">
                <a:extLst>
                  <a:ext uri="{FF2B5EF4-FFF2-40B4-BE49-F238E27FC236}">
                    <a16:creationId xmlns:a16="http://schemas.microsoft.com/office/drawing/2014/main" id="{122B1972-F070-4D80-BEF1-2C7B305F9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7" name="Image 306">
                <a:extLst>
                  <a:ext uri="{FF2B5EF4-FFF2-40B4-BE49-F238E27FC236}">
                    <a16:creationId xmlns:a16="http://schemas.microsoft.com/office/drawing/2014/main" id="{59D2B9F0-B7B1-4260-A4A5-38CAFCAEF4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8" name="Image 307">
                <a:extLst>
                  <a:ext uri="{FF2B5EF4-FFF2-40B4-BE49-F238E27FC236}">
                    <a16:creationId xmlns:a16="http://schemas.microsoft.com/office/drawing/2014/main" id="{562C6D89-8BAC-453C-ADFC-E1865BFC9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09" name="Image 308">
                <a:extLst>
                  <a:ext uri="{FF2B5EF4-FFF2-40B4-BE49-F238E27FC236}">
                    <a16:creationId xmlns:a16="http://schemas.microsoft.com/office/drawing/2014/main" id="{5FF29C33-FF96-4BCA-9450-D46073A850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310" name="Image 309">
                <a:extLst>
                  <a:ext uri="{FF2B5EF4-FFF2-40B4-BE49-F238E27FC236}">
                    <a16:creationId xmlns:a16="http://schemas.microsoft.com/office/drawing/2014/main" id="{1E56359D-C4E5-4930-8605-A03B3A7C3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15E2393-EA5F-419D-866E-C40F65417E3F}"/>
                </a:ext>
              </a:extLst>
            </p:cNvPr>
            <p:cNvGrpSpPr/>
            <p:nvPr/>
          </p:nvGrpSpPr>
          <p:grpSpPr>
            <a:xfrm>
              <a:off x="738567" y="1779552"/>
              <a:ext cx="800553" cy="100689"/>
              <a:chOff x="1908395" y="2646864"/>
              <a:chExt cx="800553" cy="100689"/>
            </a:xfrm>
          </p:grpSpPr>
          <p:pic>
            <p:nvPicPr>
              <p:cNvPr id="281" name="Image 280">
                <a:extLst>
                  <a:ext uri="{FF2B5EF4-FFF2-40B4-BE49-F238E27FC236}">
                    <a16:creationId xmlns:a16="http://schemas.microsoft.com/office/drawing/2014/main" id="{28CDAFC3-9CEB-4413-8E1A-B4CC83BFD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2" name="Image 281">
                <a:extLst>
                  <a:ext uri="{FF2B5EF4-FFF2-40B4-BE49-F238E27FC236}">
                    <a16:creationId xmlns:a16="http://schemas.microsoft.com/office/drawing/2014/main" id="{B97E5CFB-2676-40AC-8EC0-59752B618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3" name="Image 282">
                <a:extLst>
                  <a:ext uri="{FF2B5EF4-FFF2-40B4-BE49-F238E27FC236}">
                    <a16:creationId xmlns:a16="http://schemas.microsoft.com/office/drawing/2014/main" id="{3466D1DF-3DDE-43E1-A8DB-E02E15345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4" name="Image 283">
                <a:extLst>
                  <a:ext uri="{FF2B5EF4-FFF2-40B4-BE49-F238E27FC236}">
                    <a16:creationId xmlns:a16="http://schemas.microsoft.com/office/drawing/2014/main" id="{FA3E134F-BB62-4433-8706-D01D8A127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5" name="Image 284">
                <a:extLst>
                  <a:ext uri="{FF2B5EF4-FFF2-40B4-BE49-F238E27FC236}">
                    <a16:creationId xmlns:a16="http://schemas.microsoft.com/office/drawing/2014/main" id="{3D6AF127-FABF-40ED-8BE6-C199952B7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6" name="Image 285">
                <a:extLst>
                  <a:ext uri="{FF2B5EF4-FFF2-40B4-BE49-F238E27FC236}">
                    <a16:creationId xmlns:a16="http://schemas.microsoft.com/office/drawing/2014/main" id="{1C3BBAB0-371C-4DF2-B8C8-AF71584CB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7" name="Image 286">
                <a:extLst>
                  <a:ext uri="{FF2B5EF4-FFF2-40B4-BE49-F238E27FC236}">
                    <a16:creationId xmlns:a16="http://schemas.microsoft.com/office/drawing/2014/main" id="{B0023461-9ECA-4B71-8A94-9503324CA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8" name="Image 287">
                <a:extLst>
                  <a:ext uri="{FF2B5EF4-FFF2-40B4-BE49-F238E27FC236}">
                    <a16:creationId xmlns:a16="http://schemas.microsoft.com/office/drawing/2014/main" id="{18BF1A44-2AEF-473C-9779-C5D354CF8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9" name="Image 288">
                <a:extLst>
                  <a:ext uri="{FF2B5EF4-FFF2-40B4-BE49-F238E27FC236}">
                    <a16:creationId xmlns:a16="http://schemas.microsoft.com/office/drawing/2014/main" id="{EF9F9E28-F796-40FA-A057-E3602A5F1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0" name="Image 289">
                <a:extLst>
                  <a:ext uri="{FF2B5EF4-FFF2-40B4-BE49-F238E27FC236}">
                    <a16:creationId xmlns:a16="http://schemas.microsoft.com/office/drawing/2014/main" id="{B880E953-0C56-4659-8D38-371AD737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1" name="Image 290">
                <a:extLst>
                  <a:ext uri="{FF2B5EF4-FFF2-40B4-BE49-F238E27FC236}">
                    <a16:creationId xmlns:a16="http://schemas.microsoft.com/office/drawing/2014/main" id="{87EEF0CB-5911-4F19-9187-1CE67E26F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2" name="Image 291">
                <a:extLst>
                  <a:ext uri="{FF2B5EF4-FFF2-40B4-BE49-F238E27FC236}">
                    <a16:creationId xmlns:a16="http://schemas.microsoft.com/office/drawing/2014/main" id="{19448DAB-7852-4762-8524-957F6B47A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3" name="Image 292">
                <a:extLst>
                  <a:ext uri="{FF2B5EF4-FFF2-40B4-BE49-F238E27FC236}">
                    <a16:creationId xmlns:a16="http://schemas.microsoft.com/office/drawing/2014/main" id="{47C58DCD-F17E-4C3E-97FF-289E82160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4" name="Image 293">
                <a:extLst>
                  <a:ext uri="{FF2B5EF4-FFF2-40B4-BE49-F238E27FC236}">
                    <a16:creationId xmlns:a16="http://schemas.microsoft.com/office/drawing/2014/main" id="{0633F951-55D6-4114-8AF4-5D41AEC41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95" name="Image 294">
                <a:extLst>
                  <a:ext uri="{FF2B5EF4-FFF2-40B4-BE49-F238E27FC236}">
                    <a16:creationId xmlns:a16="http://schemas.microsoft.com/office/drawing/2014/main" id="{329F18B0-BE10-4AC9-9202-4381AE05B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7E8AFDFC-A55C-468C-A4CD-113BD7E6C5F9}"/>
                </a:ext>
              </a:extLst>
            </p:cNvPr>
            <p:cNvGrpSpPr/>
            <p:nvPr/>
          </p:nvGrpSpPr>
          <p:grpSpPr>
            <a:xfrm>
              <a:off x="666458" y="1844735"/>
              <a:ext cx="800553" cy="100689"/>
              <a:chOff x="1908395" y="2646864"/>
              <a:chExt cx="800553" cy="100689"/>
            </a:xfrm>
          </p:grpSpPr>
          <p:pic>
            <p:nvPicPr>
              <p:cNvPr id="266" name="Image 265">
                <a:extLst>
                  <a:ext uri="{FF2B5EF4-FFF2-40B4-BE49-F238E27FC236}">
                    <a16:creationId xmlns:a16="http://schemas.microsoft.com/office/drawing/2014/main" id="{1F0D95B2-EFA8-409C-B497-504AA866D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7" name="Image 266">
                <a:extLst>
                  <a:ext uri="{FF2B5EF4-FFF2-40B4-BE49-F238E27FC236}">
                    <a16:creationId xmlns:a16="http://schemas.microsoft.com/office/drawing/2014/main" id="{1C3EAE42-3CC7-4859-BE2B-DDB13FF44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8" name="Image 267">
                <a:extLst>
                  <a:ext uri="{FF2B5EF4-FFF2-40B4-BE49-F238E27FC236}">
                    <a16:creationId xmlns:a16="http://schemas.microsoft.com/office/drawing/2014/main" id="{A5D4A94F-6092-4784-A917-D9EE73C639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9" name="Image 268">
                <a:extLst>
                  <a:ext uri="{FF2B5EF4-FFF2-40B4-BE49-F238E27FC236}">
                    <a16:creationId xmlns:a16="http://schemas.microsoft.com/office/drawing/2014/main" id="{18A3042F-7D67-47B8-87B9-2A1D9124DC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0" name="Image 269">
                <a:extLst>
                  <a:ext uri="{FF2B5EF4-FFF2-40B4-BE49-F238E27FC236}">
                    <a16:creationId xmlns:a16="http://schemas.microsoft.com/office/drawing/2014/main" id="{8B7E9145-2E70-4758-9F0C-2C38F3277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1" name="Image 270">
                <a:extLst>
                  <a:ext uri="{FF2B5EF4-FFF2-40B4-BE49-F238E27FC236}">
                    <a16:creationId xmlns:a16="http://schemas.microsoft.com/office/drawing/2014/main" id="{431EF042-D215-474A-8574-828628AFE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2" name="Image 271">
                <a:extLst>
                  <a:ext uri="{FF2B5EF4-FFF2-40B4-BE49-F238E27FC236}">
                    <a16:creationId xmlns:a16="http://schemas.microsoft.com/office/drawing/2014/main" id="{C338B20A-52FF-48E1-98EC-9644540C4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3" name="Image 272">
                <a:extLst>
                  <a:ext uri="{FF2B5EF4-FFF2-40B4-BE49-F238E27FC236}">
                    <a16:creationId xmlns:a16="http://schemas.microsoft.com/office/drawing/2014/main" id="{4761D967-019F-41F6-A339-01A3411537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4" name="Image 273">
                <a:extLst>
                  <a:ext uri="{FF2B5EF4-FFF2-40B4-BE49-F238E27FC236}">
                    <a16:creationId xmlns:a16="http://schemas.microsoft.com/office/drawing/2014/main" id="{E97AC892-8A3F-4FA1-8613-58CC174309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5" name="Image 274">
                <a:extLst>
                  <a:ext uri="{FF2B5EF4-FFF2-40B4-BE49-F238E27FC236}">
                    <a16:creationId xmlns:a16="http://schemas.microsoft.com/office/drawing/2014/main" id="{62B0F159-28C5-44F0-94E0-83D6654532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6" name="Image 275">
                <a:extLst>
                  <a:ext uri="{FF2B5EF4-FFF2-40B4-BE49-F238E27FC236}">
                    <a16:creationId xmlns:a16="http://schemas.microsoft.com/office/drawing/2014/main" id="{820F0EEB-84D7-4E39-A3FF-BA4A6E35B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7" name="Image 276">
                <a:extLst>
                  <a:ext uri="{FF2B5EF4-FFF2-40B4-BE49-F238E27FC236}">
                    <a16:creationId xmlns:a16="http://schemas.microsoft.com/office/drawing/2014/main" id="{934FBA8F-BAF9-438A-AB55-5B99FF4C63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8" name="Image 277">
                <a:extLst>
                  <a:ext uri="{FF2B5EF4-FFF2-40B4-BE49-F238E27FC236}">
                    <a16:creationId xmlns:a16="http://schemas.microsoft.com/office/drawing/2014/main" id="{890FB315-55F4-4EAB-B4D6-1DF7E9C1CF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79" name="Image 278">
                <a:extLst>
                  <a:ext uri="{FF2B5EF4-FFF2-40B4-BE49-F238E27FC236}">
                    <a16:creationId xmlns:a16="http://schemas.microsoft.com/office/drawing/2014/main" id="{7F102F5A-AB19-4D30-9943-38CA3DFF1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80" name="Image 279">
                <a:extLst>
                  <a:ext uri="{FF2B5EF4-FFF2-40B4-BE49-F238E27FC236}">
                    <a16:creationId xmlns:a16="http://schemas.microsoft.com/office/drawing/2014/main" id="{4D7D0E3E-4C71-4D19-87A3-F483D6DB70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B94895A2-D322-4ACD-9EFC-580DAEC3C05C}"/>
                </a:ext>
              </a:extLst>
            </p:cNvPr>
            <p:cNvGrpSpPr/>
            <p:nvPr/>
          </p:nvGrpSpPr>
          <p:grpSpPr>
            <a:xfrm>
              <a:off x="535371" y="2017447"/>
              <a:ext cx="800553" cy="100689"/>
              <a:chOff x="1908395" y="2646864"/>
              <a:chExt cx="800553" cy="100689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8B2A84A4-0EB6-4DD4-B6F5-A32E54EFD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F9F2BD15-2C29-4CFB-A36F-34EFFFF15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B144AB63-1D9C-44B9-A0E4-E1F96B3BC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568110F7-8CD5-40B4-84BF-26BD553F21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C627A764-C431-4B80-A0F4-4118E8C80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FC3724AD-D27E-4EE6-95BC-6DFA23FDE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7" name="Image 256">
                <a:extLst>
                  <a:ext uri="{FF2B5EF4-FFF2-40B4-BE49-F238E27FC236}">
                    <a16:creationId xmlns:a16="http://schemas.microsoft.com/office/drawing/2014/main" id="{8405F3E1-239E-4707-B83F-81F12B4D5D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8" name="Image 257">
                <a:extLst>
                  <a:ext uri="{FF2B5EF4-FFF2-40B4-BE49-F238E27FC236}">
                    <a16:creationId xmlns:a16="http://schemas.microsoft.com/office/drawing/2014/main" id="{AE0C90F7-510E-42F8-8096-9B59F5F4E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9" name="Image 258">
                <a:extLst>
                  <a:ext uri="{FF2B5EF4-FFF2-40B4-BE49-F238E27FC236}">
                    <a16:creationId xmlns:a16="http://schemas.microsoft.com/office/drawing/2014/main" id="{AFD73E5A-C2FB-404F-8A1D-897772ECD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0" name="Image 259">
                <a:extLst>
                  <a:ext uri="{FF2B5EF4-FFF2-40B4-BE49-F238E27FC236}">
                    <a16:creationId xmlns:a16="http://schemas.microsoft.com/office/drawing/2014/main" id="{0535C80D-7861-4820-8B86-7FCD193B6E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1" name="Image 260">
                <a:extLst>
                  <a:ext uri="{FF2B5EF4-FFF2-40B4-BE49-F238E27FC236}">
                    <a16:creationId xmlns:a16="http://schemas.microsoft.com/office/drawing/2014/main" id="{B95FE3FD-30E3-4555-92D0-D1514D176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2" name="Image 261">
                <a:extLst>
                  <a:ext uri="{FF2B5EF4-FFF2-40B4-BE49-F238E27FC236}">
                    <a16:creationId xmlns:a16="http://schemas.microsoft.com/office/drawing/2014/main" id="{32EA8D43-7A5E-48B0-8F59-1EEB0A070D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3" name="Image 262">
                <a:extLst>
                  <a:ext uri="{FF2B5EF4-FFF2-40B4-BE49-F238E27FC236}">
                    <a16:creationId xmlns:a16="http://schemas.microsoft.com/office/drawing/2014/main" id="{03728304-690E-4F52-A25E-C946E51E0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4" name="Image 263">
                <a:extLst>
                  <a:ext uri="{FF2B5EF4-FFF2-40B4-BE49-F238E27FC236}">
                    <a16:creationId xmlns:a16="http://schemas.microsoft.com/office/drawing/2014/main" id="{DD91D92C-E9C8-4BD0-97A2-04FFE38DA6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65" name="Image 264">
                <a:extLst>
                  <a:ext uri="{FF2B5EF4-FFF2-40B4-BE49-F238E27FC236}">
                    <a16:creationId xmlns:a16="http://schemas.microsoft.com/office/drawing/2014/main" id="{B02D2020-4F89-4CAB-B0C4-24AEF096E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71DEEB5A-C2E6-43E4-A948-FBEDC317B237}"/>
                </a:ext>
              </a:extLst>
            </p:cNvPr>
            <p:cNvGrpSpPr/>
            <p:nvPr/>
          </p:nvGrpSpPr>
          <p:grpSpPr>
            <a:xfrm>
              <a:off x="463262" y="2082630"/>
              <a:ext cx="800553" cy="100689"/>
              <a:chOff x="1908395" y="2646864"/>
              <a:chExt cx="800553" cy="100689"/>
            </a:xfrm>
          </p:grpSpPr>
          <p:pic>
            <p:nvPicPr>
              <p:cNvPr id="236" name="Image 235">
                <a:extLst>
                  <a:ext uri="{FF2B5EF4-FFF2-40B4-BE49-F238E27FC236}">
                    <a16:creationId xmlns:a16="http://schemas.microsoft.com/office/drawing/2014/main" id="{B092A84E-DA92-496B-A019-365FDF60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083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7" name="Image 236">
                <a:extLst>
                  <a:ext uri="{FF2B5EF4-FFF2-40B4-BE49-F238E27FC236}">
                    <a16:creationId xmlns:a16="http://schemas.microsoft.com/office/drawing/2014/main" id="{2EE12B27-13EF-4E49-974C-DD163938F0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19586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8" name="Image 237">
                <a:extLst>
                  <a:ext uri="{FF2B5EF4-FFF2-40B4-BE49-F238E27FC236}">
                    <a16:creationId xmlns:a16="http://schemas.microsoft.com/office/drawing/2014/main" id="{50B8E2C5-BB74-4EBB-B6D8-E62F8B4E2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1860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B12CF042-32DF-4142-939A-A6D499217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06884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88EA604B-A42F-400D-9059-84D2E196CA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2198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15DB12D6-77F8-4FDA-80EC-180465E8C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17721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B103E850-F5B5-4D08-9AC5-A33CCC46D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3219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604816C6-9F04-4B99-ACFC-DC574FB001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282437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7FAB6614-BD5B-47AA-BF41-F8D6667D3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36669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5" name="Image 244">
                <a:extLst>
                  <a:ext uri="{FF2B5EF4-FFF2-40B4-BE49-F238E27FC236}">
                    <a16:creationId xmlns:a16="http://schemas.microsoft.com/office/drawing/2014/main" id="{4D137FC4-7FF2-4C38-81F0-74D4132A53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386911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6" name="Image 245">
                <a:extLst>
                  <a:ext uri="{FF2B5EF4-FFF2-40B4-BE49-F238E27FC236}">
                    <a16:creationId xmlns:a16="http://schemas.microsoft.com/office/drawing/2014/main" id="{4BC740E7-44AC-4BA8-9117-9025557B6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44687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7" name="Image 246">
                <a:extLst>
                  <a:ext uri="{FF2B5EF4-FFF2-40B4-BE49-F238E27FC236}">
                    <a16:creationId xmlns:a16="http://schemas.microsoft.com/office/drawing/2014/main" id="{22C88351-1A58-498B-807F-9735D243B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0459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8" name="Image 247">
                <a:extLst>
                  <a:ext uri="{FF2B5EF4-FFF2-40B4-BE49-F238E27FC236}">
                    <a16:creationId xmlns:a16="http://schemas.microsoft.com/office/drawing/2014/main" id="{9E0770D5-419A-43A6-92B6-0512680A7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553023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49" name="Image 248">
                <a:extLst>
                  <a:ext uri="{FF2B5EF4-FFF2-40B4-BE49-F238E27FC236}">
                    <a16:creationId xmlns:a16="http://schemas.microsoft.com/office/drawing/2014/main" id="{258327E8-73F8-4F4D-B438-5CAEB0BCFD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03265" y="2646864"/>
                <a:ext cx="45719" cy="100689"/>
              </a:xfrm>
              <a:prstGeom prst="rect">
                <a:avLst/>
              </a:prstGeom>
            </p:spPr>
          </p:pic>
          <p:pic>
            <p:nvPicPr>
              <p:cNvPr id="250" name="Image 249">
                <a:extLst>
                  <a:ext uri="{FF2B5EF4-FFF2-40B4-BE49-F238E27FC236}">
                    <a16:creationId xmlns:a16="http://schemas.microsoft.com/office/drawing/2014/main" id="{DC9FD90E-45D2-4ADD-8DCD-4CD857FD2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1" b="29837"/>
              <a:stretch/>
            </p:blipFill>
            <p:spPr>
              <a:xfrm flipH="1">
                <a:off x="2663229" y="2646864"/>
                <a:ext cx="45719" cy="100689"/>
              </a:xfrm>
              <a:prstGeom prst="rect">
                <a:avLst/>
              </a:prstGeom>
            </p:spPr>
          </p:pic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10322FA-B895-4423-86FC-ADE87269476A}"/>
                </a:ext>
              </a:extLst>
            </p:cNvPr>
            <p:cNvGrpSpPr/>
            <p:nvPr/>
          </p:nvGrpSpPr>
          <p:grpSpPr>
            <a:xfrm>
              <a:off x="407113" y="1572126"/>
              <a:ext cx="532856" cy="906154"/>
              <a:chOff x="3597523" y="7536808"/>
              <a:chExt cx="1176871" cy="1693063"/>
            </a:xfrm>
          </p:grpSpPr>
          <p:sp>
            <p:nvSpPr>
              <p:cNvPr id="227" name="Forme libre 601">
                <a:extLst>
                  <a:ext uri="{FF2B5EF4-FFF2-40B4-BE49-F238E27FC236}">
                    <a16:creationId xmlns:a16="http://schemas.microsoft.com/office/drawing/2014/main" id="{74654087-E0B5-4045-A7A9-7C1C24AF9F76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orme libre 602">
                <a:extLst>
                  <a:ext uri="{FF2B5EF4-FFF2-40B4-BE49-F238E27FC236}">
                    <a16:creationId xmlns:a16="http://schemas.microsoft.com/office/drawing/2014/main" id="{6A74F740-2CA7-48C1-94EC-C4FEBA57ABC0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orme libre 603">
                <a:extLst>
                  <a:ext uri="{FF2B5EF4-FFF2-40B4-BE49-F238E27FC236}">
                    <a16:creationId xmlns:a16="http://schemas.microsoft.com/office/drawing/2014/main" id="{BD7D4602-7329-4739-8DCA-74BB190FE3AB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orme libre 604">
                <a:extLst>
                  <a:ext uri="{FF2B5EF4-FFF2-40B4-BE49-F238E27FC236}">
                    <a16:creationId xmlns:a16="http://schemas.microsoft.com/office/drawing/2014/main" id="{C1B38245-E7CA-49C6-B802-AE0EF94CFAFD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orme libre 605">
                <a:extLst>
                  <a:ext uri="{FF2B5EF4-FFF2-40B4-BE49-F238E27FC236}">
                    <a16:creationId xmlns:a16="http://schemas.microsoft.com/office/drawing/2014/main" id="{601533CE-B1B3-4BE9-BA31-DEAC4F9539E8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orme libre 606">
                <a:extLst>
                  <a:ext uri="{FF2B5EF4-FFF2-40B4-BE49-F238E27FC236}">
                    <a16:creationId xmlns:a16="http://schemas.microsoft.com/office/drawing/2014/main" id="{76591FCB-0C70-4FD4-A557-3081D5B2FB9A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orme libre 607">
                <a:extLst>
                  <a:ext uri="{FF2B5EF4-FFF2-40B4-BE49-F238E27FC236}">
                    <a16:creationId xmlns:a16="http://schemas.microsoft.com/office/drawing/2014/main" id="{2F8AA5E9-B9E9-42E1-B1F4-FA0E758306C6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orme libre 608">
                <a:extLst>
                  <a:ext uri="{FF2B5EF4-FFF2-40B4-BE49-F238E27FC236}">
                    <a16:creationId xmlns:a16="http://schemas.microsoft.com/office/drawing/2014/main" id="{70D4DEBB-95EC-4BE7-947E-103FBB38AFE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Triangle isocèle 234">
                <a:extLst>
                  <a:ext uri="{FF2B5EF4-FFF2-40B4-BE49-F238E27FC236}">
                    <a16:creationId xmlns:a16="http://schemas.microsoft.com/office/drawing/2014/main" id="{87750362-C5B3-4D05-88FB-0465D64FE0A2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B6A3C7F4-4F73-4FFB-BF8B-6CC947E55889}"/>
                </a:ext>
              </a:extLst>
            </p:cNvPr>
            <p:cNvGrpSpPr/>
            <p:nvPr/>
          </p:nvGrpSpPr>
          <p:grpSpPr>
            <a:xfrm>
              <a:off x="78604" y="1497263"/>
              <a:ext cx="678395" cy="1049649"/>
              <a:chOff x="3659672" y="1170755"/>
              <a:chExt cx="2955272" cy="4022163"/>
            </a:xfrm>
          </p:grpSpPr>
          <p:sp>
            <p:nvSpPr>
              <p:cNvPr id="223" name="Forme libre 597">
                <a:extLst>
                  <a:ext uri="{FF2B5EF4-FFF2-40B4-BE49-F238E27FC236}">
                    <a16:creationId xmlns:a16="http://schemas.microsoft.com/office/drawing/2014/main" id="{C9823313-AC39-408D-AC9C-2E388CE2C32E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orme libre 598">
                <a:extLst>
                  <a:ext uri="{FF2B5EF4-FFF2-40B4-BE49-F238E27FC236}">
                    <a16:creationId xmlns:a16="http://schemas.microsoft.com/office/drawing/2014/main" id="{8623FA7B-49DE-4B44-BAF1-5ADB9D05F355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orme libre 599">
                <a:extLst>
                  <a:ext uri="{FF2B5EF4-FFF2-40B4-BE49-F238E27FC236}">
                    <a16:creationId xmlns:a16="http://schemas.microsoft.com/office/drawing/2014/main" id="{4F10A17A-9F79-4B32-95A3-025C00B97575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orme libre 600">
                <a:extLst>
                  <a:ext uri="{FF2B5EF4-FFF2-40B4-BE49-F238E27FC236}">
                    <a16:creationId xmlns:a16="http://schemas.microsoft.com/office/drawing/2014/main" id="{EF85D8B3-5507-4595-B97A-24CBA83FC89A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22A367B-37D8-4900-BCE6-683D23AFC2E9}"/>
                </a:ext>
              </a:extLst>
            </p:cNvPr>
            <p:cNvGrpSpPr/>
            <p:nvPr/>
          </p:nvGrpSpPr>
          <p:grpSpPr>
            <a:xfrm>
              <a:off x="19931" y="1661521"/>
              <a:ext cx="532856" cy="933633"/>
              <a:chOff x="3597523" y="7536808"/>
              <a:chExt cx="1176871" cy="1693063"/>
            </a:xfrm>
          </p:grpSpPr>
          <p:sp>
            <p:nvSpPr>
              <p:cNvPr id="214" name="Forme libre 588">
                <a:extLst>
                  <a:ext uri="{FF2B5EF4-FFF2-40B4-BE49-F238E27FC236}">
                    <a16:creationId xmlns:a16="http://schemas.microsoft.com/office/drawing/2014/main" id="{3A3850C9-28AA-4CD4-8D52-79BCDDF72A4F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orme libre 589">
                <a:extLst>
                  <a:ext uri="{FF2B5EF4-FFF2-40B4-BE49-F238E27FC236}">
                    <a16:creationId xmlns:a16="http://schemas.microsoft.com/office/drawing/2014/main" id="{98460F79-348F-4C92-A04A-E47C3D95896A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orme libre 590">
                <a:extLst>
                  <a:ext uri="{FF2B5EF4-FFF2-40B4-BE49-F238E27FC236}">
                    <a16:creationId xmlns:a16="http://schemas.microsoft.com/office/drawing/2014/main" id="{9A36EB36-23F1-4EC1-BA04-38501F668789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orme libre 591">
                <a:extLst>
                  <a:ext uri="{FF2B5EF4-FFF2-40B4-BE49-F238E27FC236}">
                    <a16:creationId xmlns:a16="http://schemas.microsoft.com/office/drawing/2014/main" id="{08CBA1ED-3A05-4CBE-8D5F-258FC6EF167F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orme libre 592">
                <a:extLst>
                  <a:ext uri="{FF2B5EF4-FFF2-40B4-BE49-F238E27FC236}">
                    <a16:creationId xmlns:a16="http://schemas.microsoft.com/office/drawing/2014/main" id="{495CB48B-E6F6-485E-BC4D-4950E8906AC9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orme libre 593">
                <a:extLst>
                  <a:ext uri="{FF2B5EF4-FFF2-40B4-BE49-F238E27FC236}">
                    <a16:creationId xmlns:a16="http://schemas.microsoft.com/office/drawing/2014/main" id="{B3735921-6847-4000-A206-74D7B1B2B93C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orme libre 594">
                <a:extLst>
                  <a:ext uri="{FF2B5EF4-FFF2-40B4-BE49-F238E27FC236}">
                    <a16:creationId xmlns:a16="http://schemas.microsoft.com/office/drawing/2014/main" id="{7E5A9141-6679-413B-93D5-CD0387A35363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orme libre 595">
                <a:extLst>
                  <a:ext uri="{FF2B5EF4-FFF2-40B4-BE49-F238E27FC236}">
                    <a16:creationId xmlns:a16="http://schemas.microsoft.com/office/drawing/2014/main" id="{AB0F292C-B37A-4C39-99FE-488A6F07463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Triangle isocèle 221">
                <a:extLst>
                  <a:ext uri="{FF2B5EF4-FFF2-40B4-BE49-F238E27FC236}">
                    <a16:creationId xmlns:a16="http://schemas.microsoft.com/office/drawing/2014/main" id="{4BE61E3A-929C-41C1-868A-E826CC6EA584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740A5AF-533D-4C42-8E20-7D20E3BC39A7}"/>
                </a:ext>
              </a:extLst>
            </p:cNvPr>
            <p:cNvGrpSpPr/>
            <p:nvPr/>
          </p:nvGrpSpPr>
          <p:grpSpPr>
            <a:xfrm>
              <a:off x="782448" y="1497263"/>
              <a:ext cx="532856" cy="930753"/>
              <a:chOff x="3597523" y="7536808"/>
              <a:chExt cx="1176871" cy="1693063"/>
            </a:xfrm>
          </p:grpSpPr>
          <p:sp>
            <p:nvSpPr>
              <p:cNvPr id="205" name="Forme libre 579">
                <a:extLst>
                  <a:ext uri="{FF2B5EF4-FFF2-40B4-BE49-F238E27FC236}">
                    <a16:creationId xmlns:a16="http://schemas.microsoft.com/office/drawing/2014/main" id="{78BE230A-C153-4F1A-9317-9C3E1009981D}"/>
                  </a:ext>
                </a:extLst>
              </p:cNvPr>
              <p:cNvSpPr/>
              <p:nvPr/>
            </p:nvSpPr>
            <p:spPr>
              <a:xfrm>
                <a:off x="3597523" y="7536808"/>
                <a:ext cx="1176871" cy="1236588"/>
              </a:xfrm>
              <a:custGeom>
                <a:avLst/>
                <a:gdLst>
                  <a:gd name="connsiteX0" fmla="*/ 530529 w 1176871"/>
                  <a:gd name="connsiteY0" fmla="*/ 1186435 h 1236588"/>
                  <a:gd name="connsiteX1" fmla="*/ 653112 w 1176871"/>
                  <a:gd name="connsiteY1" fmla="*/ 1232818 h 1236588"/>
                  <a:gd name="connsiteX2" fmla="*/ 832016 w 1176871"/>
                  <a:gd name="connsiteY2" fmla="*/ 1219566 h 1236588"/>
                  <a:gd name="connsiteX3" fmla="*/ 961225 w 1176871"/>
                  <a:gd name="connsiteY3" fmla="*/ 1106922 h 1236588"/>
                  <a:gd name="connsiteX4" fmla="*/ 987729 w 1176871"/>
                  <a:gd name="connsiteY4" fmla="*/ 1020783 h 1236588"/>
                  <a:gd name="connsiteX5" fmla="*/ 1110312 w 1176871"/>
                  <a:gd name="connsiteY5" fmla="*/ 974401 h 1236588"/>
                  <a:gd name="connsiteX6" fmla="*/ 1176573 w 1176871"/>
                  <a:gd name="connsiteY6" fmla="*/ 845192 h 1236588"/>
                  <a:gd name="connsiteX7" fmla="*/ 1133503 w 1176871"/>
                  <a:gd name="connsiteY7" fmla="*/ 755740 h 1236588"/>
                  <a:gd name="connsiteX8" fmla="*/ 1103686 w 1176871"/>
                  <a:gd name="connsiteY8" fmla="*/ 722609 h 1236588"/>
                  <a:gd name="connsiteX9" fmla="*/ 1166634 w 1176871"/>
                  <a:gd name="connsiteY9" fmla="*/ 590088 h 1236588"/>
                  <a:gd name="connsiteX10" fmla="*/ 1103686 w 1176871"/>
                  <a:gd name="connsiteY10" fmla="*/ 474131 h 1236588"/>
                  <a:gd name="connsiteX11" fmla="*/ 954599 w 1176871"/>
                  <a:gd name="connsiteY11" fmla="*/ 417809 h 1236588"/>
                  <a:gd name="connsiteX12" fmla="*/ 901590 w 1176871"/>
                  <a:gd name="connsiteY12" fmla="*/ 441001 h 1236588"/>
                  <a:gd name="connsiteX13" fmla="*/ 911529 w 1176871"/>
                  <a:gd name="connsiteY13" fmla="*/ 311792 h 1236588"/>
                  <a:gd name="connsiteX14" fmla="*/ 875086 w 1176871"/>
                  <a:gd name="connsiteY14" fmla="*/ 235592 h 1236588"/>
                  <a:gd name="connsiteX15" fmla="*/ 745877 w 1176871"/>
                  <a:gd name="connsiteY15" fmla="*/ 179270 h 1236588"/>
                  <a:gd name="connsiteX16" fmla="*/ 702807 w 1176871"/>
                  <a:gd name="connsiteY16" fmla="*/ 179270 h 1236588"/>
                  <a:gd name="connsiteX17" fmla="*/ 682929 w 1176871"/>
                  <a:gd name="connsiteY17" fmla="*/ 79879 h 1236588"/>
                  <a:gd name="connsiteX18" fmla="*/ 636547 w 1176871"/>
                  <a:gd name="connsiteY18" fmla="*/ 30183 h 1236588"/>
                  <a:gd name="connsiteX19" fmla="*/ 537155 w 1176871"/>
                  <a:gd name="connsiteY19" fmla="*/ 366 h 1236588"/>
                  <a:gd name="connsiteX20" fmla="*/ 407947 w 1176871"/>
                  <a:gd name="connsiteY20" fmla="*/ 50062 h 1236588"/>
                  <a:gd name="connsiteX21" fmla="*/ 394694 w 1176871"/>
                  <a:gd name="connsiteY21" fmla="*/ 228966 h 1236588"/>
                  <a:gd name="connsiteX22" fmla="*/ 315181 w 1176871"/>
                  <a:gd name="connsiteY22" fmla="*/ 265409 h 1236588"/>
                  <a:gd name="connsiteX23" fmla="*/ 255547 w 1176871"/>
                  <a:gd name="connsiteY23" fmla="*/ 351549 h 1236588"/>
                  <a:gd name="connsiteX24" fmla="*/ 258860 w 1176871"/>
                  <a:gd name="connsiteY24" fmla="*/ 424435 h 1236588"/>
                  <a:gd name="connsiteX25" fmla="*/ 172720 w 1176871"/>
                  <a:gd name="connsiteY25" fmla="*/ 467505 h 1236588"/>
                  <a:gd name="connsiteX26" fmla="*/ 116399 w 1176871"/>
                  <a:gd name="connsiteY26" fmla="*/ 590088 h 1236588"/>
                  <a:gd name="connsiteX27" fmla="*/ 149529 w 1176871"/>
                  <a:gd name="connsiteY27" fmla="*/ 679540 h 1236588"/>
                  <a:gd name="connsiteX28" fmla="*/ 17007 w 1176871"/>
                  <a:gd name="connsiteY28" fmla="*/ 755740 h 1236588"/>
                  <a:gd name="connsiteX29" fmla="*/ 10381 w 1176871"/>
                  <a:gd name="connsiteY29" fmla="*/ 888262 h 1236588"/>
                  <a:gd name="connsiteX30" fmla="*/ 96520 w 1176871"/>
                  <a:gd name="connsiteY30" fmla="*/ 977714 h 1236588"/>
                  <a:gd name="connsiteX31" fmla="*/ 209164 w 1176871"/>
                  <a:gd name="connsiteY31" fmla="*/ 977714 h 1236588"/>
                  <a:gd name="connsiteX32" fmla="*/ 212477 w 1176871"/>
                  <a:gd name="connsiteY32" fmla="*/ 1103609 h 1236588"/>
                  <a:gd name="connsiteX33" fmla="*/ 295303 w 1176871"/>
                  <a:gd name="connsiteY33" fmla="*/ 1179809 h 1236588"/>
                  <a:gd name="connsiteX34" fmla="*/ 427825 w 1176871"/>
                  <a:gd name="connsiteY34" fmla="*/ 1229505 h 1236588"/>
                  <a:gd name="connsiteX35" fmla="*/ 530529 w 1176871"/>
                  <a:gd name="connsiteY35" fmla="*/ 1186435 h 123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76871" h="1236588">
                    <a:moveTo>
                      <a:pt x="530529" y="1186435"/>
                    </a:moveTo>
                    <a:cubicBezTo>
                      <a:pt x="568077" y="1186987"/>
                      <a:pt x="602864" y="1227296"/>
                      <a:pt x="653112" y="1232818"/>
                    </a:cubicBezTo>
                    <a:cubicBezTo>
                      <a:pt x="703360" y="1238340"/>
                      <a:pt x="780664" y="1240549"/>
                      <a:pt x="832016" y="1219566"/>
                    </a:cubicBezTo>
                    <a:cubicBezTo>
                      <a:pt x="883368" y="1198583"/>
                      <a:pt x="935273" y="1140052"/>
                      <a:pt x="961225" y="1106922"/>
                    </a:cubicBezTo>
                    <a:cubicBezTo>
                      <a:pt x="987177" y="1073792"/>
                      <a:pt x="962881" y="1042870"/>
                      <a:pt x="987729" y="1020783"/>
                    </a:cubicBezTo>
                    <a:cubicBezTo>
                      <a:pt x="1012577" y="998696"/>
                      <a:pt x="1078838" y="1003666"/>
                      <a:pt x="1110312" y="974401"/>
                    </a:cubicBezTo>
                    <a:cubicBezTo>
                      <a:pt x="1141786" y="945136"/>
                      <a:pt x="1172708" y="881635"/>
                      <a:pt x="1176573" y="845192"/>
                    </a:cubicBezTo>
                    <a:cubicBezTo>
                      <a:pt x="1180438" y="808748"/>
                      <a:pt x="1145651" y="776170"/>
                      <a:pt x="1133503" y="755740"/>
                    </a:cubicBezTo>
                    <a:cubicBezTo>
                      <a:pt x="1121355" y="735310"/>
                      <a:pt x="1098164" y="750218"/>
                      <a:pt x="1103686" y="722609"/>
                    </a:cubicBezTo>
                    <a:cubicBezTo>
                      <a:pt x="1109208" y="695000"/>
                      <a:pt x="1166634" y="631501"/>
                      <a:pt x="1166634" y="590088"/>
                    </a:cubicBezTo>
                    <a:cubicBezTo>
                      <a:pt x="1166634" y="548675"/>
                      <a:pt x="1139025" y="502844"/>
                      <a:pt x="1103686" y="474131"/>
                    </a:cubicBezTo>
                    <a:cubicBezTo>
                      <a:pt x="1068347" y="445418"/>
                      <a:pt x="988282" y="423331"/>
                      <a:pt x="954599" y="417809"/>
                    </a:cubicBezTo>
                    <a:cubicBezTo>
                      <a:pt x="920916" y="412287"/>
                      <a:pt x="908768" y="458671"/>
                      <a:pt x="901590" y="441001"/>
                    </a:cubicBezTo>
                    <a:cubicBezTo>
                      <a:pt x="894412" y="423331"/>
                      <a:pt x="915946" y="346027"/>
                      <a:pt x="911529" y="311792"/>
                    </a:cubicBezTo>
                    <a:cubicBezTo>
                      <a:pt x="907112" y="277557"/>
                      <a:pt x="902695" y="257679"/>
                      <a:pt x="875086" y="235592"/>
                    </a:cubicBezTo>
                    <a:cubicBezTo>
                      <a:pt x="847477" y="213505"/>
                      <a:pt x="774590" y="188657"/>
                      <a:pt x="745877" y="179270"/>
                    </a:cubicBezTo>
                    <a:cubicBezTo>
                      <a:pt x="717164" y="169883"/>
                      <a:pt x="713298" y="195835"/>
                      <a:pt x="702807" y="179270"/>
                    </a:cubicBezTo>
                    <a:cubicBezTo>
                      <a:pt x="692316" y="162705"/>
                      <a:pt x="693972" y="104727"/>
                      <a:pt x="682929" y="79879"/>
                    </a:cubicBezTo>
                    <a:cubicBezTo>
                      <a:pt x="671886" y="55031"/>
                      <a:pt x="660843" y="43435"/>
                      <a:pt x="636547" y="30183"/>
                    </a:cubicBezTo>
                    <a:cubicBezTo>
                      <a:pt x="612251" y="16931"/>
                      <a:pt x="575255" y="-2947"/>
                      <a:pt x="537155" y="366"/>
                    </a:cubicBezTo>
                    <a:cubicBezTo>
                      <a:pt x="499055" y="3679"/>
                      <a:pt x="431690" y="11962"/>
                      <a:pt x="407947" y="50062"/>
                    </a:cubicBezTo>
                    <a:cubicBezTo>
                      <a:pt x="384203" y="88162"/>
                      <a:pt x="410155" y="193075"/>
                      <a:pt x="394694" y="228966"/>
                    </a:cubicBezTo>
                    <a:cubicBezTo>
                      <a:pt x="379233" y="264857"/>
                      <a:pt x="338372" y="244979"/>
                      <a:pt x="315181" y="265409"/>
                    </a:cubicBezTo>
                    <a:cubicBezTo>
                      <a:pt x="291990" y="285839"/>
                      <a:pt x="264934" y="325045"/>
                      <a:pt x="255547" y="351549"/>
                    </a:cubicBezTo>
                    <a:cubicBezTo>
                      <a:pt x="246160" y="378053"/>
                      <a:pt x="272664" y="405109"/>
                      <a:pt x="258860" y="424435"/>
                    </a:cubicBezTo>
                    <a:cubicBezTo>
                      <a:pt x="245056" y="443761"/>
                      <a:pt x="196463" y="439896"/>
                      <a:pt x="172720" y="467505"/>
                    </a:cubicBezTo>
                    <a:cubicBezTo>
                      <a:pt x="148977" y="495114"/>
                      <a:pt x="120264" y="554749"/>
                      <a:pt x="116399" y="590088"/>
                    </a:cubicBezTo>
                    <a:cubicBezTo>
                      <a:pt x="112534" y="625427"/>
                      <a:pt x="166094" y="651931"/>
                      <a:pt x="149529" y="679540"/>
                    </a:cubicBezTo>
                    <a:cubicBezTo>
                      <a:pt x="132964" y="707149"/>
                      <a:pt x="40198" y="720953"/>
                      <a:pt x="17007" y="755740"/>
                    </a:cubicBezTo>
                    <a:cubicBezTo>
                      <a:pt x="-6184" y="790527"/>
                      <a:pt x="-2871" y="851266"/>
                      <a:pt x="10381" y="888262"/>
                    </a:cubicBezTo>
                    <a:cubicBezTo>
                      <a:pt x="23633" y="925258"/>
                      <a:pt x="63389" y="962805"/>
                      <a:pt x="96520" y="977714"/>
                    </a:cubicBezTo>
                    <a:cubicBezTo>
                      <a:pt x="129650" y="992623"/>
                      <a:pt x="189838" y="956732"/>
                      <a:pt x="209164" y="977714"/>
                    </a:cubicBezTo>
                    <a:cubicBezTo>
                      <a:pt x="228490" y="998696"/>
                      <a:pt x="198121" y="1069927"/>
                      <a:pt x="212477" y="1103609"/>
                    </a:cubicBezTo>
                    <a:cubicBezTo>
                      <a:pt x="226833" y="1137291"/>
                      <a:pt x="259412" y="1158826"/>
                      <a:pt x="295303" y="1179809"/>
                    </a:cubicBezTo>
                    <a:cubicBezTo>
                      <a:pt x="331194" y="1200792"/>
                      <a:pt x="388069" y="1229505"/>
                      <a:pt x="427825" y="1229505"/>
                    </a:cubicBezTo>
                    <a:cubicBezTo>
                      <a:pt x="467581" y="1229505"/>
                      <a:pt x="492981" y="1185883"/>
                      <a:pt x="530529" y="11864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orme libre 580">
                <a:extLst>
                  <a:ext uri="{FF2B5EF4-FFF2-40B4-BE49-F238E27FC236}">
                    <a16:creationId xmlns:a16="http://schemas.microsoft.com/office/drawing/2014/main" id="{41247254-3CB5-41F8-B5B4-45682FD57FBE}"/>
                  </a:ext>
                </a:extLst>
              </p:cNvPr>
              <p:cNvSpPr/>
              <p:nvPr/>
            </p:nvSpPr>
            <p:spPr>
              <a:xfrm>
                <a:off x="4164496" y="8150087"/>
                <a:ext cx="266115" cy="536713"/>
              </a:xfrm>
              <a:custGeom>
                <a:avLst/>
                <a:gdLst>
                  <a:gd name="connsiteX0" fmla="*/ 0 w 266115"/>
                  <a:gd name="connsiteY0" fmla="*/ 536713 h 536713"/>
                  <a:gd name="connsiteX1" fmla="*/ 142461 w 266115"/>
                  <a:gd name="connsiteY1" fmla="*/ 487017 h 536713"/>
                  <a:gd name="connsiteX2" fmla="*/ 238539 w 266115"/>
                  <a:gd name="connsiteY2" fmla="*/ 327991 h 536713"/>
                  <a:gd name="connsiteX3" fmla="*/ 265043 w 266115"/>
                  <a:gd name="connsiteY3" fmla="*/ 119270 h 536713"/>
                  <a:gd name="connsiteX4" fmla="*/ 258417 w 266115"/>
                  <a:gd name="connsiteY4" fmla="*/ 0 h 5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5" h="536713">
                    <a:moveTo>
                      <a:pt x="0" y="536713"/>
                    </a:moveTo>
                    <a:cubicBezTo>
                      <a:pt x="51352" y="529258"/>
                      <a:pt x="102705" y="521804"/>
                      <a:pt x="142461" y="487017"/>
                    </a:cubicBezTo>
                    <a:cubicBezTo>
                      <a:pt x="182217" y="452230"/>
                      <a:pt x="218109" y="389282"/>
                      <a:pt x="238539" y="327991"/>
                    </a:cubicBezTo>
                    <a:cubicBezTo>
                      <a:pt x="258969" y="266700"/>
                      <a:pt x="261730" y="173935"/>
                      <a:pt x="265043" y="119270"/>
                    </a:cubicBezTo>
                    <a:cubicBezTo>
                      <a:pt x="268356" y="64605"/>
                      <a:pt x="263386" y="32302"/>
                      <a:pt x="25841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orme libre 581">
                <a:extLst>
                  <a:ext uri="{FF2B5EF4-FFF2-40B4-BE49-F238E27FC236}">
                    <a16:creationId xmlns:a16="http://schemas.microsoft.com/office/drawing/2014/main" id="{E6E97DA2-1E03-4009-9BF1-FF9A364AE7E3}"/>
                  </a:ext>
                </a:extLst>
              </p:cNvPr>
              <p:cNvSpPr/>
              <p:nvPr/>
            </p:nvSpPr>
            <p:spPr>
              <a:xfrm>
                <a:off x="4313583" y="8567530"/>
                <a:ext cx="205408" cy="73524"/>
              </a:xfrm>
              <a:custGeom>
                <a:avLst/>
                <a:gdLst>
                  <a:gd name="connsiteX0" fmla="*/ 0 w 205408"/>
                  <a:gd name="connsiteY0" fmla="*/ 72887 h 73524"/>
                  <a:gd name="connsiteX1" fmla="*/ 106017 w 205408"/>
                  <a:gd name="connsiteY1" fmla="*/ 62948 h 73524"/>
                  <a:gd name="connsiteX2" fmla="*/ 205408 w 205408"/>
                  <a:gd name="connsiteY2" fmla="*/ 0 h 7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08" h="73524">
                    <a:moveTo>
                      <a:pt x="0" y="72887"/>
                    </a:moveTo>
                    <a:cubicBezTo>
                      <a:pt x="35891" y="73991"/>
                      <a:pt x="71782" y="75096"/>
                      <a:pt x="106017" y="62948"/>
                    </a:cubicBezTo>
                    <a:cubicBezTo>
                      <a:pt x="140252" y="50800"/>
                      <a:pt x="172830" y="25400"/>
                      <a:pt x="20540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orme libre 582">
                <a:extLst>
                  <a:ext uri="{FF2B5EF4-FFF2-40B4-BE49-F238E27FC236}">
                    <a16:creationId xmlns:a16="http://schemas.microsoft.com/office/drawing/2014/main" id="{0422F2E6-8FD9-4603-89A6-793DD04D5B17}"/>
                  </a:ext>
                </a:extLst>
              </p:cNvPr>
              <p:cNvSpPr/>
              <p:nvPr/>
            </p:nvSpPr>
            <p:spPr>
              <a:xfrm>
                <a:off x="4419600" y="8246165"/>
                <a:ext cx="188843" cy="152630"/>
              </a:xfrm>
              <a:custGeom>
                <a:avLst/>
                <a:gdLst>
                  <a:gd name="connsiteX0" fmla="*/ 0 w 188843"/>
                  <a:gd name="connsiteY0" fmla="*/ 145774 h 152630"/>
                  <a:gd name="connsiteX1" fmla="*/ 82826 w 188843"/>
                  <a:gd name="connsiteY1" fmla="*/ 135835 h 152630"/>
                  <a:gd name="connsiteX2" fmla="*/ 188843 w 188843"/>
                  <a:gd name="connsiteY2" fmla="*/ 0 h 15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843" h="152630">
                    <a:moveTo>
                      <a:pt x="0" y="145774"/>
                    </a:moveTo>
                    <a:cubicBezTo>
                      <a:pt x="25676" y="152952"/>
                      <a:pt x="51352" y="160131"/>
                      <a:pt x="82826" y="135835"/>
                    </a:cubicBezTo>
                    <a:cubicBezTo>
                      <a:pt x="114300" y="111539"/>
                      <a:pt x="151571" y="55769"/>
                      <a:pt x="18884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orme libre 583">
                <a:extLst>
                  <a:ext uri="{FF2B5EF4-FFF2-40B4-BE49-F238E27FC236}">
                    <a16:creationId xmlns:a16="http://schemas.microsoft.com/office/drawing/2014/main" id="{CD79EE52-9AE4-4256-B5FC-54ADB14E3836}"/>
                  </a:ext>
                </a:extLst>
              </p:cNvPr>
              <p:cNvSpPr/>
              <p:nvPr/>
            </p:nvSpPr>
            <p:spPr>
              <a:xfrm>
                <a:off x="4320209" y="8266043"/>
                <a:ext cx="99391" cy="84517"/>
              </a:xfrm>
              <a:custGeom>
                <a:avLst/>
                <a:gdLst>
                  <a:gd name="connsiteX0" fmla="*/ 99391 w 99391"/>
                  <a:gd name="connsiteY0" fmla="*/ 69574 h 84517"/>
                  <a:gd name="connsiteX1" fmla="*/ 26504 w 99391"/>
                  <a:gd name="connsiteY1" fmla="*/ 79514 h 84517"/>
                  <a:gd name="connsiteX2" fmla="*/ 0 w 99391"/>
                  <a:gd name="connsiteY2" fmla="*/ 0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91" h="84517">
                    <a:moveTo>
                      <a:pt x="99391" y="69574"/>
                    </a:moveTo>
                    <a:cubicBezTo>
                      <a:pt x="71230" y="80342"/>
                      <a:pt x="43069" y="91110"/>
                      <a:pt x="26504" y="79514"/>
                    </a:cubicBezTo>
                    <a:cubicBezTo>
                      <a:pt x="9939" y="67918"/>
                      <a:pt x="4969" y="339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orme libre 584">
                <a:extLst>
                  <a:ext uri="{FF2B5EF4-FFF2-40B4-BE49-F238E27FC236}">
                    <a16:creationId xmlns:a16="http://schemas.microsoft.com/office/drawing/2014/main" id="{224D2B0A-DE03-42B6-893B-9B20577CC908}"/>
                  </a:ext>
                </a:extLst>
              </p:cNvPr>
              <p:cNvSpPr/>
              <p:nvPr/>
            </p:nvSpPr>
            <p:spPr>
              <a:xfrm>
                <a:off x="3925957" y="7991061"/>
                <a:ext cx="218660" cy="447261"/>
              </a:xfrm>
              <a:custGeom>
                <a:avLst/>
                <a:gdLst>
                  <a:gd name="connsiteX0" fmla="*/ 218660 w 218660"/>
                  <a:gd name="connsiteY0" fmla="*/ 447261 h 447261"/>
                  <a:gd name="connsiteX1" fmla="*/ 99391 w 218660"/>
                  <a:gd name="connsiteY1" fmla="*/ 377687 h 447261"/>
                  <a:gd name="connsiteX2" fmla="*/ 53008 w 218660"/>
                  <a:gd name="connsiteY2" fmla="*/ 294861 h 447261"/>
                  <a:gd name="connsiteX3" fmla="*/ 36443 w 218660"/>
                  <a:gd name="connsiteY3" fmla="*/ 172278 h 447261"/>
                  <a:gd name="connsiteX4" fmla="*/ 0 w 218660"/>
                  <a:gd name="connsiteY4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660" h="447261">
                    <a:moveTo>
                      <a:pt x="218660" y="447261"/>
                    </a:moveTo>
                    <a:cubicBezTo>
                      <a:pt x="172830" y="425174"/>
                      <a:pt x="127000" y="403087"/>
                      <a:pt x="99391" y="377687"/>
                    </a:cubicBezTo>
                    <a:cubicBezTo>
                      <a:pt x="71782" y="352287"/>
                      <a:pt x="63499" y="329096"/>
                      <a:pt x="53008" y="294861"/>
                    </a:cubicBezTo>
                    <a:cubicBezTo>
                      <a:pt x="42517" y="260626"/>
                      <a:pt x="45278" y="221422"/>
                      <a:pt x="36443" y="172278"/>
                    </a:cubicBezTo>
                    <a:cubicBezTo>
                      <a:pt x="27608" y="123134"/>
                      <a:pt x="13804" y="61567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orme libre 585">
                <a:extLst>
                  <a:ext uri="{FF2B5EF4-FFF2-40B4-BE49-F238E27FC236}">
                    <a16:creationId xmlns:a16="http://schemas.microsoft.com/office/drawing/2014/main" id="{A4F209AB-5046-4514-930D-263B4ED83E53}"/>
                  </a:ext>
                </a:extLst>
              </p:cNvPr>
              <p:cNvSpPr/>
              <p:nvPr/>
            </p:nvSpPr>
            <p:spPr>
              <a:xfrm>
                <a:off x="3853070" y="8362122"/>
                <a:ext cx="175591" cy="33821"/>
              </a:xfrm>
              <a:custGeom>
                <a:avLst/>
                <a:gdLst>
                  <a:gd name="connsiteX0" fmla="*/ 175591 w 175591"/>
                  <a:gd name="connsiteY0" fmla="*/ 13252 h 33821"/>
                  <a:gd name="connsiteX1" fmla="*/ 119269 w 175591"/>
                  <a:gd name="connsiteY1" fmla="*/ 33130 h 33821"/>
                  <a:gd name="connsiteX2" fmla="*/ 46382 w 175591"/>
                  <a:gd name="connsiteY2" fmla="*/ 26504 h 33821"/>
                  <a:gd name="connsiteX3" fmla="*/ 0 w 175591"/>
                  <a:gd name="connsiteY3" fmla="*/ 0 h 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91" h="33821">
                    <a:moveTo>
                      <a:pt x="175591" y="13252"/>
                    </a:moveTo>
                    <a:cubicBezTo>
                      <a:pt x="158197" y="22086"/>
                      <a:pt x="140804" y="30921"/>
                      <a:pt x="119269" y="33130"/>
                    </a:cubicBezTo>
                    <a:cubicBezTo>
                      <a:pt x="97734" y="35339"/>
                      <a:pt x="66260" y="32026"/>
                      <a:pt x="46382" y="26504"/>
                    </a:cubicBezTo>
                    <a:cubicBezTo>
                      <a:pt x="26504" y="20982"/>
                      <a:pt x="13252" y="10491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orme libre 586">
                <a:extLst>
                  <a:ext uri="{FF2B5EF4-FFF2-40B4-BE49-F238E27FC236}">
                    <a16:creationId xmlns:a16="http://schemas.microsoft.com/office/drawing/2014/main" id="{FB38DCCC-787F-4A8F-978F-BBC84910A702}"/>
                  </a:ext>
                </a:extLst>
              </p:cNvPr>
              <p:cNvSpPr/>
              <p:nvPr/>
            </p:nvSpPr>
            <p:spPr>
              <a:xfrm>
                <a:off x="3833191" y="8087139"/>
                <a:ext cx="129209" cy="92765"/>
              </a:xfrm>
              <a:custGeom>
                <a:avLst/>
                <a:gdLst>
                  <a:gd name="connsiteX0" fmla="*/ 129209 w 129209"/>
                  <a:gd name="connsiteY0" fmla="*/ 92765 h 92765"/>
                  <a:gd name="connsiteX1" fmla="*/ 72887 w 129209"/>
                  <a:gd name="connsiteY1" fmla="*/ 82826 h 92765"/>
                  <a:gd name="connsiteX2" fmla="*/ 19879 w 129209"/>
                  <a:gd name="connsiteY2" fmla="*/ 43070 h 92765"/>
                  <a:gd name="connsiteX3" fmla="*/ 0 w 129209"/>
                  <a:gd name="connsiteY3" fmla="*/ 0 h 9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09" h="92765">
                    <a:moveTo>
                      <a:pt x="129209" y="92765"/>
                    </a:moveTo>
                    <a:cubicBezTo>
                      <a:pt x="110159" y="91936"/>
                      <a:pt x="91109" y="91108"/>
                      <a:pt x="72887" y="82826"/>
                    </a:cubicBezTo>
                    <a:cubicBezTo>
                      <a:pt x="54665" y="74544"/>
                      <a:pt x="32027" y="56874"/>
                      <a:pt x="19879" y="43070"/>
                    </a:cubicBezTo>
                    <a:cubicBezTo>
                      <a:pt x="7731" y="29266"/>
                      <a:pt x="3865" y="14633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Triangle isocèle 212">
                <a:extLst>
                  <a:ext uri="{FF2B5EF4-FFF2-40B4-BE49-F238E27FC236}">
                    <a16:creationId xmlns:a16="http://schemas.microsoft.com/office/drawing/2014/main" id="{CC34AC7C-7581-4B03-8C5F-C60FAF1831C1}"/>
                  </a:ext>
                </a:extLst>
              </p:cNvPr>
              <p:cNvSpPr/>
              <p:nvPr/>
            </p:nvSpPr>
            <p:spPr>
              <a:xfrm>
                <a:off x="4126095" y="7987502"/>
                <a:ext cx="70873" cy="1242369"/>
              </a:xfrm>
              <a:prstGeom prst="triangle">
                <a:avLst/>
              </a:prstGeom>
              <a:solidFill>
                <a:srgbClr val="FFC000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090616AB-DE15-420C-A380-279EA02DDEC2}"/>
                </a:ext>
              </a:extLst>
            </p:cNvPr>
            <p:cNvGrpSpPr/>
            <p:nvPr/>
          </p:nvGrpSpPr>
          <p:grpSpPr>
            <a:xfrm>
              <a:off x="466190" y="1572126"/>
              <a:ext cx="678395" cy="1031786"/>
              <a:chOff x="3659672" y="1170755"/>
              <a:chExt cx="2955272" cy="4022163"/>
            </a:xfrm>
          </p:grpSpPr>
          <p:sp>
            <p:nvSpPr>
              <p:cNvPr id="201" name="Forme libre 575">
                <a:extLst>
                  <a:ext uri="{FF2B5EF4-FFF2-40B4-BE49-F238E27FC236}">
                    <a16:creationId xmlns:a16="http://schemas.microsoft.com/office/drawing/2014/main" id="{5D03C8D1-9889-40A8-8A51-965EFD560135}"/>
                  </a:ext>
                </a:extLst>
              </p:cNvPr>
              <p:cNvSpPr/>
              <p:nvPr/>
            </p:nvSpPr>
            <p:spPr>
              <a:xfrm>
                <a:off x="4296374" y="2127608"/>
                <a:ext cx="1467194" cy="3065310"/>
              </a:xfrm>
              <a:custGeom>
                <a:avLst/>
                <a:gdLst>
                  <a:gd name="connsiteX0" fmla="*/ 1306 w 1467194"/>
                  <a:gd name="connsiteY0" fmla="*/ 1232811 h 3065310"/>
                  <a:gd name="connsiteX1" fmla="*/ 260386 w 1467194"/>
                  <a:gd name="connsiteY1" fmla="*/ 1209951 h 3065310"/>
                  <a:gd name="connsiteX2" fmla="*/ 572806 w 1467194"/>
                  <a:gd name="connsiteY2" fmla="*/ 1377591 h 3065310"/>
                  <a:gd name="connsiteX3" fmla="*/ 687106 w 1467194"/>
                  <a:gd name="connsiteY3" fmla="*/ 1514751 h 3065310"/>
                  <a:gd name="connsiteX4" fmla="*/ 732826 w 1467194"/>
                  <a:gd name="connsiteY4" fmla="*/ 1956711 h 3065310"/>
                  <a:gd name="connsiteX5" fmla="*/ 588046 w 1467194"/>
                  <a:gd name="connsiteY5" fmla="*/ 2543451 h 3065310"/>
                  <a:gd name="connsiteX6" fmla="*/ 351826 w 1467194"/>
                  <a:gd name="connsiteY6" fmla="*/ 2855871 h 3065310"/>
                  <a:gd name="connsiteX7" fmla="*/ 435646 w 1467194"/>
                  <a:gd name="connsiteY7" fmla="*/ 2878731 h 3065310"/>
                  <a:gd name="connsiteX8" fmla="*/ 717586 w 1467194"/>
                  <a:gd name="connsiteY8" fmla="*/ 2756811 h 3065310"/>
                  <a:gd name="connsiteX9" fmla="*/ 755686 w 1467194"/>
                  <a:gd name="connsiteY9" fmla="*/ 2703471 h 3065310"/>
                  <a:gd name="connsiteX10" fmla="*/ 824266 w 1467194"/>
                  <a:gd name="connsiteY10" fmla="*/ 2764431 h 3065310"/>
                  <a:gd name="connsiteX11" fmla="*/ 1083346 w 1467194"/>
                  <a:gd name="connsiteY11" fmla="*/ 3000651 h 3065310"/>
                  <a:gd name="connsiteX12" fmla="*/ 1311946 w 1467194"/>
                  <a:gd name="connsiteY12" fmla="*/ 3053991 h 3065310"/>
                  <a:gd name="connsiteX13" fmla="*/ 1083346 w 1467194"/>
                  <a:gd name="connsiteY13" fmla="*/ 2817771 h 3065310"/>
                  <a:gd name="connsiteX14" fmla="*/ 1464346 w 1467194"/>
                  <a:gd name="connsiteY14" fmla="*/ 2954931 h 3065310"/>
                  <a:gd name="connsiteX15" fmla="*/ 1250986 w 1467194"/>
                  <a:gd name="connsiteY15" fmla="*/ 2779671 h 3065310"/>
                  <a:gd name="connsiteX16" fmla="*/ 1129066 w 1467194"/>
                  <a:gd name="connsiteY16" fmla="*/ 2505351 h 3065310"/>
                  <a:gd name="connsiteX17" fmla="*/ 991906 w 1467194"/>
                  <a:gd name="connsiteY17" fmla="*/ 1766211 h 3065310"/>
                  <a:gd name="connsiteX18" fmla="*/ 1098586 w 1467194"/>
                  <a:gd name="connsiteY18" fmla="*/ 1027071 h 3065310"/>
                  <a:gd name="connsiteX19" fmla="*/ 1372906 w 1467194"/>
                  <a:gd name="connsiteY19" fmla="*/ 996591 h 3065310"/>
                  <a:gd name="connsiteX20" fmla="*/ 1258606 w 1467194"/>
                  <a:gd name="connsiteY20" fmla="*/ 897531 h 3065310"/>
                  <a:gd name="connsiteX21" fmla="*/ 1083346 w 1467194"/>
                  <a:gd name="connsiteY21" fmla="*/ 958491 h 3065310"/>
                  <a:gd name="connsiteX22" fmla="*/ 1449106 w 1467194"/>
                  <a:gd name="connsiteY22" fmla="*/ 486051 h 3065310"/>
                  <a:gd name="connsiteX23" fmla="*/ 1350046 w 1467194"/>
                  <a:gd name="connsiteY23" fmla="*/ 493671 h 3065310"/>
                  <a:gd name="connsiteX24" fmla="*/ 991906 w 1467194"/>
                  <a:gd name="connsiteY24" fmla="*/ 1004211 h 3065310"/>
                  <a:gd name="connsiteX25" fmla="*/ 938566 w 1467194"/>
                  <a:gd name="connsiteY25" fmla="*/ 950871 h 3065310"/>
                  <a:gd name="connsiteX26" fmla="*/ 923326 w 1467194"/>
                  <a:gd name="connsiteY26" fmla="*/ 303171 h 3065310"/>
                  <a:gd name="connsiteX27" fmla="*/ 892846 w 1467194"/>
                  <a:gd name="connsiteY27" fmla="*/ 51711 h 3065310"/>
                  <a:gd name="connsiteX28" fmla="*/ 824266 w 1467194"/>
                  <a:gd name="connsiteY28" fmla="*/ 21231 h 3065310"/>
                  <a:gd name="connsiteX29" fmla="*/ 816646 w 1467194"/>
                  <a:gd name="connsiteY29" fmla="*/ 303171 h 3065310"/>
                  <a:gd name="connsiteX30" fmla="*/ 679486 w 1467194"/>
                  <a:gd name="connsiteY30" fmla="*/ 158391 h 3065310"/>
                  <a:gd name="connsiteX31" fmla="*/ 458506 w 1467194"/>
                  <a:gd name="connsiteY31" fmla="*/ 66951 h 3065310"/>
                  <a:gd name="connsiteX32" fmla="*/ 473746 w 1467194"/>
                  <a:gd name="connsiteY32" fmla="*/ 166011 h 3065310"/>
                  <a:gd name="connsiteX33" fmla="*/ 603286 w 1467194"/>
                  <a:gd name="connsiteY33" fmla="*/ 166011 h 3065310"/>
                  <a:gd name="connsiteX34" fmla="*/ 816646 w 1467194"/>
                  <a:gd name="connsiteY34" fmla="*/ 379371 h 3065310"/>
                  <a:gd name="connsiteX35" fmla="*/ 809026 w 1467194"/>
                  <a:gd name="connsiteY35" fmla="*/ 821331 h 3065310"/>
                  <a:gd name="connsiteX36" fmla="*/ 793786 w 1467194"/>
                  <a:gd name="connsiteY36" fmla="*/ 1324251 h 3065310"/>
                  <a:gd name="connsiteX37" fmla="*/ 595666 w 1467194"/>
                  <a:gd name="connsiteY37" fmla="*/ 1049931 h 3065310"/>
                  <a:gd name="connsiteX38" fmla="*/ 344206 w 1467194"/>
                  <a:gd name="connsiteY38" fmla="*/ 851811 h 3065310"/>
                  <a:gd name="connsiteX39" fmla="*/ 275626 w 1467194"/>
                  <a:gd name="connsiteY39" fmla="*/ 905151 h 3065310"/>
                  <a:gd name="connsiteX40" fmla="*/ 443266 w 1467194"/>
                  <a:gd name="connsiteY40" fmla="*/ 1027071 h 3065310"/>
                  <a:gd name="connsiteX41" fmla="*/ 641386 w 1467194"/>
                  <a:gd name="connsiteY41" fmla="*/ 1362351 h 3065310"/>
                  <a:gd name="connsiteX42" fmla="*/ 359446 w 1467194"/>
                  <a:gd name="connsiteY42" fmla="*/ 1194711 h 3065310"/>
                  <a:gd name="connsiteX43" fmla="*/ 168946 w 1467194"/>
                  <a:gd name="connsiteY43" fmla="*/ 1156611 h 3065310"/>
                  <a:gd name="connsiteX44" fmla="*/ 1306 w 1467194"/>
                  <a:gd name="connsiteY44" fmla="*/ 1232811 h 306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67194" h="3065310">
                    <a:moveTo>
                      <a:pt x="1306" y="1232811"/>
                    </a:moveTo>
                    <a:cubicBezTo>
                      <a:pt x="16546" y="1241701"/>
                      <a:pt x="165136" y="1185821"/>
                      <a:pt x="260386" y="1209951"/>
                    </a:cubicBezTo>
                    <a:cubicBezTo>
                      <a:pt x="355636" y="1234081"/>
                      <a:pt x="501686" y="1326791"/>
                      <a:pt x="572806" y="1377591"/>
                    </a:cubicBezTo>
                    <a:cubicBezTo>
                      <a:pt x="643926" y="1428391"/>
                      <a:pt x="660436" y="1418231"/>
                      <a:pt x="687106" y="1514751"/>
                    </a:cubicBezTo>
                    <a:cubicBezTo>
                      <a:pt x="713776" y="1611271"/>
                      <a:pt x="749336" y="1785261"/>
                      <a:pt x="732826" y="1956711"/>
                    </a:cubicBezTo>
                    <a:cubicBezTo>
                      <a:pt x="716316" y="2128161"/>
                      <a:pt x="651546" y="2393591"/>
                      <a:pt x="588046" y="2543451"/>
                    </a:cubicBezTo>
                    <a:cubicBezTo>
                      <a:pt x="524546" y="2693311"/>
                      <a:pt x="377226" y="2799991"/>
                      <a:pt x="351826" y="2855871"/>
                    </a:cubicBezTo>
                    <a:cubicBezTo>
                      <a:pt x="326426" y="2911751"/>
                      <a:pt x="374686" y="2895241"/>
                      <a:pt x="435646" y="2878731"/>
                    </a:cubicBezTo>
                    <a:cubicBezTo>
                      <a:pt x="496606" y="2862221"/>
                      <a:pt x="664246" y="2786021"/>
                      <a:pt x="717586" y="2756811"/>
                    </a:cubicBezTo>
                    <a:cubicBezTo>
                      <a:pt x="770926" y="2727601"/>
                      <a:pt x="737906" y="2702201"/>
                      <a:pt x="755686" y="2703471"/>
                    </a:cubicBezTo>
                    <a:cubicBezTo>
                      <a:pt x="773466" y="2704741"/>
                      <a:pt x="824266" y="2764431"/>
                      <a:pt x="824266" y="2764431"/>
                    </a:cubicBezTo>
                    <a:cubicBezTo>
                      <a:pt x="878876" y="2813961"/>
                      <a:pt x="1002066" y="2952391"/>
                      <a:pt x="1083346" y="3000651"/>
                    </a:cubicBezTo>
                    <a:cubicBezTo>
                      <a:pt x="1164626" y="3048911"/>
                      <a:pt x="1311946" y="3084471"/>
                      <a:pt x="1311946" y="3053991"/>
                    </a:cubicBezTo>
                    <a:cubicBezTo>
                      <a:pt x="1311946" y="3023511"/>
                      <a:pt x="1057946" y="2834281"/>
                      <a:pt x="1083346" y="2817771"/>
                    </a:cubicBezTo>
                    <a:cubicBezTo>
                      <a:pt x="1108746" y="2801261"/>
                      <a:pt x="1436406" y="2961281"/>
                      <a:pt x="1464346" y="2954931"/>
                    </a:cubicBezTo>
                    <a:cubicBezTo>
                      <a:pt x="1492286" y="2948581"/>
                      <a:pt x="1306866" y="2854601"/>
                      <a:pt x="1250986" y="2779671"/>
                    </a:cubicBezTo>
                    <a:cubicBezTo>
                      <a:pt x="1195106" y="2704741"/>
                      <a:pt x="1172246" y="2674261"/>
                      <a:pt x="1129066" y="2505351"/>
                    </a:cubicBezTo>
                    <a:cubicBezTo>
                      <a:pt x="1085886" y="2336441"/>
                      <a:pt x="996986" y="2012591"/>
                      <a:pt x="991906" y="1766211"/>
                    </a:cubicBezTo>
                    <a:cubicBezTo>
                      <a:pt x="986826" y="1519831"/>
                      <a:pt x="1035086" y="1155341"/>
                      <a:pt x="1098586" y="1027071"/>
                    </a:cubicBezTo>
                    <a:cubicBezTo>
                      <a:pt x="1162086" y="898801"/>
                      <a:pt x="1346236" y="1018181"/>
                      <a:pt x="1372906" y="996591"/>
                    </a:cubicBezTo>
                    <a:cubicBezTo>
                      <a:pt x="1399576" y="975001"/>
                      <a:pt x="1306866" y="903881"/>
                      <a:pt x="1258606" y="897531"/>
                    </a:cubicBezTo>
                    <a:cubicBezTo>
                      <a:pt x="1210346" y="891181"/>
                      <a:pt x="1051596" y="1027071"/>
                      <a:pt x="1083346" y="958491"/>
                    </a:cubicBezTo>
                    <a:cubicBezTo>
                      <a:pt x="1115096" y="889911"/>
                      <a:pt x="1404656" y="563521"/>
                      <a:pt x="1449106" y="486051"/>
                    </a:cubicBezTo>
                    <a:cubicBezTo>
                      <a:pt x="1493556" y="408581"/>
                      <a:pt x="1426246" y="407311"/>
                      <a:pt x="1350046" y="493671"/>
                    </a:cubicBezTo>
                    <a:cubicBezTo>
                      <a:pt x="1273846" y="580031"/>
                      <a:pt x="1060486" y="928011"/>
                      <a:pt x="991906" y="1004211"/>
                    </a:cubicBezTo>
                    <a:cubicBezTo>
                      <a:pt x="923326" y="1080411"/>
                      <a:pt x="949996" y="1067711"/>
                      <a:pt x="938566" y="950871"/>
                    </a:cubicBezTo>
                    <a:cubicBezTo>
                      <a:pt x="927136" y="834031"/>
                      <a:pt x="930946" y="453031"/>
                      <a:pt x="923326" y="303171"/>
                    </a:cubicBezTo>
                    <a:cubicBezTo>
                      <a:pt x="915706" y="153311"/>
                      <a:pt x="909356" y="98701"/>
                      <a:pt x="892846" y="51711"/>
                    </a:cubicBezTo>
                    <a:cubicBezTo>
                      <a:pt x="876336" y="4721"/>
                      <a:pt x="836966" y="-20679"/>
                      <a:pt x="824266" y="21231"/>
                    </a:cubicBezTo>
                    <a:cubicBezTo>
                      <a:pt x="811566" y="63141"/>
                      <a:pt x="840776" y="280311"/>
                      <a:pt x="816646" y="303171"/>
                    </a:cubicBezTo>
                    <a:cubicBezTo>
                      <a:pt x="792516" y="326031"/>
                      <a:pt x="739176" y="197761"/>
                      <a:pt x="679486" y="158391"/>
                    </a:cubicBezTo>
                    <a:cubicBezTo>
                      <a:pt x="619796" y="119021"/>
                      <a:pt x="492796" y="65681"/>
                      <a:pt x="458506" y="66951"/>
                    </a:cubicBezTo>
                    <a:cubicBezTo>
                      <a:pt x="424216" y="68221"/>
                      <a:pt x="449616" y="149501"/>
                      <a:pt x="473746" y="166011"/>
                    </a:cubicBezTo>
                    <a:cubicBezTo>
                      <a:pt x="497876" y="182521"/>
                      <a:pt x="546136" y="130451"/>
                      <a:pt x="603286" y="166011"/>
                    </a:cubicBezTo>
                    <a:cubicBezTo>
                      <a:pt x="660436" y="201571"/>
                      <a:pt x="782356" y="270151"/>
                      <a:pt x="816646" y="379371"/>
                    </a:cubicBezTo>
                    <a:cubicBezTo>
                      <a:pt x="850936" y="488591"/>
                      <a:pt x="812836" y="663851"/>
                      <a:pt x="809026" y="821331"/>
                    </a:cubicBezTo>
                    <a:cubicBezTo>
                      <a:pt x="805216" y="978811"/>
                      <a:pt x="829346" y="1286151"/>
                      <a:pt x="793786" y="1324251"/>
                    </a:cubicBezTo>
                    <a:cubicBezTo>
                      <a:pt x="758226" y="1362351"/>
                      <a:pt x="670596" y="1128671"/>
                      <a:pt x="595666" y="1049931"/>
                    </a:cubicBezTo>
                    <a:cubicBezTo>
                      <a:pt x="520736" y="971191"/>
                      <a:pt x="397546" y="875941"/>
                      <a:pt x="344206" y="851811"/>
                    </a:cubicBezTo>
                    <a:cubicBezTo>
                      <a:pt x="290866" y="827681"/>
                      <a:pt x="259116" y="875941"/>
                      <a:pt x="275626" y="905151"/>
                    </a:cubicBezTo>
                    <a:cubicBezTo>
                      <a:pt x="292136" y="934361"/>
                      <a:pt x="382306" y="950871"/>
                      <a:pt x="443266" y="1027071"/>
                    </a:cubicBezTo>
                    <a:cubicBezTo>
                      <a:pt x="504226" y="1103271"/>
                      <a:pt x="655356" y="1334411"/>
                      <a:pt x="641386" y="1362351"/>
                    </a:cubicBezTo>
                    <a:cubicBezTo>
                      <a:pt x="627416" y="1390291"/>
                      <a:pt x="438186" y="1229001"/>
                      <a:pt x="359446" y="1194711"/>
                    </a:cubicBezTo>
                    <a:cubicBezTo>
                      <a:pt x="280706" y="1160421"/>
                      <a:pt x="229906" y="1157881"/>
                      <a:pt x="168946" y="1156611"/>
                    </a:cubicBezTo>
                    <a:cubicBezTo>
                      <a:pt x="107986" y="1155341"/>
                      <a:pt x="-13934" y="1223921"/>
                      <a:pt x="1306" y="1232811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orme libre 576">
                <a:extLst>
                  <a:ext uri="{FF2B5EF4-FFF2-40B4-BE49-F238E27FC236}">
                    <a16:creationId xmlns:a16="http://schemas.microsoft.com/office/drawing/2014/main" id="{6481DA6B-77A0-4A04-94EC-11229876AAED}"/>
                  </a:ext>
                </a:extLst>
              </p:cNvPr>
              <p:cNvSpPr/>
              <p:nvPr/>
            </p:nvSpPr>
            <p:spPr>
              <a:xfrm>
                <a:off x="5151095" y="2185743"/>
                <a:ext cx="1463849" cy="1084127"/>
              </a:xfrm>
              <a:custGeom>
                <a:avLst/>
                <a:gdLst>
                  <a:gd name="connsiteX0" fmla="*/ 342925 w 1463849"/>
                  <a:gd name="connsiteY0" fmla="*/ 831777 h 1084127"/>
                  <a:gd name="connsiteX1" fmla="*/ 502945 w 1463849"/>
                  <a:gd name="connsiteY1" fmla="*/ 1029897 h 1084127"/>
                  <a:gd name="connsiteX2" fmla="*/ 815365 w 1463849"/>
                  <a:gd name="connsiteY2" fmla="*/ 1083237 h 1084127"/>
                  <a:gd name="connsiteX3" fmla="*/ 1120165 w 1463849"/>
                  <a:gd name="connsiteY3" fmla="*/ 999417 h 1084127"/>
                  <a:gd name="connsiteX4" fmla="*/ 1211605 w 1463849"/>
                  <a:gd name="connsiteY4" fmla="*/ 763197 h 1084127"/>
                  <a:gd name="connsiteX5" fmla="*/ 1394485 w 1463849"/>
                  <a:gd name="connsiteY5" fmla="*/ 702237 h 1084127"/>
                  <a:gd name="connsiteX6" fmla="*/ 1463065 w 1463849"/>
                  <a:gd name="connsiteY6" fmla="*/ 526977 h 1084127"/>
                  <a:gd name="connsiteX7" fmla="*/ 1356385 w 1463849"/>
                  <a:gd name="connsiteY7" fmla="*/ 389817 h 1084127"/>
                  <a:gd name="connsiteX8" fmla="*/ 1379245 w 1463849"/>
                  <a:gd name="connsiteY8" fmla="*/ 229797 h 1084127"/>
                  <a:gd name="connsiteX9" fmla="*/ 1242085 w 1463849"/>
                  <a:gd name="connsiteY9" fmla="*/ 54537 h 1084127"/>
                  <a:gd name="connsiteX10" fmla="*/ 891565 w 1463849"/>
                  <a:gd name="connsiteY10" fmla="*/ 1197 h 1084127"/>
                  <a:gd name="connsiteX11" fmla="*/ 670585 w 1463849"/>
                  <a:gd name="connsiteY11" fmla="*/ 39297 h 1084127"/>
                  <a:gd name="connsiteX12" fmla="*/ 518185 w 1463849"/>
                  <a:gd name="connsiteY12" fmla="*/ 260277 h 1084127"/>
                  <a:gd name="connsiteX13" fmla="*/ 320065 w 1463849"/>
                  <a:gd name="connsiteY13" fmla="*/ 267897 h 1084127"/>
                  <a:gd name="connsiteX14" fmla="*/ 83845 w 1463849"/>
                  <a:gd name="connsiteY14" fmla="*/ 405057 h 1084127"/>
                  <a:gd name="connsiteX15" fmla="*/ 25 w 1463849"/>
                  <a:gd name="connsiteY15" fmla="*/ 549837 h 1084127"/>
                  <a:gd name="connsiteX16" fmla="*/ 76225 w 1463849"/>
                  <a:gd name="connsiteY16" fmla="*/ 702237 h 1084127"/>
                  <a:gd name="connsiteX17" fmla="*/ 190525 w 1463849"/>
                  <a:gd name="connsiteY17" fmla="*/ 747957 h 1084127"/>
                  <a:gd name="connsiteX18" fmla="*/ 342925 w 1463849"/>
                  <a:gd name="connsiteY18" fmla="*/ 831777 h 108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3849" h="1084127">
                    <a:moveTo>
                      <a:pt x="342925" y="831777"/>
                    </a:moveTo>
                    <a:cubicBezTo>
                      <a:pt x="394995" y="878767"/>
                      <a:pt x="424205" y="987987"/>
                      <a:pt x="502945" y="1029897"/>
                    </a:cubicBezTo>
                    <a:cubicBezTo>
                      <a:pt x="581685" y="1071807"/>
                      <a:pt x="712495" y="1088317"/>
                      <a:pt x="815365" y="1083237"/>
                    </a:cubicBezTo>
                    <a:cubicBezTo>
                      <a:pt x="918235" y="1078157"/>
                      <a:pt x="1054125" y="1052757"/>
                      <a:pt x="1120165" y="999417"/>
                    </a:cubicBezTo>
                    <a:cubicBezTo>
                      <a:pt x="1186205" y="946077"/>
                      <a:pt x="1165885" y="812727"/>
                      <a:pt x="1211605" y="763197"/>
                    </a:cubicBezTo>
                    <a:cubicBezTo>
                      <a:pt x="1257325" y="713667"/>
                      <a:pt x="1352575" y="741607"/>
                      <a:pt x="1394485" y="702237"/>
                    </a:cubicBezTo>
                    <a:cubicBezTo>
                      <a:pt x="1436395" y="662867"/>
                      <a:pt x="1469415" y="579047"/>
                      <a:pt x="1463065" y="526977"/>
                    </a:cubicBezTo>
                    <a:cubicBezTo>
                      <a:pt x="1456715" y="474907"/>
                      <a:pt x="1370355" y="439347"/>
                      <a:pt x="1356385" y="389817"/>
                    </a:cubicBezTo>
                    <a:cubicBezTo>
                      <a:pt x="1342415" y="340287"/>
                      <a:pt x="1398295" y="285677"/>
                      <a:pt x="1379245" y="229797"/>
                    </a:cubicBezTo>
                    <a:cubicBezTo>
                      <a:pt x="1360195" y="173917"/>
                      <a:pt x="1323365" y="92637"/>
                      <a:pt x="1242085" y="54537"/>
                    </a:cubicBezTo>
                    <a:cubicBezTo>
                      <a:pt x="1160805" y="16437"/>
                      <a:pt x="986815" y="3737"/>
                      <a:pt x="891565" y="1197"/>
                    </a:cubicBezTo>
                    <a:cubicBezTo>
                      <a:pt x="796315" y="-1343"/>
                      <a:pt x="732815" y="-3883"/>
                      <a:pt x="670585" y="39297"/>
                    </a:cubicBezTo>
                    <a:cubicBezTo>
                      <a:pt x="608355" y="82477"/>
                      <a:pt x="576605" y="222177"/>
                      <a:pt x="518185" y="260277"/>
                    </a:cubicBezTo>
                    <a:cubicBezTo>
                      <a:pt x="459765" y="298377"/>
                      <a:pt x="392455" y="243767"/>
                      <a:pt x="320065" y="267897"/>
                    </a:cubicBezTo>
                    <a:cubicBezTo>
                      <a:pt x="247675" y="292027"/>
                      <a:pt x="137185" y="358067"/>
                      <a:pt x="83845" y="405057"/>
                    </a:cubicBezTo>
                    <a:cubicBezTo>
                      <a:pt x="30505" y="452047"/>
                      <a:pt x="1295" y="500307"/>
                      <a:pt x="25" y="549837"/>
                    </a:cubicBezTo>
                    <a:cubicBezTo>
                      <a:pt x="-1245" y="599367"/>
                      <a:pt x="44475" y="669217"/>
                      <a:pt x="76225" y="702237"/>
                    </a:cubicBezTo>
                    <a:cubicBezTo>
                      <a:pt x="107975" y="735257"/>
                      <a:pt x="144805" y="725097"/>
                      <a:pt x="190525" y="747957"/>
                    </a:cubicBezTo>
                    <a:cubicBezTo>
                      <a:pt x="236245" y="770817"/>
                      <a:pt x="290855" y="784787"/>
                      <a:pt x="342925" y="831777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orme libre 577">
                <a:extLst>
                  <a:ext uri="{FF2B5EF4-FFF2-40B4-BE49-F238E27FC236}">
                    <a16:creationId xmlns:a16="http://schemas.microsoft.com/office/drawing/2014/main" id="{E3AFD8C5-9B50-4136-9285-03A74E707A5F}"/>
                  </a:ext>
                </a:extLst>
              </p:cNvPr>
              <p:cNvSpPr/>
              <p:nvPr/>
            </p:nvSpPr>
            <p:spPr>
              <a:xfrm>
                <a:off x="4160728" y="1170755"/>
                <a:ext cx="1811262" cy="1194019"/>
              </a:xfrm>
              <a:custGeom>
                <a:avLst/>
                <a:gdLst>
                  <a:gd name="connsiteX0" fmla="*/ 906572 w 1811262"/>
                  <a:gd name="connsiteY0" fmla="*/ 1031425 h 1194019"/>
                  <a:gd name="connsiteX1" fmla="*/ 1135172 w 1811262"/>
                  <a:gd name="connsiteY1" fmla="*/ 1183825 h 1194019"/>
                  <a:gd name="connsiteX2" fmla="*/ 1455212 w 1811262"/>
                  <a:gd name="connsiteY2" fmla="*/ 1153345 h 1194019"/>
                  <a:gd name="connsiteX3" fmla="*/ 1798112 w 1811262"/>
                  <a:gd name="connsiteY3" fmla="*/ 955225 h 1194019"/>
                  <a:gd name="connsiteX4" fmla="*/ 1714292 w 1811262"/>
                  <a:gd name="connsiteY4" fmla="*/ 581845 h 1194019"/>
                  <a:gd name="connsiteX5" fmla="*/ 1470452 w 1811262"/>
                  <a:gd name="connsiteY5" fmla="*/ 482785 h 1194019"/>
                  <a:gd name="connsiteX6" fmla="*/ 1508552 w 1811262"/>
                  <a:gd name="connsiteY6" fmla="*/ 376105 h 1194019"/>
                  <a:gd name="connsiteX7" fmla="*/ 1386632 w 1811262"/>
                  <a:gd name="connsiteY7" fmla="*/ 162745 h 1194019"/>
                  <a:gd name="connsiteX8" fmla="*/ 1074212 w 1811262"/>
                  <a:gd name="connsiteY8" fmla="*/ 2725 h 1194019"/>
                  <a:gd name="connsiteX9" fmla="*/ 700832 w 1811262"/>
                  <a:gd name="connsiteY9" fmla="*/ 78925 h 1194019"/>
                  <a:gd name="connsiteX10" fmla="*/ 479852 w 1811262"/>
                  <a:gd name="connsiteY10" fmla="*/ 292285 h 1194019"/>
                  <a:gd name="connsiteX11" fmla="*/ 495092 w 1811262"/>
                  <a:gd name="connsiteY11" fmla="*/ 459925 h 1194019"/>
                  <a:gd name="connsiteX12" fmla="*/ 251252 w 1811262"/>
                  <a:gd name="connsiteY12" fmla="*/ 490405 h 1194019"/>
                  <a:gd name="connsiteX13" fmla="*/ 15032 w 1811262"/>
                  <a:gd name="connsiteY13" fmla="*/ 719005 h 1194019"/>
                  <a:gd name="connsiteX14" fmla="*/ 45512 w 1811262"/>
                  <a:gd name="connsiteY14" fmla="*/ 970465 h 1194019"/>
                  <a:gd name="connsiteX15" fmla="*/ 220772 w 1811262"/>
                  <a:gd name="connsiteY15" fmla="*/ 1122865 h 1194019"/>
                  <a:gd name="connsiteX16" fmla="*/ 693212 w 1811262"/>
                  <a:gd name="connsiteY16" fmla="*/ 1191445 h 1194019"/>
                  <a:gd name="connsiteX17" fmla="*/ 906572 w 1811262"/>
                  <a:gd name="connsiteY17" fmla="*/ 1031425 h 1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1262" h="1194019">
                    <a:moveTo>
                      <a:pt x="906572" y="1031425"/>
                    </a:moveTo>
                    <a:cubicBezTo>
                      <a:pt x="980232" y="1030155"/>
                      <a:pt x="1043732" y="1163505"/>
                      <a:pt x="1135172" y="1183825"/>
                    </a:cubicBezTo>
                    <a:cubicBezTo>
                      <a:pt x="1226612" y="1204145"/>
                      <a:pt x="1344722" y="1191445"/>
                      <a:pt x="1455212" y="1153345"/>
                    </a:cubicBezTo>
                    <a:cubicBezTo>
                      <a:pt x="1565702" y="1115245"/>
                      <a:pt x="1754932" y="1050475"/>
                      <a:pt x="1798112" y="955225"/>
                    </a:cubicBezTo>
                    <a:cubicBezTo>
                      <a:pt x="1841292" y="859975"/>
                      <a:pt x="1768902" y="660585"/>
                      <a:pt x="1714292" y="581845"/>
                    </a:cubicBezTo>
                    <a:cubicBezTo>
                      <a:pt x="1659682" y="503105"/>
                      <a:pt x="1504742" y="517075"/>
                      <a:pt x="1470452" y="482785"/>
                    </a:cubicBezTo>
                    <a:cubicBezTo>
                      <a:pt x="1436162" y="448495"/>
                      <a:pt x="1522522" y="429445"/>
                      <a:pt x="1508552" y="376105"/>
                    </a:cubicBezTo>
                    <a:cubicBezTo>
                      <a:pt x="1494582" y="322765"/>
                      <a:pt x="1459022" y="224975"/>
                      <a:pt x="1386632" y="162745"/>
                    </a:cubicBezTo>
                    <a:cubicBezTo>
                      <a:pt x="1314242" y="100515"/>
                      <a:pt x="1188512" y="16695"/>
                      <a:pt x="1074212" y="2725"/>
                    </a:cubicBezTo>
                    <a:cubicBezTo>
                      <a:pt x="959912" y="-11245"/>
                      <a:pt x="799892" y="30665"/>
                      <a:pt x="700832" y="78925"/>
                    </a:cubicBezTo>
                    <a:cubicBezTo>
                      <a:pt x="601772" y="127185"/>
                      <a:pt x="514142" y="228785"/>
                      <a:pt x="479852" y="292285"/>
                    </a:cubicBezTo>
                    <a:cubicBezTo>
                      <a:pt x="445562" y="355785"/>
                      <a:pt x="533192" y="426905"/>
                      <a:pt x="495092" y="459925"/>
                    </a:cubicBezTo>
                    <a:cubicBezTo>
                      <a:pt x="456992" y="492945"/>
                      <a:pt x="331262" y="447225"/>
                      <a:pt x="251252" y="490405"/>
                    </a:cubicBezTo>
                    <a:cubicBezTo>
                      <a:pt x="171242" y="533585"/>
                      <a:pt x="49322" y="638995"/>
                      <a:pt x="15032" y="719005"/>
                    </a:cubicBezTo>
                    <a:cubicBezTo>
                      <a:pt x="-19258" y="799015"/>
                      <a:pt x="11222" y="903155"/>
                      <a:pt x="45512" y="970465"/>
                    </a:cubicBezTo>
                    <a:cubicBezTo>
                      <a:pt x="79802" y="1037775"/>
                      <a:pt x="112822" y="1086035"/>
                      <a:pt x="220772" y="1122865"/>
                    </a:cubicBezTo>
                    <a:cubicBezTo>
                      <a:pt x="328722" y="1159695"/>
                      <a:pt x="577642" y="1205415"/>
                      <a:pt x="693212" y="1191445"/>
                    </a:cubicBezTo>
                    <a:cubicBezTo>
                      <a:pt x="808782" y="1177475"/>
                      <a:pt x="832912" y="1032695"/>
                      <a:pt x="906572" y="1031425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orme libre 578">
                <a:extLst>
                  <a:ext uri="{FF2B5EF4-FFF2-40B4-BE49-F238E27FC236}">
                    <a16:creationId xmlns:a16="http://schemas.microsoft.com/office/drawing/2014/main" id="{BCF49D9A-D5D0-49B2-9528-AC78BD6D069A}"/>
                  </a:ext>
                </a:extLst>
              </p:cNvPr>
              <p:cNvSpPr/>
              <p:nvPr/>
            </p:nvSpPr>
            <p:spPr>
              <a:xfrm>
                <a:off x="3659672" y="2280758"/>
                <a:ext cx="1529738" cy="1150355"/>
              </a:xfrm>
              <a:custGeom>
                <a:avLst/>
                <a:gdLst>
                  <a:gd name="connsiteX0" fmla="*/ 1026629 w 1529737"/>
                  <a:gd name="connsiteY0" fmla="*/ 20482 h 1150355"/>
                  <a:gd name="connsiteX1" fmla="*/ 1217129 w 1529737"/>
                  <a:gd name="connsiteY1" fmla="*/ 195742 h 1150355"/>
                  <a:gd name="connsiteX2" fmla="*/ 1270469 w 1529737"/>
                  <a:gd name="connsiteY2" fmla="*/ 416722 h 1150355"/>
                  <a:gd name="connsiteX3" fmla="*/ 1392389 w 1529737"/>
                  <a:gd name="connsiteY3" fmla="*/ 454822 h 1150355"/>
                  <a:gd name="connsiteX4" fmla="*/ 1529549 w 1529737"/>
                  <a:gd name="connsiteY4" fmla="*/ 767242 h 1150355"/>
                  <a:gd name="connsiteX5" fmla="*/ 1361909 w 1529737"/>
                  <a:gd name="connsiteY5" fmla="*/ 965362 h 1150355"/>
                  <a:gd name="connsiteX6" fmla="*/ 1095209 w 1529737"/>
                  <a:gd name="connsiteY6" fmla="*/ 1041562 h 1150355"/>
                  <a:gd name="connsiteX7" fmla="*/ 866609 w 1529737"/>
                  <a:gd name="connsiteY7" fmla="*/ 972982 h 1150355"/>
                  <a:gd name="connsiteX8" fmla="*/ 889469 w 1529737"/>
                  <a:gd name="connsiteY8" fmla="*/ 1087282 h 1150355"/>
                  <a:gd name="connsiteX9" fmla="*/ 615149 w 1529737"/>
                  <a:gd name="connsiteY9" fmla="*/ 1102522 h 1150355"/>
                  <a:gd name="connsiteX10" fmla="*/ 432269 w 1529737"/>
                  <a:gd name="connsiteY10" fmla="*/ 1148242 h 1150355"/>
                  <a:gd name="connsiteX11" fmla="*/ 96989 w 1529737"/>
                  <a:gd name="connsiteY11" fmla="*/ 1026322 h 1150355"/>
                  <a:gd name="connsiteX12" fmla="*/ 28409 w 1529737"/>
                  <a:gd name="connsiteY12" fmla="*/ 790102 h 1150355"/>
                  <a:gd name="connsiteX13" fmla="*/ 5549 w 1529737"/>
                  <a:gd name="connsiteY13" fmla="*/ 698662 h 1150355"/>
                  <a:gd name="connsiteX14" fmla="*/ 127469 w 1529737"/>
                  <a:gd name="connsiteY14" fmla="*/ 561502 h 1150355"/>
                  <a:gd name="connsiteX15" fmla="*/ 112229 w 1529737"/>
                  <a:gd name="connsiteY15" fmla="*/ 386242 h 1150355"/>
                  <a:gd name="connsiteX16" fmla="*/ 348449 w 1529737"/>
                  <a:gd name="connsiteY16" fmla="*/ 279562 h 1150355"/>
                  <a:gd name="connsiteX17" fmla="*/ 470369 w 1529737"/>
                  <a:gd name="connsiteY17" fmla="*/ 96682 h 1150355"/>
                  <a:gd name="connsiteX18" fmla="*/ 645629 w 1529737"/>
                  <a:gd name="connsiteY18" fmla="*/ 12862 h 1150355"/>
                  <a:gd name="connsiteX19" fmla="*/ 1026629 w 1529737"/>
                  <a:gd name="connsiteY19" fmla="*/ 20482 h 115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9737" h="1150355">
                    <a:moveTo>
                      <a:pt x="1026629" y="20482"/>
                    </a:moveTo>
                    <a:cubicBezTo>
                      <a:pt x="1121879" y="50962"/>
                      <a:pt x="1176489" y="129702"/>
                      <a:pt x="1217129" y="195742"/>
                    </a:cubicBezTo>
                    <a:cubicBezTo>
                      <a:pt x="1257769" y="261782"/>
                      <a:pt x="1241259" y="373542"/>
                      <a:pt x="1270469" y="416722"/>
                    </a:cubicBezTo>
                    <a:cubicBezTo>
                      <a:pt x="1299679" y="459902"/>
                      <a:pt x="1349209" y="396402"/>
                      <a:pt x="1392389" y="454822"/>
                    </a:cubicBezTo>
                    <a:cubicBezTo>
                      <a:pt x="1435569" y="513242"/>
                      <a:pt x="1534629" y="682152"/>
                      <a:pt x="1529549" y="767242"/>
                    </a:cubicBezTo>
                    <a:cubicBezTo>
                      <a:pt x="1524469" y="852332"/>
                      <a:pt x="1434299" y="919642"/>
                      <a:pt x="1361909" y="965362"/>
                    </a:cubicBezTo>
                    <a:cubicBezTo>
                      <a:pt x="1289519" y="1011082"/>
                      <a:pt x="1177759" y="1040292"/>
                      <a:pt x="1095209" y="1041562"/>
                    </a:cubicBezTo>
                    <a:cubicBezTo>
                      <a:pt x="1012659" y="1042832"/>
                      <a:pt x="900899" y="965362"/>
                      <a:pt x="866609" y="972982"/>
                    </a:cubicBezTo>
                    <a:cubicBezTo>
                      <a:pt x="832319" y="980602"/>
                      <a:pt x="931379" y="1065692"/>
                      <a:pt x="889469" y="1087282"/>
                    </a:cubicBezTo>
                    <a:cubicBezTo>
                      <a:pt x="847559" y="1108872"/>
                      <a:pt x="691349" y="1092362"/>
                      <a:pt x="615149" y="1102522"/>
                    </a:cubicBezTo>
                    <a:cubicBezTo>
                      <a:pt x="538949" y="1112682"/>
                      <a:pt x="518629" y="1160942"/>
                      <a:pt x="432269" y="1148242"/>
                    </a:cubicBezTo>
                    <a:cubicBezTo>
                      <a:pt x="345909" y="1135542"/>
                      <a:pt x="164299" y="1086012"/>
                      <a:pt x="96989" y="1026322"/>
                    </a:cubicBezTo>
                    <a:cubicBezTo>
                      <a:pt x="29679" y="966632"/>
                      <a:pt x="43649" y="844712"/>
                      <a:pt x="28409" y="790102"/>
                    </a:cubicBezTo>
                    <a:cubicBezTo>
                      <a:pt x="13169" y="735492"/>
                      <a:pt x="-10961" y="736762"/>
                      <a:pt x="5549" y="698662"/>
                    </a:cubicBezTo>
                    <a:cubicBezTo>
                      <a:pt x="22059" y="660562"/>
                      <a:pt x="109689" y="613572"/>
                      <a:pt x="127469" y="561502"/>
                    </a:cubicBezTo>
                    <a:cubicBezTo>
                      <a:pt x="145249" y="509432"/>
                      <a:pt x="75399" y="433232"/>
                      <a:pt x="112229" y="386242"/>
                    </a:cubicBezTo>
                    <a:cubicBezTo>
                      <a:pt x="149059" y="339252"/>
                      <a:pt x="288759" y="327822"/>
                      <a:pt x="348449" y="279562"/>
                    </a:cubicBezTo>
                    <a:cubicBezTo>
                      <a:pt x="408139" y="231302"/>
                      <a:pt x="420839" y="141132"/>
                      <a:pt x="470369" y="96682"/>
                    </a:cubicBezTo>
                    <a:cubicBezTo>
                      <a:pt x="519899" y="52232"/>
                      <a:pt x="559269" y="26832"/>
                      <a:pt x="645629" y="12862"/>
                    </a:cubicBezTo>
                    <a:cubicBezTo>
                      <a:pt x="731989" y="-1108"/>
                      <a:pt x="931379" y="-9998"/>
                      <a:pt x="1026629" y="20482"/>
                    </a:cubicBezTo>
                    <a:close/>
                  </a:path>
                </a:pathLst>
              </a:cu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342B3B82-C7CB-4402-8B32-3020EE9A9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61213" y="1715313"/>
              <a:ext cx="45719" cy="31693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F704A4B-F151-4E27-94C6-83238C6CF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27587" y="1715313"/>
              <a:ext cx="45719" cy="316939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60D9CF77-DA74-4B25-8687-56ADA61E1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86835" y="1715313"/>
              <a:ext cx="45719" cy="316939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ABEE83B1-FFB0-4D54-A9CC-2B12AD9B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53209" y="1715313"/>
              <a:ext cx="45719" cy="316939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5C17D376-9A2F-48DE-81C7-74DF8FAD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9751" y="1715313"/>
              <a:ext cx="45719" cy="316939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1EE6A089-F895-4B52-A22C-CB5D0B01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86125" y="1715313"/>
              <a:ext cx="45719" cy="316939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64944B6B-BA77-4363-B6C6-26B53651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51961" y="1715313"/>
              <a:ext cx="45719" cy="316939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D1B8C59D-6024-43EE-9599-17B015E7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18335" y="1715313"/>
              <a:ext cx="45719" cy="316939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3A651BB7-981E-482B-90E7-295FA02A5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86397" y="1715313"/>
              <a:ext cx="45719" cy="316939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C65A260D-122E-477E-BE03-14002E70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052771" y="1715313"/>
              <a:ext cx="45719" cy="316939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951ABA0-DDF0-4315-871A-ADFC306F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13351" y="1715313"/>
              <a:ext cx="45719" cy="316939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78C2CB02-0510-42F2-8012-89EADD99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131602" y="1768783"/>
              <a:ext cx="45719" cy="316939"/>
            </a:xfrm>
            <a:prstGeom prst="rect">
              <a:avLst/>
            </a:prstGeom>
          </p:spPr>
        </p:pic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B2489526-5BE7-40DD-99EF-2CD5C744389F}"/>
                </a:ext>
              </a:extLst>
            </p:cNvPr>
            <p:cNvGrpSpPr/>
            <p:nvPr/>
          </p:nvGrpSpPr>
          <p:grpSpPr>
            <a:xfrm>
              <a:off x="1369888" y="1820552"/>
              <a:ext cx="764231" cy="316939"/>
              <a:chOff x="1369888" y="1820552"/>
              <a:chExt cx="764231" cy="316939"/>
            </a:xfrm>
          </p:grpSpPr>
          <p:pic>
            <p:nvPicPr>
              <p:cNvPr id="189" name="Image 188">
                <a:extLst>
                  <a:ext uri="{FF2B5EF4-FFF2-40B4-BE49-F238E27FC236}">
                    <a16:creationId xmlns:a16="http://schemas.microsoft.com/office/drawing/2014/main" id="{465A7D14-836D-4A54-9DB7-DB4FF5BF6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0" name="Image 189">
                <a:extLst>
                  <a:ext uri="{FF2B5EF4-FFF2-40B4-BE49-F238E27FC236}">
                    <a16:creationId xmlns:a16="http://schemas.microsoft.com/office/drawing/2014/main" id="{5D3466D6-33E8-4DEA-8B1A-27C9BBD9A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A3373357-0254-44B3-B057-64AD3C81D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D45FB05F-CD11-4CB0-93F3-C08913AD2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3" name="Image 192">
                <a:extLst>
                  <a:ext uri="{FF2B5EF4-FFF2-40B4-BE49-F238E27FC236}">
                    <a16:creationId xmlns:a16="http://schemas.microsoft.com/office/drawing/2014/main" id="{2649E3CE-CF8D-41A3-9364-12597D6EE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4" name="Image 193">
                <a:extLst>
                  <a:ext uri="{FF2B5EF4-FFF2-40B4-BE49-F238E27FC236}">
                    <a16:creationId xmlns:a16="http://schemas.microsoft.com/office/drawing/2014/main" id="{23FF100B-B296-4277-AB65-C03D56781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5" name="Image 194">
                <a:extLst>
                  <a:ext uri="{FF2B5EF4-FFF2-40B4-BE49-F238E27FC236}">
                    <a16:creationId xmlns:a16="http://schemas.microsoft.com/office/drawing/2014/main" id="{54D81142-DDD9-4113-A847-D854D2DFA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6" name="Image 195">
                <a:extLst>
                  <a:ext uri="{FF2B5EF4-FFF2-40B4-BE49-F238E27FC236}">
                    <a16:creationId xmlns:a16="http://schemas.microsoft.com/office/drawing/2014/main" id="{0409D2B3-3256-4B65-BC3D-5F3A38D03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394ED039-38E4-4691-A4DB-9AAB7A21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8" name="Image 197">
                <a:extLst>
                  <a:ext uri="{FF2B5EF4-FFF2-40B4-BE49-F238E27FC236}">
                    <a16:creationId xmlns:a16="http://schemas.microsoft.com/office/drawing/2014/main" id="{5BF81484-B01C-468C-8D87-C3D5BF41C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99" name="Image 198">
                <a:extLst>
                  <a:ext uri="{FF2B5EF4-FFF2-40B4-BE49-F238E27FC236}">
                    <a16:creationId xmlns:a16="http://schemas.microsoft.com/office/drawing/2014/main" id="{9A4D0056-00F1-493D-9220-0CCEF9CB1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200" name="Image 199">
                <a:extLst>
                  <a:ext uri="{FF2B5EF4-FFF2-40B4-BE49-F238E27FC236}">
                    <a16:creationId xmlns:a16="http://schemas.microsoft.com/office/drawing/2014/main" id="{98BEC70B-6F50-44D4-B616-596356180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CF975CC5-5034-4653-B8E0-394020762623}"/>
                </a:ext>
              </a:extLst>
            </p:cNvPr>
            <p:cNvGrpSpPr/>
            <p:nvPr/>
          </p:nvGrpSpPr>
          <p:grpSpPr>
            <a:xfrm>
              <a:off x="1277047" y="1929884"/>
              <a:ext cx="764231" cy="316939"/>
              <a:chOff x="1369888" y="1820552"/>
              <a:chExt cx="764231" cy="316939"/>
            </a:xfrm>
          </p:grpSpPr>
          <p:pic>
            <p:nvPicPr>
              <p:cNvPr id="177" name="Image 176">
                <a:extLst>
                  <a:ext uri="{FF2B5EF4-FFF2-40B4-BE49-F238E27FC236}">
                    <a16:creationId xmlns:a16="http://schemas.microsoft.com/office/drawing/2014/main" id="{3991312B-2BEF-410D-BCA1-7FADF03FF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8" name="Image 177">
                <a:extLst>
                  <a:ext uri="{FF2B5EF4-FFF2-40B4-BE49-F238E27FC236}">
                    <a16:creationId xmlns:a16="http://schemas.microsoft.com/office/drawing/2014/main" id="{29E83F5A-5CFC-41D3-8A18-957D8BD59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9" name="Image 178">
                <a:extLst>
                  <a:ext uri="{FF2B5EF4-FFF2-40B4-BE49-F238E27FC236}">
                    <a16:creationId xmlns:a16="http://schemas.microsoft.com/office/drawing/2014/main" id="{6C07ED8C-DB5E-4253-A90D-26B9EEA52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1DD28B99-11B8-4B8B-B7F2-CD7D36973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1" name="Image 180">
                <a:extLst>
                  <a:ext uri="{FF2B5EF4-FFF2-40B4-BE49-F238E27FC236}">
                    <a16:creationId xmlns:a16="http://schemas.microsoft.com/office/drawing/2014/main" id="{70776DB5-3D7E-4D3A-9ABF-8E792F80F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2" name="Image 181">
                <a:extLst>
                  <a:ext uri="{FF2B5EF4-FFF2-40B4-BE49-F238E27FC236}">
                    <a16:creationId xmlns:a16="http://schemas.microsoft.com/office/drawing/2014/main" id="{14DACA2C-3499-4F0F-AA07-08D3FF351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3" name="Image 182">
                <a:extLst>
                  <a:ext uri="{FF2B5EF4-FFF2-40B4-BE49-F238E27FC236}">
                    <a16:creationId xmlns:a16="http://schemas.microsoft.com/office/drawing/2014/main" id="{A154FFD0-461A-4BF4-AF3C-DAD299924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4" name="Image 183">
                <a:extLst>
                  <a:ext uri="{FF2B5EF4-FFF2-40B4-BE49-F238E27FC236}">
                    <a16:creationId xmlns:a16="http://schemas.microsoft.com/office/drawing/2014/main" id="{A25BED9E-CD95-4C15-8119-8431D2960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5" name="Image 184">
                <a:extLst>
                  <a:ext uri="{FF2B5EF4-FFF2-40B4-BE49-F238E27FC236}">
                    <a16:creationId xmlns:a16="http://schemas.microsoft.com/office/drawing/2014/main" id="{038B75F3-F80F-47FE-87B6-04BC9492D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6" name="Image 185">
                <a:extLst>
                  <a:ext uri="{FF2B5EF4-FFF2-40B4-BE49-F238E27FC236}">
                    <a16:creationId xmlns:a16="http://schemas.microsoft.com/office/drawing/2014/main" id="{58EE6D5B-7336-412E-993C-9D8CE3AF2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7" name="Image 186">
                <a:extLst>
                  <a:ext uri="{FF2B5EF4-FFF2-40B4-BE49-F238E27FC236}">
                    <a16:creationId xmlns:a16="http://schemas.microsoft.com/office/drawing/2014/main" id="{CFD79F16-5804-4DFB-86CA-2D86897A6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88" name="Image 187">
                <a:extLst>
                  <a:ext uri="{FF2B5EF4-FFF2-40B4-BE49-F238E27FC236}">
                    <a16:creationId xmlns:a16="http://schemas.microsoft.com/office/drawing/2014/main" id="{386A4906-ABFD-4CB1-BB17-8BF725C64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ADCA0D15-F2BF-4F9C-8635-ED5341B101B0}"/>
                </a:ext>
              </a:extLst>
            </p:cNvPr>
            <p:cNvGrpSpPr/>
            <p:nvPr/>
          </p:nvGrpSpPr>
          <p:grpSpPr>
            <a:xfrm>
              <a:off x="1154161" y="2055094"/>
              <a:ext cx="764231" cy="316939"/>
              <a:chOff x="1369888" y="1820552"/>
              <a:chExt cx="764231" cy="316939"/>
            </a:xfrm>
          </p:grpSpPr>
          <p:pic>
            <p:nvPicPr>
              <p:cNvPr id="165" name="Image 164">
                <a:extLst>
                  <a:ext uri="{FF2B5EF4-FFF2-40B4-BE49-F238E27FC236}">
                    <a16:creationId xmlns:a16="http://schemas.microsoft.com/office/drawing/2014/main" id="{56B81022-03AA-4CA0-A16B-925A265CA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6" name="Image 165">
                <a:extLst>
                  <a:ext uri="{FF2B5EF4-FFF2-40B4-BE49-F238E27FC236}">
                    <a16:creationId xmlns:a16="http://schemas.microsoft.com/office/drawing/2014/main" id="{E27712DF-6406-41ED-875B-D04FFBF39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7" name="Image 166">
                <a:extLst>
                  <a:ext uri="{FF2B5EF4-FFF2-40B4-BE49-F238E27FC236}">
                    <a16:creationId xmlns:a16="http://schemas.microsoft.com/office/drawing/2014/main" id="{3C4559C9-64DD-4900-9E32-E3C468826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8" name="Image 167">
                <a:extLst>
                  <a:ext uri="{FF2B5EF4-FFF2-40B4-BE49-F238E27FC236}">
                    <a16:creationId xmlns:a16="http://schemas.microsoft.com/office/drawing/2014/main" id="{15F13018-5915-49AB-97E7-9E5F95018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9" name="Image 168">
                <a:extLst>
                  <a:ext uri="{FF2B5EF4-FFF2-40B4-BE49-F238E27FC236}">
                    <a16:creationId xmlns:a16="http://schemas.microsoft.com/office/drawing/2014/main" id="{3C171F0F-2793-47F0-8B21-F8E135598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0" name="Image 169">
                <a:extLst>
                  <a:ext uri="{FF2B5EF4-FFF2-40B4-BE49-F238E27FC236}">
                    <a16:creationId xmlns:a16="http://schemas.microsoft.com/office/drawing/2014/main" id="{3E734A18-39BF-4C0F-BA2D-5FDB6F89B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1" name="Image 170">
                <a:extLst>
                  <a:ext uri="{FF2B5EF4-FFF2-40B4-BE49-F238E27FC236}">
                    <a16:creationId xmlns:a16="http://schemas.microsoft.com/office/drawing/2014/main" id="{6BF73FEE-519D-4B84-B7AC-1A07D6CB8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2" name="Image 171">
                <a:extLst>
                  <a:ext uri="{FF2B5EF4-FFF2-40B4-BE49-F238E27FC236}">
                    <a16:creationId xmlns:a16="http://schemas.microsoft.com/office/drawing/2014/main" id="{550CC00C-692E-4066-80EA-1DC34340E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id="{41EF2903-7104-4642-AEEE-361AFA59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id="{BBD03C64-62C3-42A4-9870-6D29109F1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5" name="Image 174">
                <a:extLst>
                  <a:ext uri="{FF2B5EF4-FFF2-40B4-BE49-F238E27FC236}">
                    <a16:creationId xmlns:a16="http://schemas.microsoft.com/office/drawing/2014/main" id="{2AF5B8E4-F87A-43EE-88D3-9E2658998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76" name="Image 175">
                <a:extLst>
                  <a:ext uri="{FF2B5EF4-FFF2-40B4-BE49-F238E27FC236}">
                    <a16:creationId xmlns:a16="http://schemas.microsoft.com/office/drawing/2014/main" id="{00D0D6FF-2C8B-46FC-A0FF-222E27D8B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E5027050-CC9E-441E-B71D-20FD9118C775}"/>
                </a:ext>
              </a:extLst>
            </p:cNvPr>
            <p:cNvGrpSpPr/>
            <p:nvPr/>
          </p:nvGrpSpPr>
          <p:grpSpPr>
            <a:xfrm>
              <a:off x="1068628" y="2166370"/>
              <a:ext cx="764231" cy="316939"/>
              <a:chOff x="1369888" y="1820552"/>
              <a:chExt cx="764231" cy="316939"/>
            </a:xfrm>
          </p:grpSpPr>
          <p:pic>
            <p:nvPicPr>
              <p:cNvPr id="153" name="Image 152">
                <a:extLst>
                  <a:ext uri="{FF2B5EF4-FFF2-40B4-BE49-F238E27FC236}">
                    <a16:creationId xmlns:a16="http://schemas.microsoft.com/office/drawing/2014/main" id="{40E2AC12-7F10-4053-9C46-A291916E3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4" name="Image 153">
                <a:extLst>
                  <a:ext uri="{FF2B5EF4-FFF2-40B4-BE49-F238E27FC236}">
                    <a16:creationId xmlns:a16="http://schemas.microsoft.com/office/drawing/2014/main" id="{AAA3093D-D7CD-4C0E-9CD7-AC3FBF258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83766289-33BA-41F5-AABB-85FF498A8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ACC40FAE-D8B5-44F1-BD68-2D6F56AE1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FFD2B20F-2568-46B6-9E72-22CB7F56E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A7D26D72-992B-4957-808C-F71A9206E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9" name="Image 158">
                <a:extLst>
                  <a:ext uri="{FF2B5EF4-FFF2-40B4-BE49-F238E27FC236}">
                    <a16:creationId xmlns:a16="http://schemas.microsoft.com/office/drawing/2014/main" id="{2D47F742-D77F-4E65-839A-EFE17947E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0" name="Image 159">
                <a:extLst>
                  <a:ext uri="{FF2B5EF4-FFF2-40B4-BE49-F238E27FC236}">
                    <a16:creationId xmlns:a16="http://schemas.microsoft.com/office/drawing/2014/main" id="{4D665837-D09A-4145-8C08-4634FCCBF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1" name="Image 160">
                <a:extLst>
                  <a:ext uri="{FF2B5EF4-FFF2-40B4-BE49-F238E27FC236}">
                    <a16:creationId xmlns:a16="http://schemas.microsoft.com/office/drawing/2014/main" id="{92FA945B-30AB-4F37-8869-7A8B5234F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2" name="Image 161">
                <a:extLst>
                  <a:ext uri="{FF2B5EF4-FFF2-40B4-BE49-F238E27FC236}">
                    <a16:creationId xmlns:a16="http://schemas.microsoft.com/office/drawing/2014/main" id="{991DEC5D-5561-457C-9948-E66AD15C5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3" name="Image 162">
                <a:extLst>
                  <a:ext uri="{FF2B5EF4-FFF2-40B4-BE49-F238E27FC236}">
                    <a16:creationId xmlns:a16="http://schemas.microsoft.com/office/drawing/2014/main" id="{B619FD04-F108-4407-BEBA-12E31738E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64" name="Image 163">
                <a:extLst>
                  <a:ext uri="{FF2B5EF4-FFF2-40B4-BE49-F238E27FC236}">
                    <a16:creationId xmlns:a16="http://schemas.microsoft.com/office/drawing/2014/main" id="{BF71D5CB-2C6F-41D6-B647-6BA78D8E6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0D63918F-2F7F-49B4-A733-83754FF2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" b="29837"/>
            <a:stretch/>
          </p:blipFill>
          <p:spPr>
            <a:xfrm flipH="1">
              <a:off x="1755995" y="2494464"/>
              <a:ext cx="45719" cy="100689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05797488-6E85-40CE-A963-8402230C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60140" y="2288841"/>
              <a:ext cx="45719" cy="316939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1FD6C6E-CF62-4984-A27E-7A158401E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26514" y="2288841"/>
              <a:ext cx="45719" cy="316939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814D0D67-3FA3-49C5-B4C0-421C26C05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85762" y="2288841"/>
              <a:ext cx="45719" cy="316939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9AD6438B-FD63-43D6-9AE5-C65353E4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52136" y="2288841"/>
              <a:ext cx="45719" cy="316939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3F3D44B5-453D-40AF-8F8E-0C2584EC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18678" y="2288841"/>
              <a:ext cx="45719" cy="316939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C71A1E21-DE28-42A0-81D2-E3FA8D17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85052" y="2288841"/>
              <a:ext cx="45719" cy="316939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0BDBC9AD-65A6-4F4B-BB2F-C069A2B9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50888" y="2288841"/>
              <a:ext cx="45719" cy="316939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21B18729-811C-4C0B-9D56-F629EAA2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17262" y="2288841"/>
              <a:ext cx="45719" cy="316939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E3766B21-C1AF-4648-9DF5-DC5F7BBD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85324" y="2288841"/>
              <a:ext cx="45719" cy="316939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0E01757F-0AE8-497C-8738-42085A9C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51698" y="2288841"/>
              <a:ext cx="45719" cy="316939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24BD17F4-28FB-4D1C-B5D6-EB899F7F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12278" y="2288841"/>
              <a:ext cx="45719" cy="316939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8AF9AF14-1687-4B6F-A507-8AFEDCAA5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78652" y="2288841"/>
              <a:ext cx="45719" cy="316939"/>
            </a:xfrm>
            <a:prstGeom prst="rect">
              <a:avLst/>
            </a:prstGeom>
          </p:spPr>
        </p:pic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20BE9B12-4D62-4C42-896A-FD41B27D8774}"/>
                </a:ext>
              </a:extLst>
            </p:cNvPr>
            <p:cNvGrpSpPr/>
            <p:nvPr/>
          </p:nvGrpSpPr>
          <p:grpSpPr>
            <a:xfrm>
              <a:off x="2115413" y="1884738"/>
              <a:ext cx="764231" cy="316939"/>
              <a:chOff x="1369888" y="1820552"/>
              <a:chExt cx="764231" cy="316939"/>
            </a:xfrm>
          </p:grpSpPr>
          <p:pic>
            <p:nvPicPr>
              <p:cNvPr id="141" name="Image 140">
                <a:extLst>
                  <a:ext uri="{FF2B5EF4-FFF2-40B4-BE49-F238E27FC236}">
                    <a16:creationId xmlns:a16="http://schemas.microsoft.com/office/drawing/2014/main" id="{92AD4C81-93E4-476B-AFD3-16B44A37E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2" name="Image 141">
                <a:extLst>
                  <a:ext uri="{FF2B5EF4-FFF2-40B4-BE49-F238E27FC236}">
                    <a16:creationId xmlns:a16="http://schemas.microsoft.com/office/drawing/2014/main" id="{10CF4ABE-DD56-4D99-B612-3A1CC4645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3" name="Image 142">
                <a:extLst>
                  <a:ext uri="{FF2B5EF4-FFF2-40B4-BE49-F238E27FC236}">
                    <a16:creationId xmlns:a16="http://schemas.microsoft.com/office/drawing/2014/main" id="{078025B5-293F-4C0A-BD63-C0D2D381B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4" name="Image 143">
                <a:extLst>
                  <a:ext uri="{FF2B5EF4-FFF2-40B4-BE49-F238E27FC236}">
                    <a16:creationId xmlns:a16="http://schemas.microsoft.com/office/drawing/2014/main" id="{21056909-B729-4AC5-9EDE-774FA3591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72DAA2F3-82DD-4B07-8BE1-E4D88E623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6" name="Image 145">
                <a:extLst>
                  <a:ext uri="{FF2B5EF4-FFF2-40B4-BE49-F238E27FC236}">
                    <a16:creationId xmlns:a16="http://schemas.microsoft.com/office/drawing/2014/main" id="{8E0131DB-FD7C-467F-BE8F-D96A56C2F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7" name="Image 146">
                <a:extLst>
                  <a:ext uri="{FF2B5EF4-FFF2-40B4-BE49-F238E27FC236}">
                    <a16:creationId xmlns:a16="http://schemas.microsoft.com/office/drawing/2014/main" id="{2F7E1EDD-ACC1-44CD-BF08-126ED20EC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8" name="Image 147">
                <a:extLst>
                  <a:ext uri="{FF2B5EF4-FFF2-40B4-BE49-F238E27FC236}">
                    <a16:creationId xmlns:a16="http://schemas.microsoft.com/office/drawing/2014/main" id="{2F4FDEE0-98CA-422C-B874-FABC158A0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12070AED-445D-4D55-9EF9-F74BCCAC2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0" name="Image 149">
                <a:extLst>
                  <a:ext uri="{FF2B5EF4-FFF2-40B4-BE49-F238E27FC236}">
                    <a16:creationId xmlns:a16="http://schemas.microsoft.com/office/drawing/2014/main" id="{B2E876C8-FC7F-43F5-BE7A-7C3AA6C3C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1" name="Image 150">
                <a:extLst>
                  <a:ext uri="{FF2B5EF4-FFF2-40B4-BE49-F238E27FC236}">
                    <a16:creationId xmlns:a16="http://schemas.microsoft.com/office/drawing/2014/main" id="{8719A7FA-4B6E-4088-8182-6DD2CD689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52" name="Image 151">
                <a:extLst>
                  <a:ext uri="{FF2B5EF4-FFF2-40B4-BE49-F238E27FC236}">
                    <a16:creationId xmlns:a16="http://schemas.microsoft.com/office/drawing/2014/main" id="{2FCF7158-BB67-4627-BF4F-87760D502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4BCE04C8-2BF9-48C5-9756-DCE17AED30AF}"/>
                </a:ext>
              </a:extLst>
            </p:cNvPr>
            <p:cNvGrpSpPr/>
            <p:nvPr/>
          </p:nvGrpSpPr>
          <p:grpSpPr>
            <a:xfrm>
              <a:off x="2229445" y="1828163"/>
              <a:ext cx="697857" cy="316939"/>
              <a:chOff x="1369888" y="1820552"/>
              <a:chExt cx="697857" cy="316939"/>
            </a:xfrm>
          </p:grpSpPr>
          <p:pic>
            <p:nvPicPr>
              <p:cNvPr id="130" name="Image 129">
                <a:extLst>
                  <a:ext uri="{FF2B5EF4-FFF2-40B4-BE49-F238E27FC236}">
                    <a16:creationId xmlns:a16="http://schemas.microsoft.com/office/drawing/2014/main" id="{58483F9B-9E94-4CC4-B356-1D41B40C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1" name="Image 130">
                <a:extLst>
                  <a:ext uri="{FF2B5EF4-FFF2-40B4-BE49-F238E27FC236}">
                    <a16:creationId xmlns:a16="http://schemas.microsoft.com/office/drawing/2014/main" id="{3038BA07-DAFF-46A7-A6BF-C8BA4DEF0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3C0135F2-DF0A-4F6F-A88E-E3F90346C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3" name="Image 132">
                <a:extLst>
                  <a:ext uri="{FF2B5EF4-FFF2-40B4-BE49-F238E27FC236}">
                    <a16:creationId xmlns:a16="http://schemas.microsoft.com/office/drawing/2014/main" id="{7ECEAD59-1A7A-416C-B63B-E92200214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4" name="Image 133">
                <a:extLst>
                  <a:ext uri="{FF2B5EF4-FFF2-40B4-BE49-F238E27FC236}">
                    <a16:creationId xmlns:a16="http://schemas.microsoft.com/office/drawing/2014/main" id="{C0D9E3BC-281C-4423-8F64-DAA47874A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5" name="Image 134">
                <a:extLst>
                  <a:ext uri="{FF2B5EF4-FFF2-40B4-BE49-F238E27FC236}">
                    <a16:creationId xmlns:a16="http://schemas.microsoft.com/office/drawing/2014/main" id="{FE3D50EA-C18A-43E0-A79C-644A3999D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6" name="Image 135">
                <a:extLst>
                  <a:ext uri="{FF2B5EF4-FFF2-40B4-BE49-F238E27FC236}">
                    <a16:creationId xmlns:a16="http://schemas.microsoft.com/office/drawing/2014/main" id="{0D4E555D-CEA0-40AB-A608-4C8CDDF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7" name="Image 136">
                <a:extLst>
                  <a:ext uri="{FF2B5EF4-FFF2-40B4-BE49-F238E27FC236}">
                    <a16:creationId xmlns:a16="http://schemas.microsoft.com/office/drawing/2014/main" id="{93591A74-AE26-4FCF-AD42-D8F89C2F6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8" name="Image 137">
                <a:extLst>
                  <a:ext uri="{FF2B5EF4-FFF2-40B4-BE49-F238E27FC236}">
                    <a16:creationId xmlns:a16="http://schemas.microsoft.com/office/drawing/2014/main" id="{14BF05E5-97AD-4D5C-B7BB-E448BC2B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39" name="Image 138">
                <a:extLst>
                  <a:ext uri="{FF2B5EF4-FFF2-40B4-BE49-F238E27FC236}">
                    <a16:creationId xmlns:a16="http://schemas.microsoft.com/office/drawing/2014/main" id="{98DDD740-6E3D-4F2C-B94B-0626D15F0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40" name="Image 139">
                <a:extLst>
                  <a:ext uri="{FF2B5EF4-FFF2-40B4-BE49-F238E27FC236}">
                    <a16:creationId xmlns:a16="http://schemas.microsoft.com/office/drawing/2014/main" id="{0DB1CA66-F9B3-4DC1-9A20-64CEDD9E0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F1E5CA1B-A793-4E01-BFE9-6C2C08404300}"/>
                </a:ext>
              </a:extLst>
            </p:cNvPr>
            <p:cNvGrpSpPr/>
            <p:nvPr/>
          </p:nvGrpSpPr>
          <p:grpSpPr>
            <a:xfrm>
              <a:off x="2262198" y="1722633"/>
              <a:ext cx="764231" cy="316939"/>
              <a:chOff x="1369888" y="1820552"/>
              <a:chExt cx="764231" cy="316939"/>
            </a:xfrm>
          </p:grpSpPr>
          <p:pic>
            <p:nvPicPr>
              <p:cNvPr id="118" name="Image 117">
                <a:extLst>
                  <a:ext uri="{FF2B5EF4-FFF2-40B4-BE49-F238E27FC236}">
                    <a16:creationId xmlns:a16="http://schemas.microsoft.com/office/drawing/2014/main" id="{55EB49F7-1679-4BCC-A1F0-5EFAA8410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9" name="Image 118">
                <a:extLst>
                  <a:ext uri="{FF2B5EF4-FFF2-40B4-BE49-F238E27FC236}">
                    <a16:creationId xmlns:a16="http://schemas.microsoft.com/office/drawing/2014/main" id="{20E4145F-D75B-485B-A272-8CC166A5B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8B113764-3797-4676-B55A-A3469ACF2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060EEB13-1135-428F-ACE6-513185EBD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D51A2EED-B47A-4A9E-9843-E23B3E895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B1856B3D-D616-4B2F-A608-01C31403E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1B5E1507-6090-4A03-A84C-1134446A3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594FCE7A-C133-455F-A03F-01D05F290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77C815B9-E008-476C-92F4-08F05B544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79830317-9680-4014-8B25-E9FE54BD4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8" name="Image 127">
                <a:extLst>
                  <a:ext uri="{FF2B5EF4-FFF2-40B4-BE49-F238E27FC236}">
                    <a16:creationId xmlns:a16="http://schemas.microsoft.com/office/drawing/2014/main" id="{ED6D216B-BF3C-442B-A4B9-53477E5A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29" name="Image 128">
                <a:extLst>
                  <a:ext uri="{FF2B5EF4-FFF2-40B4-BE49-F238E27FC236}">
                    <a16:creationId xmlns:a16="http://schemas.microsoft.com/office/drawing/2014/main" id="{128E3250-8254-4E3A-9280-EC3F44E7B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88400" y="1820552"/>
                <a:ext cx="45719" cy="316939"/>
              </a:xfrm>
              <a:prstGeom prst="rect">
                <a:avLst/>
              </a:prstGeom>
            </p:spPr>
          </p:pic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0C2F8D70-5EED-4266-90FE-A237F2651091}"/>
                </a:ext>
              </a:extLst>
            </p:cNvPr>
            <p:cNvGrpSpPr/>
            <p:nvPr/>
          </p:nvGrpSpPr>
          <p:grpSpPr>
            <a:xfrm>
              <a:off x="2376230" y="1666058"/>
              <a:ext cx="697857" cy="316939"/>
              <a:chOff x="1369888" y="1820552"/>
              <a:chExt cx="697857" cy="316939"/>
            </a:xfrm>
          </p:grpSpPr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AB07BE26-37FA-4B1D-809B-5BABEA6D1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69888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08" name="Image 107">
                <a:extLst>
                  <a:ext uri="{FF2B5EF4-FFF2-40B4-BE49-F238E27FC236}">
                    <a16:creationId xmlns:a16="http://schemas.microsoft.com/office/drawing/2014/main" id="{8982D004-506A-499E-BF75-3AD71F84F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3626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60C11E6B-C56C-4C3A-BA2A-EA3EA1BC3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4955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37992BE1-0C46-45EB-9AA8-E65D2A3BF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561884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4E6300D-0D7F-4496-BADD-1A61CD651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2842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4E3ADCFA-5CE0-4783-A47D-7F5362A1D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69480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C9604B54-F122-42E0-9AAA-1541DBAA0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76063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99776C17-AD13-49D8-B7AD-FE021CE95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27010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817DC06C-81D1-4595-9E85-C8AB7DBF1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895072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09D415C1-A99B-4001-8D5B-BEEFDDB3C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961446" y="1820552"/>
                <a:ext cx="45719" cy="316939"/>
              </a:xfrm>
              <a:prstGeom prst="rect">
                <a:avLst/>
              </a:prstGeom>
            </p:spPr>
          </p:pic>
          <p:pic>
            <p:nvPicPr>
              <p:cNvPr id="117" name="Image 116">
                <a:extLst>
                  <a:ext uri="{FF2B5EF4-FFF2-40B4-BE49-F238E27FC236}">
                    <a16:creationId xmlns:a16="http://schemas.microsoft.com/office/drawing/2014/main" id="{06EDA5BE-464D-4B82-9DEA-233A76CC5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022026" y="1820552"/>
                <a:ext cx="45719" cy="316939"/>
              </a:xfrm>
              <a:prstGeom prst="rect">
                <a:avLst/>
              </a:prstGeom>
            </p:spPr>
          </p:pic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1450B1F-F50A-4575-9229-8C968D862920}"/>
                </a:ext>
              </a:extLst>
            </p:cNvPr>
            <p:cNvSpPr/>
            <p:nvPr/>
          </p:nvSpPr>
          <p:spPr>
            <a:xfrm>
              <a:off x="103789" y="2595104"/>
              <a:ext cx="2425232" cy="23156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Parallélogramme 105">
              <a:extLst>
                <a:ext uri="{FF2B5EF4-FFF2-40B4-BE49-F238E27FC236}">
                  <a16:creationId xmlns:a16="http://schemas.microsoft.com/office/drawing/2014/main" id="{E7CC3A70-5A95-48A7-BCB1-CDC11F2493FF}"/>
                </a:ext>
              </a:extLst>
            </p:cNvPr>
            <p:cNvSpPr/>
            <p:nvPr/>
          </p:nvSpPr>
          <p:spPr>
            <a:xfrm rot="5400000" flipH="1">
              <a:off x="2338382" y="1852159"/>
              <a:ext cx="1165151" cy="783874"/>
            </a:xfrm>
            <a:prstGeom prst="parallelogram">
              <a:avLst>
                <a:gd name="adj" fmla="val 118579"/>
              </a:avLst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6" name="ZoneTexte 395">
            <a:extLst>
              <a:ext uri="{FF2B5EF4-FFF2-40B4-BE49-F238E27FC236}">
                <a16:creationId xmlns:a16="http://schemas.microsoft.com/office/drawing/2014/main" id="{90ADA782-41F9-4EB5-B786-E00D795DEB25}"/>
              </a:ext>
            </a:extLst>
          </p:cNvPr>
          <p:cNvSpPr txBox="1"/>
          <p:nvPr/>
        </p:nvSpPr>
        <p:spPr>
          <a:xfrm>
            <a:off x="2259388" y="2255755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Landscape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398" name="Forme libre : forme 397">
            <a:extLst>
              <a:ext uri="{FF2B5EF4-FFF2-40B4-BE49-F238E27FC236}">
                <a16:creationId xmlns:a16="http://schemas.microsoft.com/office/drawing/2014/main" id="{51103539-99C0-495F-A9B8-13E47610B394}"/>
              </a:ext>
            </a:extLst>
          </p:cNvPr>
          <p:cNvSpPr/>
          <p:nvPr/>
        </p:nvSpPr>
        <p:spPr>
          <a:xfrm>
            <a:off x="3255442" y="2865355"/>
            <a:ext cx="2375797" cy="1962150"/>
          </a:xfrm>
          <a:custGeom>
            <a:avLst/>
            <a:gdLst>
              <a:gd name="connsiteX0" fmla="*/ 4072 w 2375797"/>
              <a:gd name="connsiteY0" fmla="*/ 0 h 1962150"/>
              <a:gd name="connsiteX1" fmla="*/ 375547 w 2375797"/>
              <a:gd name="connsiteY1" fmla="*/ 1057275 h 1962150"/>
              <a:gd name="connsiteX2" fmla="*/ 2375797 w 2375797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5797" h="1962150">
                <a:moveTo>
                  <a:pt x="4072" y="0"/>
                </a:moveTo>
                <a:cubicBezTo>
                  <a:pt x="-7835" y="365125"/>
                  <a:pt x="-19741" y="730250"/>
                  <a:pt x="375547" y="1057275"/>
                </a:cubicBezTo>
                <a:cubicBezTo>
                  <a:pt x="770835" y="1384300"/>
                  <a:pt x="1573316" y="1673225"/>
                  <a:pt x="2375797" y="196215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Forme libre : forme 398">
            <a:extLst>
              <a:ext uri="{FF2B5EF4-FFF2-40B4-BE49-F238E27FC236}">
                <a16:creationId xmlns:a16="http://schemas.microsoft.com/office/drawing/2014/main" id="{423B91CF-46C0-48F3-9BF1-5E26FCB9A31C}"/>
              </a:ext>
            </a:extLst>
          </p:cNvPr>
          <p:cNvSpPr/>
          <p:nvPr/>
        </p:nvSpPr>
        <p:spPr>
          <a:xfrm flipH="1">
            <a:off x="6903920" y="2884499"/>
            <a:ext cx="2375797" cy="1962150"/>
          </a:xfrm>
          <a:custGeom>
            <a:avLst/>
            <a:gdLst>
              <a:gd name="connsiteX0" fmla="*/ 4072 w 2375797"/>
              <a:gd name="connsiteY0" fmla="*/ 0 h 1962150"/>
              <a:gd name="connsiteX1" fmla="*/ 375547 w 2375797"/>
              <a:gd name="connsiteY1" fmla="*/ 1057275 h 1962150"/>
              <a:gd name="connsiteX2" fmla="*/ 2375797 w 2375797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5797" h="1962150">
                <a:moveTo>
                  <a:pt x="4072" y="0"/>
                </a:moveTo>
                <a:cubicBezTo>
                  <a:pt x="-7835" y="365125"/>
                  <a:pt x="-19741" y="730250"/>
                  <a:pt x="375547" y="1057275"/>
                </a:cubicBezTo>
                <a:cubicBezTo>
                  <a:pt x="770835" y="1384300"/>
                  <a:pt x="1573316" y="1673225"/>
                  <a:pt x="2375797" y="196215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Rectangle : coins arrondis 399">
            <a:extLst>
              <a:ext uri="{FF2B5EF4-FFF2-40B4-BE49-F238E27FC236}">
                <a16:creationId xmlns:a16="http://schemas.microsoft.com/office/drawing/2014/main" id="{8198AABF-63B2-417E-8623-CF78CBFBE3F4}"/>
              </a:ext>
            </a:extLst>
          </p:cNvPr>
          <p:cNvSpPr/>
          <p:nvPr/>
        </p:nvSpPr>
        <p:spPr>
          <a:xfrm>
            <a:off x="3717129" y="5504137"/>
            <a:ext cx="5057775" cy="5978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ZoneTexte 400">
            <a:extLst>
              <a:ext uri="{FF2B5EF4-FFF2-40B4-BE49-F238E27FC236}">
                <a16:creationId xmlns:a16="http://schemas.microsoft.com/office/drawing/2014/main" id="{84138C6E-48E3-4623-AF4B-46491F57D86A}"/>
              </a:ext>
            </a:extLst>
          </p:cNvPr>
          <p:cNvSpPr txBox="1"/>
          <p:nvPr/>
        </p:nvSpPr>
        <p:spPr>
          <a:xfrm>
            <a:off x="3874506" y="5597819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Biodiversity</a:t>
            </a:r>
            <a:r>
              <a:rPr lang="fr-FR" b="1" dirty="0"/>
              <a:t> and </a:t>
            </a:r>
            <a:r>
              <a:rPr lang="fr-FR" b="1" dirty="0" err="1"/>
              <a:t>related</a:t>
            </a:r>
            <a:r>
              <a:rPr lang="fr-FR" b="1" dirty="0"/>
              <a:t> </a:t>
            </a:r>
            <a:r>
              <a:rPr lang="fr-FR" b="1" dirty="0" err="1"/>
              <a:t>ecosystem</a:t>
            </a:r>
            <a:r>
              <a:rPr lang="fr-FR" b="1" dirty="0"/>
              <a:t> services</a:t>
            </a:r>
          </a:p>
        </p:txBody>
      </p:sp>
      <p:sp>
        <p:nvSpPr>
          <p:cNvPr id="402" name="ZoneTexte 401">
            <a:extLst>
              <a:ext uri="{FF2B5EF4-FFF2-40B4-BE49-F238E27FC236}">
                <a16:creationId xmlns:a16="http://schemas.microsoft.com/office/drawing/2014/main" id="{15A87CA2-432F-4E31-B769-B45D86B0D85D}"/>
              </a:ext>
            </a:extLst>
          </p:cNvPr>
          <p:cNvSpPr txBox="1"/>
          <p:nvPr/>
        </p:nvSpPr>
        <p:spPr>
          <a:xfrm>
            <a:off x="9231183" y="3327807"/>
            <a:ext cx="3029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Field management (</a:t>
            </a:r>
            <a:r>
              <a:rPr lang="fr-FR" dirty="0" err="1"/>
              <a:t>mineral</a:t>
            </a:r>
            <a:r>
              <a:rPr lang="fr-FR" dirty="0"/>
              <a:t> input, pesticides,…)</a:t>
            </a:r>
          </a:p>
          <a:p>
            <a:endParaRPr lang="fr-FR" dirty="0"/>
          </a:p>
          <a:p>
            <a:r>
              <a:rPr lang="fr-FR" dirty="0" err="1"/>
              <a:t>Soil</a:t>
            </a:r>
            <a:r>
              <a:rPr lang="fr-FR" dirty="0"/>
              <a:t> management (</a:t>
            </a:r>
            <a:r>
              <a:rPr lang="fr-FR" dirty="0" err="1"/>
              <a:t>ploughing</a:t>
            </a:r>
            <a:r>
              <a:rPr lang="fr-FR" dirty="0"/>
              <a:t>, …)</a:t>
            </a:r>
          </a:p>
          <a:p>
            <a:endParaRPr lang="fr-FR" dirty="0"/>
          </a:p>
          <a:p>
            <a:r>
              <a:rPr lang="fr-FR" dirty="0" err="1"/>
              <a:t>Crop</a:t>
            </a:r>
            <a:r>
              <a:rPr lang="fr-FR" dirty="0"/>
              <a:t> rotation and type (monocultures,…) </a:t>
            </a:r>
          </a:p>
        </p:txBody>
      </p:sp>
      <p:sp>
        <p:nvSpPr>
          <p:cNvPr id="403" name="ZoneTexte 402">
            <a:extLst>
              <a:ext uri="{FF2B5EF4-FFF2-40B4-BE49-F238E27FC236}">
                <a16:creationId xmlns:a16="http://schemas.microsoft.com/office/drawing/2014/main" id="{81613DC4-C127-45A3-9CC1-05B591479E2F}"/>
              </a:ext>
            </a:extLst>
          </p:cNvPr>
          <p:cNvSpPr txBox="1"/>
          <p:nvPr/>
        </p:nvSpPr>
        <p:spPr>
          <a:xfrm>
            <a:off x="111151" y="3385567"/>
            <a:ext cx="3017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Landscape</a:t>
            </a:r>
            <a:r>
              <a:rPr lang="fr-FR" dirty="0"/>
              <a:t> </a:t>
            </a:r>
            <a:r>
              <a:rPr lang="fr-FR" dirty="0" err="1"/>
              <a:t>homogeneization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Removal of semi-</a:t>
            </a:r>
            <a:r>
              <a:rPr lang="fr-FR" dirty="0" err="1"/>
              <a:t>natural</a:t>
            </a:r>
            <a:r>
              <a:rPr lang="fr-FR" dirty="0"/>
              <a:t> habitats</a:t>
            </a:r>
          </a:p>
        </p:txBody>
      </p:sp>
      <p:pic>
        <p:nvPicPr>
          <p:cNvPr id="404" name="Image 403">
            <a:extLst>
              <a:ext uri="{FF2B5EF4-FFF2-40B4-BE49-F238E27FC236}">
                <a16:creationId xmlns:a16="http://schemas.microsoft.com/office/drawing/2014/main" id="{6B590245-2DDC-4485-9ED9-BA2AF7C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317" y="200684"/>
            <a:ext cx="2256744" cy="1504496"/>
          </a:xfrm>
          <a:prstGeom prst="rect">
            <a:avLst/>
          </a:prstGeom>
        </p:spPr>
      </p:pic>
      <p:pic>
        <p:nvPicPr>
          <p:cNvPr id="405" name="Image 404">
            <a:extLst>
              <a:ext uri="{FF2B5EF4-FFF2-40B4-BE49-F238E27FC236}">
                <a16:creationId xmlns:a16="http://schemas.microsoft.com/office/drawing/2014/main" id="{F1AD9C66-2DFE-4769-84FA-49E0F314D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02" y="1279359"/>
            <a:ext cx="2612570" cy="1466849"/>
          </a:xfrm>
          <a:prstGeom prst="rect">
            <a:avLst/>
          </a:prstGeom>
        </p:spPr>
      </p:pic>
      <p:pic>
        <p:nvPicPr>
          <p:cNvPr id="406" name="Image 405">
            <a:extLst>
              <a:ext uri="{FF2B5EF4-FFF2-40B4-BE49-F238E27FC236}">
                <a16:creationId xmlns:a16="http://schemas.microsoft.com/office/drawing/2014/main" id="{AC53DA4F-EFD6-4D29-8723-FA58A7BAD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651" y="63348"/>
            <a:ext cx="2606939" cy="1466404"/>
          </a:xfrm>
          <a:prstGeom prst="rect">
            <a:avLst/>
          </a:prstGeom>
        </p:spPr>
      </p:pic>
      <p:pic>
        <p:nvPicPr>
          <p:cNvPr id="407" name="Google Shape;42;p4">
            <a:extLst>
              <a:ext uri="{FF2B5EF4-FFF2-40B4-BE49-F238E27FC236}">
                <a16:creationId xmlns:a16="http://schemas.microsoft.com/office/drawing/2014/main" id="{08EACAC3-4D33-4E2E-8B79-EEC9068A3E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1" y="5346487"/>
            <a:ext cx="270033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" name="ZoneTexte 396">
            <a:extLst>
              <a:ext uri="{FF2B5EF4-FFF2-40B4-BE49-F238E27FC236}">
                <a16:creationId xmlns:a16="http://schemas.microsoft.com/office/drawing/2014/main" id="{2296D783-8E56-4F48-917A-C6A50920374C}"/>
              </a:ext>
            </a:extLst>
          </p:cNvPr>
          <p:cNvSpPr txBox="1"/>
          <p:nvPr/>
        </p:nvSpPr>
        <p:spPr>
          <a:xfrm>
            <a:off x="8413394" y="2274831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Field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B7DED5-245E-4FDD-B47D-9E5BF6640D9B}"/>
              </a:ext>
            </a:extLst>
          </p:cNvPr>
          <p:cNvSpPr txBox="1"/>
          <p:nvPr/>
        </p:nvSpPr>
        <p:spPr>
          <a:xfrm>
            <a:off x="7917666" y="6218950"/>
            <a:ext cx="436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Organic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farming</a:t>
            </a:r>
            <a:r>
              <a:rPr lang="fr-FR" sz="2400" b="1" dirty="0">
                <a:solidFill>
                  <a:srgbClr val="FF0000"/>
                </a:solidFill>
              </a:rPr>
              <a:t> as a solution ?</a:t>
            </a:r>
          </a:p>
        </p:txBody>
      </p:sp>
      <p:sp>
        <p:nvSpPr>
          <p:cNvPr id="408" name="ZoneTexte 407">
            <a:extLst>
              <a:ext uri="{FF2B5EF4-FFF2-40B4-BE49-F238E27FC236}">
                <a16:creationId xmlns:a16="http://schemas.microsoft.com/office/drawing/2014/main" id="{F6817902-2BFD-4E9C-A374-78D060A7F9A7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</a:rPr>
              <a:t>Intensification of agricultural practices</a:t>
            </a:r>
          </a:p>
        </p:txBody>
      </p:sp>
    </p:spTree>
    <p:extLst>
      <p:ext uri="{BB962C8B-B14F-4D97-AF65-F5344CB8AC3E}">
        <p14:creationId xmlns:p14="http://schemas.microsoft.com/office/powerpoint/2010/main" val="158642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1B3E42-3137-4751-9B5C-EAE488FD3160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</a:rPr>
              <a:t>Microbes as a </a:t>
            </a:r>
            <a:r>
              <a:rPr lang="fr-FR" sz="2200" b="1" dirty="0" err="1">
                <a:solidFill>
                  <a:srgbClr val="002060"/>
                </a:solidFill>
              </a:rPr>
              <a:t>pilar</a:t>
            </a:r>
            <a:r>
              <a:rPr lang="fr-FR" sz="2200" b="1" dirty="0">
                <a:solidFill>
                  <a:srgbClr val="002060"/>
                </a:solidFill>
              </a:rPr>
              <a:t> of </a:t>
            </a:r>
            <a:r>
              <a:rPr lang="fr-FR" sz="2200" b="1" dirty="0" err="1">
                <a:solidFill>
                  <a:srgbClr val="002060"/>
                </a:solidFill>
              </a:rPr>
              <a:t>soil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fertility</a:t>
            </a:r>
            <a:endParaRPr lang="fr-FR" sz="2200" b="1" dirty="0">
              <a:solidFill>
                <a:srgbClr val="002060"/>
              </a:solidFill>
            </a:endParaRPr>
          </a:p>
        </p:txBody>
      </p:sp>
      <p:pic>
        <p:nvPicPr>
          <p:cNvPr id="409" name="Image 408">
            <a:extLst>
              <a:ext uri="{FF2B5EF4-FFF2-40B4-BE49-F238E27FC236}">
                <a16:creationId xmlns:a16="http://schemas.microsoft.com/office/drawing/2014/main" id="{84B96BFF-FF6A-4166-89CA-60887FF93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13" y="2444314"/>
            <a:ext cx="2792626" cy="3398107"/>
          </a:xfrm>
          <a:prstGeom prst="rect">
            <a:avLst/>
          </a:prstGeom>
        </p:spPr>
      </p:pic>
      <p:sp>
        <p:nvSpPr>
          <p:cNvPr id="410" name="ZoneTexte 409">
            <a:extLst>
              <a:ext uri="{FF2B5EF4-FFF2-40B4-BE49-F238E27FC236}">
                <a16:creationId xmlns:a16="http://schemas.microsoft.com/office/drawing/2014/main" id="{AD0D39BC-F850-4853-A41A-8A41F0A9A507}"/>
              </a:ext>
            </a:extLst>
          </p:cNvPr>
          <p:cNvSpPr txBox="1"/>
          <p:nvPr/>
        </p:nvSpPr>
        <p:spPr>
          <a:xfrm>
            <a:off x="3178273" y="2739718"/>
            <a:ext cx="1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Phyllosphere</a:t>
            </a:r>
            <a:endParaRPr lang="fr-FR" dirty="0"/>
          </a:p>
        </p:txBody>
      </p:sp>
      <p:sp>
        <p:nvSpPr>
          <p:cNvPr id="411" name="ZoneTexte 410">
            <a:extLst>
              <a:ext uri="{FF2B5EF4-FFF2-40B4-BE49-F238E27FC236}">
                <a16:creationId xmlns:a16="http://schemas.microsoft.com/office/drawing/2014/main" id="{83B9EBD9-0AFC-42CE-9D0E-D03B9C92462E}"/>
              </a:ext>
            </a:extLst>
          </p:cNvPr>
          <p:cNvSpPr txBox="1"/>
          <p:nvPr/>
        </p:nvSpPr>
        <p:spPr>
          <a:xfrm>
            <a:off x="2790220" y="5529885"/>
            <a:ext cx="1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Rhizosphere</a:t>
            </a:r>
            <a:endParaRPr lang="fr-FR" dirty="0"/>
          </a:p>
        </p:txBody>
      </p:sp>
      <p:sp>
        <p:nvSpPr>
          <p:cNvPr id="412" name="ZoneTexte 411">
            <a:extLst>
              <a:ext uri="{FF2B5EF4-FFF2-40B4-BE49-F238E27FC236}">
                <a16:creationId xmlns:a16="http://schemas.microsoft.com/office/drawing/2014/main" id="{B974D248-2845-4D65-B9E8-2736864B095A}"/>
              </a:ext>
            </a:extLst>
          </p:cNvPr>
          <p:cNvSpPr txBox="1"/>
          <p:nvPr/>
        </p:nvSpPr>
        <p:spPr>
          <a:xfrm>
            <a:off x="3321742" y="4460514"/>
            <a:ext cx="1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Endosphere</a:t>
            </a:r>
          </a:p>
        </p:txBody>
      </p:sp>
      <p:sp>
        <p:nvSpPr>
          <p:cNvPr id="413" name="ZoneTexte 412">
            <a:extLst>
              <a:ext uri="{FF2B5EF4-FFF2-40B4-BE49-F238E27FC236}">
                <a16:creationId xmlns:a16="http://schemas.microsoft.com/office/drawing/2014/main" id="{635897D5-8EBE-44B8-8B67-EC203CB0191C}"/>
              </a:ext>
            </a:extLst>
          </p:cNvPr>
          <p:cNvSpPr txBox="1"/>
          <p:nvPr/>
        </p:nvSpPr>
        <p:spPr>
          <a:xfrm>
            <a:off x="310907" y="1982400"/>
            <a:ext cx="590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One plant =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hundreds</a:t>
            </a:r>
            <a:r>
              <a:rPr lang="fr-FR" dirty="0"/>
              <a:t> of microbes</a:t>
            </a:r>
          </a:p>
        </p:txBody>
      </p:sp>
      <p:sp>
        <p:nvSpPr>
          <p:cNvPr id="414" name="ZoneTexte 413">
            <a:extLst>
              <a:ext uri="{FF2B5EF4-FFF2-40B4-BE49-F238E27FC236}">
                <a16:creationId xmlns:a16="http://schemas.microsoft.com/office/drawing/2014/main" id="{F0D4DEDF-F483-4AE8-A981-425E26637468}"/>
              </a:ext>
            </a:extLst>
          </p:cNvPr>
          <p:cNvSpPr txBox="1"/>
          <p:nvPr/>
        </p:nvSpPr>
        <p:spPr>
          <a:xfrm>
            <a:off x="5799914" y="5825264"/>
            <a:ext cx="239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Bacteria</a:t>
            </a:r>
            <a:endParaRPr lang="fr-FR" sz="1600" dirty="0"/>
          </a:p>
          <a:p>
            <a:r>
              <a:rPr lang="fr-FR" sz="1600" dirty="0" err="1"/>
              <a:t>Fungi</a:t>
            </a:r>
            <a:r>
              <a:rPr lang="fr-FR" sz="1600" dirty="0"/>
              <a:t> (AMF)</a:t>
            </a:r>
          </a:p>
          <a:p>
            <a:r>
              <a:rPr lang="fr-FR" sz="1600" dirty="0" err="1"/>
              <a:t>Archae</a:t>
            </a:r>
            <a:endParaRPr lang="fr-FR" sz="1600" dirty="0"/>
          </a:p>
        </p:txBody>
      </p:sp>
      <p:pic>
        <p:nvPicPr>
          <p:cNvPr id="415" name="Shape 220">
            <a:extLst>
              <a:ext uri="{FF2B5EF4-FFF2-40B4-BE49-F238E27FC236}">
                <a16:creationId xmlns:a16="http://schemas.microsoft.com/office/drawing/2014/main" id="{23165DF9-0364-4ABB-AA45-03841D2011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16" b="75346"/>
          <a:stretch>
            <a:fillRect/>
          </a:stretch>
        </p:blipFill>
        <p:spPr bwMode="auto">
          <a:xfrm>
            <a:off x="5814583" y="3552318"/>
            <a:ext cx="1175814" cy="71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" name="Shape 222" descr="Afficher l'image d'origine">
            <a:extLst>
              <a:ext uri="{FF2B5EF4-FFF2-40B4-BE49-F238E27FC236}">
                <a16:creationId xmlns:a16="http://schemas.microsoft.com/office/drawing/2014/main" id="{B032C537-6828-42D2-8946-0DFF9D4E9D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42" y="4289172"/>
            <a:ext cx="1132339" cy="70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" name="Shape 223">
            <a:extLst>
              <a:ext uri="{FF2B5EF4-FFF2-40B4-BE49-F238E27FC236}">
                <a16:creationId xmlns:a16="http://schemas.microsoft.com/office/drawing/2014/main" id="{755507B5-C0B4-4701-8E06-2C873B4ABD3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12" y="5031499"/>
            <a:ext cx="1153769" cy="7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DBD38A40-0D74-4B5D-BFA5-191EC504F058}"/>
              </a:ext>
            </a:extLst>
          </p:cNvPr>
          <p:cNvSpPr/>
          <p:nvPr/>
        </p:nvSpPr>
        <p:spPr>
          <a:xfrm>
            <a:off x="5265037" y="3513186"/>
            <a:ext cx="385102" cy="246410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016139-C5F8-4619-9464-082A5F6A8DD8}"/>
              </a:ext>
            </a:extLst>
          </p:cNvPr>
          <p:cNvSpPr txBox="1"/>
          <p:nvPr/>
        </p:nvSpPr>
        <p:spPr>
          <a:xfrm>
            <a:off x="875899" y="6339277"/>
            <a:ext cx="293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reservoir</a:t>
            </a:r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C96DA47-968F-4B98-B1D7-2CDE49627D9E}"/>
              </a:ext>
            </a:extLst>
          </p:cNvPr>
          <p:cNvSpPr/>
          <p:nvPr/>
        </p:nvSpPr>
        <p:spPr>
          <a:xfrm>
            <a:off x="1047706" y="6320027"/>
            <a:ext cx="2618071" cy="4285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B016D82-E443-4043-9319-057BE6C4CB36}"/>
              </a:ext>
            </a:extLst>
          </p:cNvPr>
          <p:cNvSpPr/>
          <p:nvPr/>
        </p:nvSpPr>
        <p:spPr>
          <a:xfrm>
            <a:off x="3811604" y="3147461"/>
            <a:ext cx="315718" cy="1212783"/>
          </a:xfrm>
          <a:custGeom>
            <a:avLst/>
            <a:gdLst>
              <a:gd name="connsiteX0" fmla="*/ 0 w 315718"/>
              <a:gd name="connsiteY0" fmla="*/ 1212783 h 1212783"/>
              <a:gd name="connsiteX1" fmla="*/ 308009 w 315718"/>
              <a:gd name="connsiteY1" fmla="*/ 654518 h 1212783"/>
              <a:gd name="connsiteX2" fmla="*/ 192505 w 315718"/>
              <a:gd name="connsiteY2" fmla="*/ 0 h 12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718" h="1212783">
                <a:moveTo>
                  <a:pt x="0" y="1212783"/>
                </a:moveTo>
                <a:cubicBezTo>
                  <a:pt x="137962" y="1034715"/>
                  <a:pt x="275925" y="856648"/>
                  <a:pt x="308009" y="654518"/>
                </a:cubicBezTo>
                <a:cubicBezTo>
                  <a:pt x="340093" y="452387"/>
                  <a:pt x="266299" y="226193"/>
                  <a:pt x="192505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E57CA102-A97B-4D3C-978E-668E7CE62C7E}"/>
              </a:ext>
            </a:extLst>
          </p:cNvPr>
          <p:cNvSpPr/>
          <p:nvPr/>
        </p:nvSpPr>
        <p:spPr>
          <a:xfrm>
            <a:off x="2151200" y="5899275"/>
            <a:ext cx="385102" cy="28594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876F75-1F08-4868-AA53-F66F3C0CFA8B}"/>
              </a:ext>
            </a:extLst>
          </p:cNvPr>
          <p:cNvSpPr txBox="1"/>
          <p:nvPr/>
        </p:nvSpPr>
        <p:spPr>
          <a:xfrm>
            <a:off x="751552" y="5861671"/>
            <a:ext cx="167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140795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1B3E42-3137-4751-9B5C-EAE488FD3160}"/>
              </a:ext>
            </a:extLst>
          </p:cNvPr>
          <p:cNvSpPr txBox="1"/>
          <p:nvPr/>
        </p:nvSpPr>
        <p:spPr>
          <a:xfrm>
            <a:off x="299258" y="1313388"/>
            <a:ext cx="872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2060"/>
                </a:solidFill>
              </a:rPr>
              <a:t>Microbes as a </a:t>
            </a:r>
            <a:r>
              <a:rPr lang="fr-FR" sz="2200" b="1" dirty="0" err="1">
                <a:solidFill>
                  <a:srgbClr val="002060"/>
                </a:solidFill>
              </a:rPr>
              <a:t>pilar</a:t>
            </a:r>
            <a:r>
              <a:rPr lang="fr-FR" sz="2200" b="1" dirty="0">
                <a:solidFill>
                  <a:srgbClr val="002060"/>
                </a:solidFill>
              </a:rPr>
              <a:t> of </a:t>
            </a:r>
            <a:r>
              <a:rPr lang="fr-FR" sz="2200" b="1" dirty="0" err="1">
                <a:solidFill>
                  <a:srgbClr val="002060"/>
                </a:solidFill>
              </a:rPr>
              <a:t>soil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fertility</a:t>
            </a:r>
            <a:endParaRPr lang="fr-FR" sz="2200" b="1" dirty="0">
              <a:solidFill>
                <a:srgbClr val="002060"/>
              </a:solidFill>
            </a:endParaRPr>
          </a:p>
        </p:txBody>
      </p:sp>
      <p:pic>
        <p:nvPicPr>
          <p:cNvPr id="409" name="Image 408">
            <a:extLst>
              <a:ext uri="{FF2B5EF4-FFF2-40B4-BE49-F238E27FC236}">
                <a16:creationId xmlns:a16="http://schemas.microsoft.com/office/drawing/2014/main" id="{84B96BFF-FF6A-4166-89CA-60887FF93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13" y="2444314"/>
            <a:ext cx="2792626" cy="3398107"/>
          </a:xfrm>
          <a:prstGeom prst="rect">
            <a:avLst/>
          </a:prstGeom>
        </p:spPr>
      </p:pic>
      <p:sp>
        <p:nvSpPr>
          <p:cNvPr id="410" name="ZoneTexte 409">
            <a:extLst>
              <a:ext uri="{FF2B5EF4-FFF2-40B4-BE49-F238E27FC236}">
                <a16:creationId xmlns:a16="http://schemas.microsoft.com/office/drawing/2014/main" id="{AD0D39BC-F850-4853-A41A-8A41F0A9A507}"/>
              </a:ext>
            </a:extLst>
          </p:cNvPr>
          <p:cNvSpPr txBox="1"/>
          <p:nvPr/>
        </p:nvSpPr>
        <p:spPr>
          <a:xfrm>
            <a:off x="3178273" y="2739718"/>
            <a:ext cx="1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Phyllosphere</a:t>
            </a:r>
            <a:endParaRPr lang="fr-FR" dirty="0"/>
          </a:p>
        </p:txBody>
      </p:sp>
      <p:sp>
        <p:nvSpPr>
          <p:cNvPr id="411" name="ZoneTexte 410">
            <a:extLst>
              <a:ext uri="{FF2B5EF4-FFF2-40B4-BE49-F238E27FC236}">
                <a16:creationId xmlns:a16="http://schemas.microsoft.com/office/drawing/2014/main" id="{83B9EBD9-0AFC-42CE-9D0E-D03B9C92462E}"/>
              </a:ext>
            </a:extLst>
          </p:cNvPr>
          <p:cNvSpPr txBox="1"/>
          <p:nvPr/>
        </p:nvSpPr>
        <p:spPr>
          <a:xfrm>
            <a:off x="2790220" y="5529885"/>
            <a:ext cx="1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Rhizosphere</a:t>
            </a:r>
            <a:endParaRPr lang="fr-FR" dirty="0"/>
          </a:p>
        </p:txBody>
      </p:sp>
      <p:sp>
        <p:nvSpPr>
          <p:cNvPr id="412" name="ZoneTexte 411">
            <a:extLst>
              <a:ext uri="{FF2B5EF4-FFF2-40B4-BE49-F238E27FC236}">
                <a16:creationId xmlns:a16="http://schemas.microsoft.com/office/drawing/2014/main" id="{B974D248-2845-4D65-B9E8-2736864B095A}"/>
              </a:ext>
            </a:extLst>
          </p:cNvPr>
          <p:cNvSpPr txBox="1"/>
          <p:nvPr/>
        </p:nvSpPr>
        <p:spPr>
          <a:xfrm>
            <a:off x="3321742" y="4460514"/>
            <a:ext cx="1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Endosphere</a:t>
            </a:r>
          </a:p>
        </p:txBody>
      </p:sp>
      <p:sp>
        <p:nvSpPr>
          <p:cNvPr id="413" name="ZoneTexte 412">
            <a:extLst>
              <a:ext uri="{FF2B5EF4-FFF2-40B4-BE49-F238E27FC236}">
                <a16:creationId xmlns:a16="http://schemas.microsoft.com/office/drawing/2014/main" id="{635897D5-8EBE-44B8-8B67-EC203CB0191C}"/>
              </a:ext>
            </a:extLst>
          </p:cNvPr>
          <p:cNvSpPr txBox="1"/>
          <p:nvPr/>
        </p:nvSpPr>
        <p:spPr>
          <a:xfrm>
            <a:off x="310907" y="1982400"/>
            <a:ext cx="590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One plant =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hundreds</a:t>
            </a:r>
            <a:r>
              <a:rPr lang="fr-FR" dirty="0"/>
              <a:t> of microbes</a:t>
            </a:r>
          </a:p>
        </p:txBody>
      </p:sp>
      <p:sp>
        <p:nvSpPr>
          <p:cNvPr id="414" name="ZoneTexte 413">
            <a:extLst>
              <a:ext uri="{FF2B5EF4-FFF2-40B4-BE49-F238E27FC236}">
                <a16:creationId xmlns:a16="http://schemas.microsoft.com/office/drawing/2014/main" id="{F0D4DEDF-F483-4AE8-A981-425E26637468}"/>
              </a:ext>
            </a:extLst>
          </p:cNvPr>
          <p:cNvSpPr txBox="1"/>
          <p:nvPr/>
        </p:nvSpPr>
        <p:spPr>
          <a:xfrm>
            <a:off x="5799914" y="5825264"/>
            <a:ext cx="239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Bacteria</a:t>
            </a:r>
            <a:endParaRPr lang="fr-FR" sz="1600" dirty="0"/>
          </a:p>
          <a:p>
            <a:r>
              <a:rPr lang="fr-FR" sz="1600" dirty="0" err="1"/>
              <a:t>Fungi</a:t>
            </a:r>
            <a:r>
              <a:rPr lang="fr-FR" sz="1600" dirty="0"/>
              <a:t> (AMF)</a:t>
            </a:r>
          </a:p>
          <a:p>
            <a:r>
              <a:rPr lang="fr-FR" sz="1600" dirty="0" err="1"/>
              <a:t>Archae</a:t>
            </a:r>
            <a:endParaRPr lang="fr-FR" sz="1600" dirty="0"/>
          </a:p>
        </p:txBody>
      </p:sp>
      <p:pic>
        <p:nvPicPr>
          <p:cNvPr id="415" name="Shape 220">
            <a:extLst>
              <a:ext uri="{FF2B5EF4-FFF2-40B4-BE49-F238E27FC236}">
                <a16:creationId xmlns:a16="http://schemas.microsoft.com/office/drawing/2014/main" id="{23165DF9-0364-4ABB-AA45-03841D2011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16" b="75346"/>
          <a:stretch>
            <a:fillRect/>
          </a:stretch>
        </p:blipFill>
        <p:spPr bwMode="auto">
          <a:xfrm>
            <a:off x="5814583" y="3552318"/>
            <a:ext cx="1175814" cy="71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" name="Shape 222" descr="Afficher l'image d'origine">
            <a:extLst>
              <a:ext uri="{FF2B5EF4-FFF2-40B4-BE49-F238E27FC236}">
                <a16:creationId xmlns:a16="http://schemas.microsoft.com/office/drawing/2014/main" id="{B032C537-6828-42D2-8946-0DFF9D4E9D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42" y="4289172"/>
            <a:ext cx="1132339" cy="70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" name="Shape 223">
            <a:extLst>
              <a:ext uri="{FF2B5EF4-FFF2-40B4-BE49-F238E27FC236}">
                <a16:creationId xmlns:a16="http://schemas.microsoft.com/office/drawing/2014/main" id="{755507B5-C0B4-4701-8E06-2C873B4ABD3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12" y="5031499"/>
            <a:ext cx="1153769" cy="7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" name="Rectangle 417">
            <a:extLst>
              <a:ext uri="{FF2B5EF4-FFF2-40B4-BE49-F238E27FC236}">
                <a16:creationId xmlns:a16="http://schemas.microsoft.com/office/drawing/2014/main" id="{883660D9-82E3-4B8A-A5F3-0DAE05A90D69}"/>
              </a:ext>
            </a:extLst>
          </p:cNvPr>
          <p:cNvSpPr/>
          <p:nvPr/>
        </p:nvSpPr>
        <p:spPr>
          <a:xfrm>
            <a:off x="8811203" y="6519446"/>
            <a:ext cx="3380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>
                <a:ea typeface="Calibri" panose="020F0502020204030204" pitchFamily="34" charset="0"/>
              </a:rPr>
              <a:t>Bulgarelli</a:t>
            </a:r>
            <a:r>
              <a:rPr lang="en-US" sz="1600" i="1" dirty="0">
                <a:ea typeface="Calibri" panose="020F0502020204030204" pitchFamily="34" charset="0"/>
              </a:rPr>
              <a:t> et al., 2013; Berg et al., 2016</a:t>
            </a:r>
            <a:endParaRPr lang="fr-FR" sz="1600" i="1" dirty="0"/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DBD38A40-0D74-4B5D-BFA5-191EC504F058}"/>
              </a:ext>
            </a:extLst>
          </p:cNvPr>
          <p:cNvSpPr/>
          <p:nvPr/>
        </p:nvSpPr>
        <p:spPr>
          <a:xfrm>
            <a:off x="5265037" y="3513186"/>
            <a:ext cx="385102" cy="246410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4D3C7E-9ED8-4149-8696-3DEEAE219002}"/>
              </a:ext>
            </a:extLst>
          </p:cNvPr>
          <p:cNvSpPr txBox="1"/>
          <p:nvPr/>
        </p:nvSpPr>
        <p:spPr>
          <a:xfrm>
            <a:off x="7931308" y="3395404"/>
            <a:ext cx="3509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&gt;Nutrition and </a:t>
            </a:r>
            <a:r>
              <a:rPr lang="fr-FR" dirty="0" err="1"/>
              <a:t>biomass</a:t>
            </a:r>
            <a:r>
              <a:rPr lang="fr-FR" dirty="0"/>
              <a:t> production</a:t>
            </a:r>
          </a:p>
          <a:p>
            <a:endParaRPr lang="fr-FR" dirty="0"/>
          </a:p>
          <a:p>
            <a:r>
              <a:rPr lang="fr-FR" dirty="0"/>
              <a:t>&gt;Resistance to </a:t>
            </a:r>
            <a:r>
              <a:rPr lang="fr-FR" dirty="0" err="1"/>
              <a:t>environmental</a:t>
            </a:r>
            <a:r>
              <a:rPr lang="fr-FR" dirty="0"/>
              <a:t> stresses</a:t>
            </a:r>
          </a:p>
          <a:p>
            <a:endParaRPr lang="fr-FR" dirty="0"/>
          </a:p>
          <a:p>
            <a:r>
              <a:rPr lang="fr-FR" dirty="0"/>
              <a:t>&gt;</a:t>
            </a:r>
            <a:r>
              <a:rPr lang="fr-FR" dirty="0" err="1"/>
              <a:t>Defense</a:t>
            </a:r>
            <a:r>
              <a:rPr lang="fr-FR" dirty="0"/>
              <a:t> </a:t>
            </a:r>
            <a:r>
              <a:rPr lang="fr-FR" dirty="0" err="1"/>
              <a:t>mechanisms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pathogens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016139-C5F8-4619-9464-082A5F6A8DD8}"/>
              </a:ext>
            </a:extLst>
          </p:cNvPr>
          <p:cNvSpPr txBox="1"/>
          <p:nvPr/>
        </p:nvSpPr>
        <p:spPr>
          <a:xfrm>
            <a:off x="875899" y="6339277"/>
            <a:ext cx="293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reservoir</a:t>
            </a:r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C96DA47-968F-4B98-B1D7-2CDE49627D9E}"/>
              </a:ext>
            </a:extLst>
          </p:cNvPr>
          <p:cNvSpPr/>
          <p:nvPr/>
        </p:nvSpPr>
        <p:spPr>
          <a:xfrm>
            <a:off x="1047706" y="6320027"/>
            <a:ext cx="2618071" cy="4285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B016D82-E443-4043-9319-057BE6C4CB36}"/>
              </a:ext>
            </a:extLst>
          </p:cNvPr>
          <p:cNvSpPr/>
          <p:nvPr/>
        </p:nvSpPr>
        <p:spPr>
          <a:xfrm>
            <a:off x="3811604" y="3147461"/>
            <a:ext cx="315718" cy="1212783"/>
          </a:xfrm>
          <a:custGeom>
            <a:avLst/>
            <a:gdLst>
              <a:gd name="connsiteX0" fmla="*/ 0 w 315718"/>
              <a:gd name="connsiteY0" fmla="*/ 1212783 h 1212783"/>
              <a:gd name="connsiteX1" fmla="*/ 308009 w 315718"/>
              <a:gd name="connsiteY1" fmla="*/ 654518 h 1212783"/>
              <a:gd name="connsiteX2" fmla="*/ 192505 w 315718"/>
              <a:gd name="connsiteY2" fmla="*/ 0 h 12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718" h="1212783">
                <a:moveTo>
                  <a:pt x="0" y="1212783"/>
                </a:moveTo>
                <a:cubicBezTo>
                  <a:pt x="137962" y="1034715"/>
                  <a:pt x="275925" y="856648"/>
                  <a:pt x="308009" y="654518"/>
                </a:cubicBezTo>
                <a:cubicBezTo>
                  <a:pt x="340093" y="452387"/>
                  <a:pt x="266299" y="226193"/>
                  <a:pt x="192505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E57CA102-A97B-4D3C-978E-668E7CE62C7E}"/>
              </a:ext>
            </a:extLst>
          </p:cNvPr>
          <p:cNvSpPr/>
          <p:nvPr/>
        </p:nvSpPr>
        <p:spPr>
          <a:xfrm>
            <a:off x="2151200" y="5899275"/>
            <a:ext cx="385102" cy="28594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876F75-1F08-4868-AA53-F66F3C0CFA8B}"/>
              </a:ext>
            </a:extLst>
          </p:cNvPr>
          <p:cNvSpPr txBox="1"/>
          <p:nvPr/>
        </p:nvSpPr>
        <p:spPr>
          <a:xfrm>
            <a:off x="751552" y="5861671"/>
            <a:ext cx="167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Recruitment</a:t>
            </a:r>
          </a:p>
        </p:txBody>
      </p:sp>
      <p:sp>
        <p:nvSpPr>
          <p:cNvPr id="421" name="ZoneTexte 420">
            <a:extLst>
              <a:ext uri="{FF2B5EF4-FFF2-40B4-BE49-F238E27FC236}">
                <a16:creationId xmlns:a16="http://schemas.microsoft.com/office/drawing/2014/main" id="{1EDE9EA0-BA1A-4D49-ACE8-7679D89A9BA6}"/>
              </a:ext>
            </a:extLst>
          </p:cNvPr>
          <p:cNvSpPr txBox="1"/>
          <p:nvPr/>
        </p:nvSpPr>
        <p:spPr>
          <a:xfrm>
            <a:off x="7783635" y="2656106"/>
            <a:ext cx="3686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Key </a:t>
            </a:r>
            <a:r>
              <a:rPr lang="fr-FR" b="1" dirty="0" err="1"/>
              <a:t>ecological</a:t>
            </a:r>
            <a:r>
              <a:rPr lang="fr-FR" b="1" dirty="0"/>
              <a:t> </a:t>
            </a:r>
            <a:r>
              <a:rPr lang="fr-FR" b="1" dirty="0" err="1"/>
              <a:t>functions</a:t>
            </a:r>
            <a:endParaRPr lang="fr-FR" b="1" dirty="0"/>
          </a:p>
        </p:txBody>
      </p:sp>
      <p:sp>
        <p:nvSpPr>
          <p:cNvPr id="422" name="Rectangle : coins arrondis 421">
            <a:extLst>
              <a:ext uri="{FF2B5EF4-FFF2-40B4-BE49-F238E27FC236}">
                <a16:creationId xmlns:a16="http://schemas.microsoft.com/office/drawing/2014/main" id="{CCDC9693-0F53-4CA6-8374-497850D39AEE}"/>
              </a:ext>
            </a:extLst>
          </p:cNvPr>
          <p:cNvSpPr/>
          <p:nvPr/>
        </p:nvSpPr>
        <p:spPr>
          <a:xfrm>
            <a:off x="7594334" y="2444314"/>
            <a:ext cx="4273616" cy="40751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684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E12A5-C397-4973-B23E-BD1384A58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630" y="2549141"/>
            <a:ext cx="62071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/>
              <a:t>No pesticides (</a:t>
            </a:r>
            <a:r>
              <a:rPr lang="fr-FR" altLang="fr-FR" dirty="0" err="1"/>
              <a:t>higher</a:t>
            </a:r>
            <a:r>
              <a:rPr lang="fr-FR" altLang="fr-FR" dirty="0"/>
              <a:t> </a:t>
            </a:r>
            <a:r>
              <a:rPr lang="fr-FR" altLang="fr-FR" dirty="0" err="1"/>
              <a:t>soil</a:t>
            </a:r>
            <a:r>
              <a:rPr lang="fr-FR" altLang="fr-FR" dirty="0"/>
              <a:t> management)</a:t>
            </a:r>
          </a:p>
          <a:p>
            <a:r>
              <a:rPr lang="fr-FR" altLang="fr-FR" dirty="0" err="1"/>
              <a:t>Organic</a:t>
            </a:r>
            <a:r>
              <a:rPr lang="fr-FR" altLang="fr-FR" dirty="0"/>
              <a:t> </a:t>
            </a:r>
            <a:r>
              <a:rPr lang="fr-FR" altLang="fr-FR" dirty="0" err="1"/>
              <a:t>instead</a:t>
            </a:r>
            <a:r>
              <a:rPr lang="fr-FR" altLang="fr-FR" dirty="0"/>
              <a:t> of </a:t>
            </a:r>
            <a:r>
              <a:rPr lang="fr-FR" altLang="fr-FR" dirty="0" err="1"/>
              <a:t>mineral</a:t>
            </a:r>
            <a:r>
              <a:rPr lang="fr-FR" altLang="fr-FR" dirty="0"/>
              <a:t> </a:t>
            </a:r>
            <a:r>
              <a:rPr lang="fr-FR" altLang="fr-FR" dirty="0" err="1"/>
              <a:t>amendment</a:t>
            </a:r>
            <a:endParaRPr lang="fr-FR" altLang="fr-FR" dirty="0"/>
          </a:p>
          <a:p>
            <a:r>
              <a:rPr lang="fr-FR" altLang="fr-FR" dirty="0"/>
              <a:t>Mixed culture of cultivars/ </a:t>
            </a:r>
            <a:r>
              <a:rPr lang="fr-FR" altLang="fr-FR" dirty="0" err="1"/>
              <a:t>species</a:t>
            </a:r>
            <a:r>
              <a:rPr lang="fr-FR" altLang="fr-FR" dirty="0"/>
              <a:t> </a:t>
            </a:r>
            <a:r>
              <a:rPr lang="fr-FR" altLang="fr-FR" dirty="0" err="1"/>
              <a:t>instead</a:t>
            </a:r>
            <a:r>
              <a:rPr lang="fr-FR" altLang="fr-FR" dirty="0"/>
              <a:t> of monocultures</a:t>
            </a:r>
          </a:p>
          <a:p>
            <a:r>
              <a:rPr lang="fr-FR" altLang="fr-FR" dirty="0" err="1"/>
              <a:t>Selection</a:t>
            </a:r>
            <a:r>
              <a:rPr lang="fr-FR" altLang="fr-FR" dirty="0"/>
              <a:t> of </a:t>
            </a:r>
            <a:r>
              <a:rPr lang="fr-FR" altLang="fr-FR" dirty="0" err="1"/>
              <a:t>old</a:t>
            </a:r>
            <a:r>
              <a:rPr lang="fr-FR" altLang="fr-FR" dirty="0"/>
              <a:t> cultivars</a:t>
            </a:r>
          </a:p>
        </p:txBody>
      </p:sp>
      <p:pic>
        <p:nvPicPr>
          <p:cNvPr id="7" name="Google Shape;1437;p32">
            <a:extLst>
              <a:ext uri="{FF2B5EF4-FFF2-40B4-BE49-F238E27FC236}">
                <a16:creationId xmlns:a16="http://schemas.microsoft.com/office/drawing/2014/main" id="{FECDBA9F-EE3E-4FC6-B246-BEA3370C2FE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9" y="2430620"/>
            <a:ext cx="1020309" cy="143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A43BD7-34F8-4E78-8940-CFA662ACAAB0}"/>
              </a:ext>
            </a:extLst>
          </p:cNvPr>
          <p:cNvSpPr txBox="1"/>
          <p:nvPr/>
        </p:nvSpPr>
        <p:spPr>
          <a:xfrm>
            <a:off x="3156554" y="4276715"/>
            <a:ext cx="5029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dirty="0" err="1">
                <a:latin typeface="Calibri" panose="020F0502020204030204" pitchFamily="34" charset="0"/>
              </a:rPr>
              <a:t>Increase</a:t>
            </a:r>
            <a:r>
              <a:rPr lang="fr-FR" altLang="fr-FR" dirty="0">
                <a:latin typeface="Calibri" panose="020F0502020204030204" pitchFamily="34" charset="0"/>
              </a:rPr>
              <a:t> in </a:t>
            </a:r>
            <a:r>
              <a:rPr lang="fr-FR" altLang="fr-FR" dirty="0" err="1">
                <a:latin typeface="Calibri" panose="020F0502020204030204" pitchFamily="34" charset="0"/>
              </a:rPr>
              <a:t>soil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microbial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biodiversity</a:t>
            </a:r>
            <a:endParaRPr lang="fr-FR" altLang="fr-FR" dirty="0">
              <a:latin typeface="Calibri" panose="020F0502020204030204" pitchFamily="34" charset="0"/>
            </a:endParaRPr>
          </a:p>
          <a:p>
            <a:endParaRPr lang="fr-FR" altLang="fr-FR" dirty="0">
              <a:latin typeface="Calibri" panose="020F0502020204030204" pitchFamily="34" charset="0"/>
            </a:endParaRPr>
          </a:p>
          <a:p>
            <a:r>
              <a:rPr lang="fr-FR" altLang="fr-FR" dirty="0" err="1">
                <a:latin typeface="Calibri" panose="020F0502020204030204" pitchFamily="34" charset="0"/>
              </a:rPr>
              <a:t>Increase</a:t>
            </a:r>
            <a:r>
              <a:rPr lang="fr-FR" altLang="fr-FR" dirty="0">
                <a:latin typeface="Calibri" panose="020F0502020204030204" pitchFamily="34" charset="0"/>
              </a:rPr>
              <a:t> in </a:t>
            </a:r>
            <a:r>
              <a:rPr lang="fr-FR" altLang="fr-FR" dirty="0" err="1">
                <a:latin typeface="Calibri" panose="020F0502020204030204" pitchFamily="34" charset="0"/>
              </a:rPr>
              <a:t>microorganisms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associated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with</a:t>
            </a:r>
            <a:r>
              <a:rPr lang="fr-FR" altLang="fr-FR" dirty="0">
                <a:latin typeface="Calibri" panose="020F0502020204030204" pitchFamily="34" charset="0"/>
              </a:rPr>
              <a:t> plants </a:t>
            </a:r>
          </a:p>
          <a:p>
            <a:endParaRPr lang="fr-FR" dirty="0">
              <a:latin typeface="Calibri" panose="020F0502020204030204" pitchFamily="34" charset="0"/>
            </a:endParaRPr>
          </a:p>
          <a:p>
            <a:r>
              <a:rPr lang="fr-FR" dirty="0" err="1">
                <a:latin typeface="Calibri" panose="020F0502020204030204" pitchFamily="34" charset="0"/>
              </a:rPr>
              <a:t>Increase</a:t>
            </a:r>
            <a:r>
              <a:rPr lang="fr-FR" dirty="0">
                <a:latin typeface="Calibri" panose="020F0502020204030204" pitchFamily="34" charset="0"/>
              </a:rPr>
              <a:t> in </a:t>
            </a:r>
            <a:r>
              <a:rPr lang="fr-FR" dirty="0" err="1">
                <a:latin typeface="Calibri" panose="020F0502020204030204" pitchFamily="34" charset="0"/>
              </a:rPr>
              <a:t>Crop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health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352F17-5B3C-453C-919A-71F671D43F3F}"/>
              </a:ext>
            </a:extLst>
          </p:cNvPr>
          <p:cNvSpPr txBox="1"/>
          <p:nvPr/>
        </p:nvSpPr>
        <p:spPr>
          <a:xfrm>
            <a:off x="788004" y="4260304"/>
            <a:ext cx="739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Main </a:t>
            </a:r>
            <a:r>
              <a:rPr lang="fr-FR" dirty="0" err="1"/>
              <a:t>assumptions</a:t>
            </a:r>
            <a:r>
              <a:rPr lang="fr-FR" dirty="0"/>
              <a:t>: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C9869C4-F228-4BC2-BB5C-4A8D365004E9}"/>
              </a:ext>
            </a:extLst>
          </p:cNvPr>
          <p:cNvCxnSpPr/>
          <p:nvPr/>
        </p:nvCxnSpPr>
        <p:spPr>
          <a:xfrm>
            <a:off x="3004154" y="4305290"/>
            <a:ext cx="0" cy="14773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B94089C-DDBA-4E17-BFC6-F518DC6000A1}"/>
              </a:ext>
            </a:extLst>
          </p:cNvPr>
          <p:cNvSpPr txBox="1"/>
          <p:nvPr/>
        </p:nvSpPr>
        <p:spPr>
          <a:xfrm>
            <a:off x="299258" y="1313388"/>
            <a:ext cx="9860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rgbClr val="002060"/>
                </a:solidFill>
              </a:rPr>
              <a:t>Organic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farming</a:t>
            </a:r>
            <a:r>
              <a:rPr lang="fr-FR" sz="2200" b="1" dirty="0">
                <a:solidFill>
                  <a:srgbClr val="002060"/>
                </a:solidFill>
              </a:rPr>
              <a:t> as an alternative </a:t>
            </a:r>
            <a:r>
              <a:rPr lang="fr-FR" sz="2200" b="1" dirty="0" err="1">
                <a:solidFill>
                  <a:srgbClr val="002060"/>
                </a:solidFill>
              </a:rPr>
              <a:t>sustainable</a:t>
            </a:r>
            <a:r>
              <a:rPr lang="fr-FR" sz="2200" b="1" dirty="0">
                <a:solidFill>
                  <a:srgbClr val="002060"/>
                </a:solidFill>
              </a:rPr>
              <a:t> </a:t>
            </a:r>
            <a:r>
              <a:rPr lang="fr-FR" sz="2200" b="1" dirty="0" err="1">
                <a:solidFill>
                  <a:srgbClr val="002060"/>
                </a:solidFill>
              </a:rPr>
              <a:t>way</a:t>
            </a:r>
            <a:r>
              <a:rPr lang="fr-FR" sz="2200" b="1" dirty="0">
                <a:solidFill>
                  <a:srgbClr val="002060"/>
                </a:solidFill>
              </a:rPr>
              <a:t> of </a:t>
            </a:r>
            <a:r>
              <a:rPr lang="fr-FR" sz="2200" b="1" dirty="0" err="1">
                <a:solidFill>
                  <a:srgbClr val="002060"/>
                </a:solidFill>
              </a:rPr>
              <a:t>practising</a:t>
            </a:r>
            <a:r>
              <a:rPr lang="fr-FR" sz="2200" b="1" dirty="0">
                <a:solidFill>
                  <a:srgbClr val="002060"/>
                </a:solidFill>
              </a:rPr>
              <a:t> agriculture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19453AE-9E61-4EA7-BBD9-F0D36432B8A6}"/>
              </a:ext>
            </a:extLst>
          </p:cNvPr>
          <p:cNvSpPr/>
          <p:nvPr/>
        </p:nvSpPr>
        <p:spPr>
          <a:xfrm>
            <a:off x="490890" y="4080609"/>
            <a:ext cx="11165304" cy="204105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93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design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Picture 2" descr="Za Armorique">
            <a:extLst>
              <a:ext uri="{FF2B5EF4-FFF2-40B4-BE49-F238E27FC236}">
                <a16:creationId xmlns:a16="http://schemas.microsoft.com/office/drawing/2014/main" id="{E10F8966-EE47-4D05-A0ED-8896C869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6" y="67480"/>
            <a:ext cx="2581435" cy="9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A07DE8A-F327-49E2-A37E-DDEB7310B2C0}"/>
              </a:ext>
            </a:extLst>
          </p:cNvPr>
          <p:cNvGrpSpPr/>
          <p:nvPr/>
        </p:nvGrpSpPr>
        <p:grpSpPr>
          <a:xfrm>
            <a:off x="673768" y="1124845"/>
            <a:ext cx="10819534" cy="5665675"/>
            <a:chOff x="1276679" y="1239576"/>
            <a:chExt cx="10235871" cy="5197222"/>
          </a:xfrm>
        </p:grpSpPr>
        <p:pic>
          <p:nvPicPr>
            <p:cNvPr id="408" name="Image 1">
              <a:extLst>
                <a:ext uri="{FF2B5EF4-FFF2-40B4-BE49-F238E27FC236}">
                  <a16:creationId xmlns:a16="http://schemas.microsoft.com/office/drawing/2014/main" id="{D5D6019B-51D8-42A1-88EF-AEB50AF1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951" y="1571110"/>
              <a:ext cx="4321175" cy="322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6" descr="https://lh5.googleusercontent.com/xStNYcQQap47apqMICfchtiqiaTXeN7m3QPio6hzN3bbWWsXqljH2fnbazh4S-saVUwZZTvphUmSR1GEX5tQFOSpf6viegVQw0LaELsw8_H5b90cZ4tLUWKN4qLUfSJRjJVxZHWD">
              <a:extLst>
                <a:ext uri="{FF2B5EF4-FFF2-40B4-BE49-F238E27FC236}">
                  <a16:creationId xmlns:a16="http://schemas.microsoft.com/office/drawing/2014/main" id="{254E6EE5-18BD-4A77-80C7-4D796A60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6"/>
            <a:stretch>
              <a:fillRect/>
            </a:stretch>
          </p:blipFill>
          <p:spPr bwMode="auto">
            <a:xfrm>
              <a:off x="7679201" y="1944172"/>
              <a:ext cx="2117725" cy="2436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" name="ZoneTexte 409">
              <a:extLst>
                <a:ext uri="{FF2B5EF4-FFF2-40B4-BE49-F238E27FC236}">
                  <a16:creationId xmlns:a16="http://schemas.microsoft.com/office/drawing/2014/main" id="{E3305F66-9DD3-4179-BD40-7D50ADC53DD2}"/>
                </a:ext>
              </a:extLst>
            </p:cNvPr>
            <p:cNvSpPr txBox="1"/>
            <p:nvPr/>
          </p:nvSpPr>
          <p:spPr>
            <a:xfrm>
              <a:off x="1276679" y="2301360"/>
              <a:ext cx="2071688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>
                <a:defRPr/>
              </a:pPr>
              <a:r>
                <a:rPr lang="fr-FR" sz="1600" b="1" dirty="0">
                  <a:solidFill>
                    <a:prstClr val="black"/>
                  </a:solidFill>
                  <a:latin typeface="Calibri" panose="020F0502020204030204"/>
                </a:rPr>
                <a:t>20 </a:t>
              </a:r>
              <a:r>
                <a:rPr lang="fr-FR" sz="1600" b="1" dirty="0" err="1">
                  <a:solidFill>
                    <a:prstClr val="black"/>
                  </a:solidFill>
                  <a:latin typeface="Calibri" panose="020F0502020204030204"/>
                </a:rPr>
                <a:t>landscapes</a:t>
              </a:r>
              <a:r>
                <a:rPr lang="fr-FR" sz="1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  <a:p>
              <a:pPr algn="ctr" defTabSz="457200">
                <a:defRPr/>
              </a:pPr>
              <a:r>
                <a:rPr lang="fr-FR" sz="1600" b="1" dirty="0">
                  <a:solidFill>
                    <a:prstClr val="black"/>
                  </a:solidFill>
                  <a:latin typeface="Calibri" panose="020F0502020204030204"/>
                </a:rPr>
                <a:t>(500m-buffer </a:t>
              </a:r>
              <a:r>
                <a:rPr lang="fr-FR" sz="1600" b="1" dirty="0" err="1">
                  <a:solidFill>
                    <a:prstClr val="black"/>
                  </a:solidFill>
                  <a:latin typeface="Calibri" panose="020F0502020204030204"/>
                </a:rPr>
                <a:t>around</a:t>
              </a:r>
              <a:r>
                <a:rPr lang="fr-FR" sz="1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sz="1600" b="1" dirty="0" err="1">
                  <a:solidFill>
                    <a:prstClr val="black"/>
                  </a:solidFill>
                  <a:latin typeface="Calibri" panose="020F0502020204030204"/>
                </a:rPr>
                <a:t>fields</a:t>
              </a:r>
              <a:r>
                <a:rPr lang="fr-FR" sz="1600" b="1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sp>
          <p:nvSpPr>
            <p:cNvPr id="412" name="ZoneTexte 411">
              <a:extLst>
                <a:ext uri="{FF2B5EF4-FFF2-40B4-BE49-F238E27FC236}">
                  <a16:creationId xmlns:a16="http://schemas.microsoft.com/office/drawing/2014/main" id="{151CAD84-E9F6-4D7C-AC15-8B722D6D3E45}"/>
                </a:ext>
              </a:extLst>
            </p:cNvPr>
            <p:cNvSpPr txBox="1"/>
            <p:nvPr/>
          </p:nvSpPr>
          <p:spPr>
            <a:xfrm>
              <a:off x="7609351" y="2869684"/>
              <a:ext cx="35242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413" name="ZoneTexte 412">
              <a:extLst>
                <a:ext uri="{FF2B5EF4-FFF2-40B4-BE49-F238E27FC236}">
                  <a16:creationId xmlns:a16="http://schemas.microsoft.com/office/drawing/2014/main" id="{BE3BBBA5-B174-46C6-8FEA-CD5182866C10}"/>
                </a:ext>
              </a:extLst>
            </p:cNvPr>
            <p:cNvSpPr txBox="1"/>
            <p:nvPr/>
          </p:nvSpPr>
          <p:spPr>
            <a:xfrm>
              <a:off x="9771526" y="2891909"/>
              <a:ext cx="59372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40%</a:t>
              </a:r>
            </a:p>
          </p:txBody>
        </p:sp>
        <p:sp>
          <p:nvSpPr>
            <p:cNvPr id="414" name="ZoneTexte 413">
              <a:extLst>
                <a:ext uri="{FF2B5EF4-FFF2-40B4-BE49-F238E27FC236}">
                  <a16:creationId xmlns:a16="http://schemas.microsoft.com/office/drawing/2014/main" id="{4690D6B6-6CAB-4E47-8E0D-CBB9164F04F3}"/>
                </a:ext>
              </a:extLst>
            </p:cNvPr>
            <p:cNvSpPr txBox="1"/>
            <p:nvPr/>
          </p:nvSpPr>
          <p:spPr>
            <a:xfrm>
              <a:off x="9752476" y="4073009"/>
              <a:ext cx="595313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5%</a:t>
              </a:r>
            </a:p>
          </p:txBody>
        </p:sp>
        <p:sp>
          <p:nvSpPr>
            <p:cNvPr id="415" name="ZoneTexte 414">
              <a:extLst>
                <a:ext uri="{FF2B5EF4-FFF2-40B4-BE49-F238E27FC236}">
                  <a16:creationId xmlns:a16="http://schemas.microsoft.com/office/drawing/2014/main" id="{DD564291-6917-4EA5-A81F-754D4BDF8B9E}"/>
                </a:ext>
              </a:extLst>
            </p:cNvPr>
            <p:cNvSpPr txBox="1"/>
            <p:nvPr/>
          </p:nvSpPr>
          <p:spPr>
            <a:xfrm>
              <a:off x="7618876" y="4073009"/>
              <a:ext cx="354013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grpSp>
          <p:nvGrpSpPr>
            <p:cNvPr id="416" name="Groupe 17">
              <a:extLst>
                <a:ext uri="{FF2B5EF4-FFF2-40B4-BE49-F238E27FC236}">
                  <a16:creationId xmlns:a16="http://schemas.microsoft.com/office/drawing/2014/main" id="{17BB055B-6F37-4D17-A7F3-F4ED03F91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8888" y="5231885"/>
              <a:ext cx="2724150" cy="1204913"/>
              <a:chOff x="1020762" y="2087562"/>
              <a:chExt cx="6858000" cy="2971800"/>
            </a:xfrm>
          </p:grpSpPr>
          <p:pic>
            <p:nvPicPr>
              <p:cNvPr id="417" name="Google Shape;419;p17">
                <a:extLst>
                  <a:ext uri="{FF2B5EF4-FFF2-40B4-BE49-F238E27FC236}">
                    <a16:creationId xmlns:a16="http://schemas.microsoft.com/office/drawing/2014/main" id="{606FBC49-4140-4E51-B5E6-7F2245556F6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762" y="2087562"/>
                <a:ext cx="6858000" cy="297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8" name="Google Shape;421;p17">
                <a:extLst>
                  <a:ext uri="{FF2B5EF4-FFF2-40B4-BE49-F238E27FC236}">
                    <a16:creationId xmlns:a16="http://schemas.microsoft.com/office/drawing/2014/main" id="{98017CD7-3867-4423-B53F-880E5EE80F2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5187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" name="Google Shape;422;p17">
                <a:extLst>
                  <a:ext uri="{FF2B5EF4-FFF2-40B4-BE49-F238E27FC236}">
                    <a16:creationId xmlns:a16="http://schemas.microsoft.com/office/drawing/2014/main" id="{80D36969-729F-40BD-8B17-5848D1D5D7F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475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" name="Google Shape;423;p17">
                <a:extLst>
                  <a:ext uri="{FF2B5EF4-FFF2-40B4-BE49-F238E27FC236}">
                    <a16:creationId xmlns:a16="http://schemas.microsoft.com/office/drawing/2014/main" id="{9FC81D01-C092-4B6E-875D-0A42F16EF34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475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1" name="Google Shape;424;p17">
                <a:extLst>
                  <a:ext uri="{FF2B5EF4-FFF2-40B4-BE49-F238E27FC236}">
                    <a16:creationId xmlns:a16="http://schemas.microsoft.com/office/drawing/2014/main" id="{8C3BADD9-8A29-424B-A667-65393008532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2625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2" name="Google Shape;425;p17">
                <a:extLst>
                  <a:ext uri="{FF2B5EF4-FFF2-40B4-BE49-F238E27FC236}">
                    <a16:creationId xmlns:a16="http://schemas.microsoft.com/office/drawing/2014/main" id="{4B25E333-9143-4C9D-BBC0-78BF5BCA91F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1312" y="2738437"/>
                <a:ext cx="803275" cy="89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3" name="Google Shape;426;p17">
                <a:extLst>
                  <a:ext uri="{FF2B5EF4-FFF2-40B4-BE49-F238E27FC236}">
                    <a16:creationId xmlns:a16="http://schemas.microsoft.com/office/drawing/2014/main" id="{9A8BE104-64CD-4906-8D09-C5B74E47114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000" y="2738437"/>
                <a:ext cx="803275" cy="89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4" name="Google Shape;427;p17">
                <a:extLst>
                  <a:ext uri="{FF2B5EF4-FFF2-40B4-BE49-F238E27FC236}">
                    <a16:creationId xmlns:a16="http://schemas.microsoft.com/office/drawing/2014/main" id="{3FC11C2C-180C-4346-9310-7AFB2F9F325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8875" y="2738437"/>
                <a:ext cx="804862" cy="89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5" name="Google Shape;428;p17">
                <a:extLst>
                  <a:ext uri="{FF2B5EF4-FFF2-40B4-BE49-F238E27FC236}">
                    <a16:creationId xmlns:a16="http://schemas.microsoft.com/office/drawing/2014/main" id="{14E072EC-4473-4816-90BE-0091D1D637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6737" y="3019425"/>
                <a:ext cx="2362200" cy="928687"/>
                <a:chOff x="0" y="0"/>
                <a:chExt cx="2147483646" cy="2147483646"/>
              </a:xfrm>
            </p:grpSpPr>
            <p:pic>
              <p:nvPicPr>
                <p:cNvPr id="457" name="Google Shape;429;p17">
                  <a:extLst>
                    <a:ext uri="{FF2B5EF4-FFF2-40B4-BE49-F238E27FC236}">
                      <a16:creationId xmlns:a16="http://schemas.microsoft.com/office/drawing/2014/main" id="{4207D54B-2332-4276-BA02-8F65000B3B61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8" name="Google Shape;430;p17">
                  <a:extLst>
                    <a:ext uri="{FF2B5EF4-FFF2-40B4-BE49-F238E27FC236}">
                      <a16:creationId xmlns:a16="http://schemas.microsoft.com/office/drawing/2014/main" id="{429DA139-688E-40EA-A2EB-9FC28F9FD7D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9" name="Google Shape;431;p17">
                  <a:extLst>
                    <a:ext uri="{FF2B5EF4-FFF2-40B4-BE49-F238E27FC236}">
                      <a16:creationId xmlns:a16="http://schemas.microsoft.com/office/drawing/2014/main" id="{FCF715E0-99AA-4C22-A8A3-458180EB9B8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0" name="Google Shape;432;p17">
                  <a:extLst>
                    <a:ext uri="{FF2B5EF4-FFF2-40B4-BE49-F238E27FC236}">
                      <a16:creationId xmlns:a16="http://schemas.microsoft.com/office/drawing/2014/main" id="{14DCB051-DA76-4FBE-ACBE-3E65F8F3AE62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" name="Google Shape;433;p17">
                  <a:extLst>
                    <a:ext uri="{FF2B5EF4-FFF2-40B4-BE49-F238E27FC236}">
                      <a16:creationId xmlns:a16="http://schemas.microsoft.com/office/drawing/2014/main" id="{79E87EEA-44B0-4DBE-A7C9-6EF2866332ED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26" name="Google Shape;434;p17">
                <a:extLst>
                  <a:ext uri="{FF2B5EF4-FFF2-40B4-BE49-F238E27FC236}">
                    <a16:creationId xmlns:a16="http://schemas.microsoft.com/office/drawing/2014/main" id="{3AA78BD6-0D05-425D-81DF-C61FF9F45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1850" y="3484562"/>
                <a:ext cx="2362200" cy="928687"/>
                <a:chOff x="0" y="0"/>
                <a:chExt cx="2147483646" cy="2147483646"/>
              </a:xfrm>
            </p:grpSpPr>
            <p:pic>
              <p:nvPicPr>
                <p:cNvPr id="452" name="Google Shape;435;p17">
                  <a:extLst>
                    <a:ext uri="{FF2B5EF4-FFF2-40B4-BE49-F238E27FC236}">
                      <a16:creationId xmlns:a16="http://schemas.microsoft.com/office/drawing/2014/main" id="{DED387A6-2712-42F0-B215-16FAB93A014E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3" name="Google Shape;436;p17">
                  <a:extLst>
                    <a:ext uri="{FF2B5EF4-FFF2-40B4-BE49-F238E27FC236}">
                      <a16:creationId xmlns:a16="http://schemas.microsoft.com/office/drawing/2014/main" id="{B67F972A-8B68-4A3F-A815-F420904D4DD6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4" name="Google Shape;437;p17">
                  <a:extLst>
                    <a:ext uri="{FF2B5EF4-FFF2-40B4-BE49-F238E27FC236}">
                      <a16:creationId xmlns:a16="http://schemas.microsoft.com/office/drawing/2014/main" id="{8BADD9A1-DFDD-455E-9AEB-7D853467F865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5" name="Google Shape;438;p17">
                  <a:extLst>
                    <a:ext uri="{FF2B5EF4-FFF2-40B4-BE49-F238E27FC236}">
                      <a16:creationId xmlns:a16="http://schemas.microsoft.com/office/drawing/2014/main" id="{70DDFCC2-DE56-4856-9417-8BF1CD013DF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6" name="Google Shape;439;p17">
                  <a:extLst>
                    <a:ext uri="{FF2B5EF4-FFF2-40B4-BE49-F238E27FC236}">
                      <a16:creationId xmlns:a16="http://schemas.microsoft.com/office/drawing/2014/main" id="{D65F2AE8-4CB7-455C-ABDF-F10736565CFF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27" name="Google Shape;440;p17">
                <a:extLst>
                  <a:ext uri="{FF2B5EF4-FFF2-40B4-BE49-F238E27FC236}">
                    <a16:creationId xmlns:a16="http://schemas.microsoft.com/office/drawing/2014/main" id="{3F5B07DC-CF03-459B-9A75-2D626C386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5725" y="3479800"/>
                <a:ext cx="2363787" cy="928687"/>
                <a:chOff x="0" y="0"/>
                <a:chExt cx="2147483646" cy="2147483646"/>
              </a:xfrm>
            </p:grpSpPr>
            <p:pic>
              <p:nvPicPr>
                <p:cNvPr id="447" name="Google Shape;441;p17">
                  <a:extLst>
                    <a:ext uri="{FF2B5EF4-FFF2-40B4-BE49-F238E27FC236}">
                      <a16:creationId xmlns:a16="http://schemas.microsoft.com/office/drawing/2014/main" id="{837B9FEC-FC50-46C9-8A7D-F028DEE5AD1A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8" name="Google Shape;442;p17">
                  <a:extLst>
                    <a:ext uri="{FF2B5EF4-FFF2-40B4-BE49-F238E27FC236}">
                      <a16:creationId xmlns:a16="http://schemas.microsoft.com/office/drawing/2014/main" id="{D3E4C0F7-1B72-4095-BC8F-F55290EEC65F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9" name="Google Shape;443;p17">
                  <a:extLst>
                    <a:ext uri="{FF2B5EF4-FFF2-40B4-BE49-F238E27FC236}">
                      <a16:creationId xmlns:a16="http://schemas.microsoft.com/office/drawing/2014/main" id="{8F084D52-4C9A-47C5-A1FE-35A66180AF07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0" name="Google Shape;444;p17">
                  <a:extLst>
                    <a:ext uri="{FF2B5EF4-FFF2-40B4-BE49-F238E27FC236}">
                      <a16:creationId xmlns:a16="http://schemas.microsoft.com/office/drawing/2014/main" id="{46A091A5-84CD-4390-AD93-0766722EED6A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1" name="Google Shape;445;p17">
                  <a:extLst>
                    <a:ext uri="{FF2B5EF4-FFF2-40B4-BE49-F238E27FC236}">
                      <a16:creationId xmlns:a16="http://schemas.microsoft.com/office/drawing/2014/main" id="{CE720B83-A082-4844-BF35-4216FC954F1B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28" name="Google Shape;446;p17">
                <a:extLst>
                  <a:ext uri="{FF2B5EF4-FFF2-40B4-BE49-F238E27FC236}">
                    <a16:creationId xmlns:a16="http://schemas.microsoft.com/office/drawing/2014/main" id="{AA560124-C315-41DE-8CD9-17EA32CB196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6387" y="2740025"/>
                <a:ext cx="803275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9" name="Google Shape;447;p17">
                <a:extLst>
                  <a:ext uri="{FF2B5EF4-FFF2-40B4-BE49-F238E27FC236}">
                    <a16:creationId xmlns:a16="http://schemas.microsoft.com/office/drawing/2014/main" id="{DABF3139-4EDA-4A68-B33B-AD09B719E4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5250" y="3016250"/>
                <a:ext cx="2362200" cy="928687"/>
                <a:chOff x="0" y="0"/>
                <a:chExt cx="2147483646" cy="2147483646"/>
              </a:xfrm>
            </p:grpSpPr>
            <p:pic>
              <p:nvPicPr>
                <p:cNvPr id="442" name="Google Shape;448;p17">
                  <a:extLst>
                    <a:ext uri="{FF2B5EF4-FFF2-40B4-BE49-F238E27FC236}">
                      <a16:creationId xmlns:a16="http://schemas.microsoft.com/office/drawing/2014/main" id="{D30A9D6D-C79D-4998-B8B3-9A39CBBD730C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3" name="Google Shape;449;p17">
                  <a:extLst>
                    <a:ext uri="{FF2B5EF4-FFF2-40B4-BE49-F238E27FC236}">
                      <a16:creationId xmlns:a16="http://schemas.microsoft.com/office/drawing/2014/main" id="{5AB5E402-2EB1-4C6C-9402-5E15E3BCD384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4" name="Google Shape;450;p17">
                  <a:extLst>
                    <a:ext uri="{FF2B5EF4-FFF2-40B4-BE49-F238E27FC236}">
                      <a16:creationId xmlns:a16="http://schemas.microsoft.com/office/drawing/2014/main" id="{6C15894A-4D26-4924-B288-A1A10C31411D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5" name="Google Shape;451;p17">
                  <a:extLst>
                    <a:ext uri="{FF2B5EF4-FFF2-40B4-BE49-F238E27FC236}">
                      <a16:creationId xmlns:a16="http://schemas.microsoft.com/office/drawing/2014/main" id="{37AEBBFF-2807-4F14-A71E-E8D1E311B353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6" name="Google Shape;452;p17">
                  <a:extLst>
                    <a:ext uri="{FF2B5EF4-FFF2-40B4-BE49-F238E27FC236}">
                      <a16:creationId xmlns:a16="http://schemas.microsoft.com/office/drawing/2014/main" id="{798FE9CB-9AC4-4E84-AEF6-D55FA370878F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30" name="Google Shape;453;p17">
                <a:extLst>
                  <a:ext uri="{FF2B5EF4-FFF2-40B4-BE49-F238E27FC236}">
                    <a16:creationId xmlns:a16="http://schemas.microsoft.com/office/drawing/2014/main" id="{2385638B-B544-4B51-A251-82F0DE7523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8612" y="3984625"/>
                <a:ext cx="2363787" cy="928687"/>
                <a:chOff x="0" y="0"/>
                <a:chExt cx="2147483646" cy="2147483646"/>
              </a:xfrm>
            </p:grpSpPr>
            <p:pic>
              <p:nvPicPr>
                <p:cNvPr id="437" name="Google Shape;454;p17">
                  <a:extLst>
                    <a:ext uri="{FF2B5EF4-FFF2-40B4-BE49-F238E27FC236}">
                      <a16:creationId xmlns:a16="http://schemas.microsoft.com/office/drawing/2014/main" id="{2A68DAF6-E66C-4981-9C45-085B4857CE2F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8" name="Google Shape;455;p17">
                  <a:extLst>
                    <a:ext uri="{FF2B5EF4-FFF2-40B4-BE49-F238E27FC236}">
                      <a16:creationId xmlns:a16="http://schemas.microsoft.com/office/drawing/2014/main" id="{5DEB42E9-551A-429C-8966-02ED281203A3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9" name="Google Shape;456;p17">
                  <a:extLst>
                    <a:ext uri="{FF2B5EF4-FFF2-40B4-BE49-F238E27FC236}">
                      <a16:creationId xmlns:a16="http://schemas.microsoft.com/office/drawing/2014/main" id="{7168DDBF-2E9B-4B2B-934F-C9CD6C92875E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" name="Google Shape;457;p17">
                  <a:extLst>
                    <a:ext uri="{FF2B5EF4-FFF2-40B4-BE49-F238E27FC236}">
                      <a16:creationId xmlns:a16="http://schemas.microsoft.com/office/drawing/2014/main" id="{071FA645-564D-43C4-A08E-119F3279FE7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1" name="Google Shape;458;p17">
                  <a:extLst>
                    <a:ext uri="{FF2B5EF4-FFF2-40B4-BE49-F238E27FC236}">
                      <a16:creationId xmlns:a16="http://schemas.microsoft.com/office/drawing/2014/main" id="{8732A404-7DED-4B58-B370-F6CC5D292A67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31" name="Google Shape;459;p17">
                <a:extLst>
                  <a:ext uri="{FF2B5EF4-FFF2-40B4-BE49-F238E27FC236}">
                    <a16:creationId xmlns:a16="http://schemas.microsoft.com/office/drawing/2014/main" id="{DDDBD5BF-137C-4D4C-AD51-00329805B3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4237" y="3984625"/>
                <a:ext cx="2362200" cy="928687"/>
                <a:chOff x="0" y="0"/>
                <a:chExt cx="2147483646" cy="2147483646"/>
              </a:xfrm>
            </p:grpSpPr>
            <p:pic>
              <p:nvPicPr>
                <p:cNvPr id="432" name="Google Shape;460;p17">
                  <a:extLst>
                    <a:ext uri="{FF2B5EF4-FFF2-40B4-BE49-F238E27FC236}">
                      <a16:creationId xmlns:a16="http://schemas.microsoft.com/office/drawing/2014/main" id="{7DEA33D2-AB19-4FFD-84FA-412DCD2692FD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3" name="Google Shape;461;p17">
                  <a:extLst>
                    <a:ext uri="{FF2B5EF4-FFF2-40B4-BE49-F238E27FC236}">
                      <a16:creationId xmlns:a16="http://schemas.microsoft.com/office/drawing/2014/main" id="{78D24A77-3F6A-4D70-9F39-AB8A841FBE9C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4" name="Google Shape;462;p17">
                  <a:extLst>
                    <a:ext uri="{FF2B5EF4-FFF2-40B4-BE49-F238E27FC236}">
                      <a16:creationId xmlns:a16="http://schemas.microsoft.com/office/drawing/2014/main" id="{AC6C0261-4B73-4AE8-A639-F70472AC0A7E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5" name="Google Shape;463;p17">
                  <a:extLst>
                    <a:ext uri="{FF2B5EF4-FFF2-40B4-BE49-F238E27FC236}">
                      <a16:creationId xmlns:a16="http://schemas.microsoft.com/office/drawing/2014/main" id="{5EC87FE3-B415-42AB-B595-4B112B746EB1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6" name="Google Shape;464;p17">
                  <a:extLst>
                    <a:ext uri="{FF2B5EF4-FFF2-40B4-BE49-F238E27FC236}">
                      <a16:creationId xmlns:a16="http://schemas.microsoft.com/office/drawing/2014/main" id="{1505ED3E-2BAF-42B8-9C1B-722835A942AB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62" name="Groupe 17">
              <a:extLst>
                <a:ext uri="{FF2B5EF4-FFF2-40B4-BE49-F238E27FC236}">
                  <a16:creationId xmlns:a16="http://schemas.microsoft.com/office/drawing/2014/main" id="{176917AD-95D0-4F8E-9B9A-CD30C2692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0363" y="5231885"/>
              <a:ext cx="2724150" cy="1204913"/>
              <a:chOff x="1020762" y="2087562"/>
              <a:chExt cx="6858000" cy="2971800"/>
            </a:xfrm>
          </p:grpSpPr>
          <p:pic>
            <p:nvPicPr>
              <p:cNvPr id="463" name="Google Shape;419;p17">
                <a:extLst>
                  <a:ext uri="{FF2B5EF4-FFF2-40B4-BE49-F238E27FC236}">
                    <a16:creationId xmlns:a16="http://schemas.microsoft.com/office/drawing/2014/main" id="{F2269EE8-91E0-4E77-AD93-B0ED8AB21E9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762" y="2087562"/>
                <a:ext cx="6858000" cy="297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4" name="Google Shape;421;p17">
                <a:extLst>
                  <a:ext uri="{FF2B5EF4-FFF2-40B4-BE49-F238E27FC236}">
                    <a16:creationId xmlns:a16="http://schemas.microsoft.com/office/drawing/2014/main" id="{1A849027-F150-4664-B75F-334D7E8947A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5187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5" name="Google Shape;422;p17">
                <a:extLst>
                  <a:ext uri="{FF2B5EF4-FFF2-40B4-BE49-F238E27FC236}">
                    <a16:creationId xmlns:a16="http://schemas.microsoft.com/office/drawing/2014/main" id="{24333D94-0291-4A44-AAA9-44F680DDABA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475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6" name="Google Shape;423;p17">
                <a:extLst>
                  <a:ext uri="{FF2B5EF4-FFF2-40B4-BE49-F238E27FC236}">
                    <a16:creationId xmlns:a16="http://schemas.microsoft.com/office/drawing/2014/main" id="{4848C2BF-FE4C-458B-BEF5-564D516F683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475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7" name="Google Shape;424;p17">
                <a:extLst>
                  <a:ext uri="{FF2B5EF4-FFF2-40B4-BE49-F238E27FC236}">
                    <a16:creationId xmlns:a16="http://schemas.microsoft.com/office/drawing/2014/main" id="{7CC6F54D-7A84-472D-86B4-98D8FC0F8C8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2625" y="2740025"/>
                <a:ext cx="804862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8" name="Google Shape;425;p17">
                <a:extLst>
                  <a:ext uri="{FF2B5EF4-FFF2-40B4-BE49-F238E27FC236}">
                    <a16:creationId xmlns:a16="http://schemas.microsoft.com/office/drawing/2014/main" id="{7AE123AA-D343-454E-9BDC-00A070BA38F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1312" y="2738437"/>
                <a:ext cx="803275" cy="89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9" name="Google Shape;426;p17">
                <a:extLst>
                  <a:ext uri="{FF2B5EF4-FFF2-40B4-BE49-F238E27FC236}">
                    <a16:creationId xmlns:a16="http://schemas.microsoft.com/office/drawing/2014/main" id="{B4B33B04-9B34-4009-AB8B-69CB9335127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000" y="2738437"/>
                <a:ext cx="803275" cy="89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0" name="Google Shape;427;p17">
                <a:extLst>
                  <a:ext uri="{FF2B5EF4-FFF2-40B4-BE49-F238E27FC236}">
                    <a16:creationId xmlns:a16="http://schemas.microsoft.com/office/drawing/2014/main" id="{5DD7D40E-6FC7-4B6E-B345-9B9C0CD0189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8875" y="2738437"/>
                <a:ext cx="804862" cy="89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1" name="Google Shape;428;p17">
                <a:extLst>
                  <a:ext uri="{FF2B5EF4-FFF2-40B4-BE49-F238E27FC236}">
                    <a16:creationId xmlns:a16="http://schemas.microsoft.com/office/drawing/2014/main" id="{C41B2D33-EB49-42D3-BE49-AF9B8ED4EB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6737" y="3019425"/>
                <a:ext cx="2362200" cy="928687"/>
                <a:chOff x="0" y="0"/>
                <a:chExt cx="2147483646" cy="2147483646"/>
              </a:xfrm>
            </p:grpSpPr>
            <p:pic>
              <p:nvPicPr>
                <p:cNvPr id="503" name="Google Shape;429;p17">
                  <a:extLst>
                    <a:ext uri="{FF2B5EF4-FFF2-40B4-BE49-F238E27FC236}">
                      <a16:creationId xmlns:a16="http://schemas.microsoft.com/office/drawing/2014/main" id="{EDA1F803-96A6-45CC-9E83-8C165FF4F121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4" name="Google Shape;430;p17">
                  <a:extLst>
                    <a:ext uri="{FF2B5EF4-FFF2-40B4-BE49-F238E27FC236}">
                      <a16:creationId xmlns:a16="http://schemas.microsoft.com/office/drawing/2014/main" id="{77C67F47-AC2C-4426-A804-0B0B1833C8AD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5" name="Google Shape;431;p17">
                  <a:extLst>
                    <a:ext uri="{FF2B5EF4-FFF2-40B4-BE49-F238E27FC236}">
                      <a16:creationId xmlns:a16="http://schemas.microsoft.com/office/drawing/2014/main" id="{7BAC2EED-1BF9-47BA-995B-AEF976F68E36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6" name="Google Shape;432;p17">
                  <a:extLst>
                    <a:ext uri="{FF2B5EF4-FFF2-40B4-BE49-F238E27FC236}">
                      <a16:creationId xmlns:a16="http://schemas.microsoft.com/office/drawing/2014/main" id="{C15B9C48-2C9F-466D-B602-78B672CF4746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7" name="Google Shape;433;p17">
                  <a:extLst>
                    <a:ext uri="{FF2B5EF4-FFF2-40B4-BE49-F238E27FC236}">
                      <a16:creationId xmlns:a16="http://schemas.microsoft.com/office/drawing/2014/main" id="{DF521114-910A-44DE-BCD9-41A815ADE03D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2" name="Google Shape;434;p17">
                <a:extLst>
                  <a:ext uri="{FF2B5EF4-FFF2-40B4-BE49-F238E27FC236}">
                    <a16:creationId xmlns:a16="http://schemas.microsoft.com/office/drawing/2014/main" id="{0A0B0392-48A1-4C25-97FB-6B5890ACAD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1850" y="3484562"/>
                <a:ext cx="2362200" cy="928687"/>
                <a:chOff x="0" y="0"/>
                <a:chExt cx="2147483646" cy="2147483646"/>
              </a:xfrm>
            </p:grpSpPr>
            <p:pic>
              <p:nvPicPr>
                <p:cNvPr id="498" name="Google Shape;435;p17">
                  <a:extLst>
                    <a:ext uri="{FF2B5EF4-FFF2-40B4-BE49-F238E27FC236}">
                      <a16:creationId xmlns:a16="http://schemas.microsoft.com/office/drawing/2014/main" id="{8E3EA3B8-38AD-402E-8E5D-987CD06D3BC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9" name="Google Shape;436;p17">
                  <a:extLst>
                    <a:ext uri="{FF2B5EF4-FFF2-40B4-BE49-F238E27FC236}">
                      <a16:creationId xmlns:a16="http://schemas.microsoft.com/office/drawing/2014/main" id="{2E903DBC-BAF2-491A-A039-1957038220C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0" name="Google Shape;437;p17">
                  <a:extLst>
                    <a:ext uri="{FF2B5EF4-FFF2-40B4-BE49-F238E27FC236}">
                      <a16:creationId xmlns:a16="http://schemas.microsoft.com/office/drawing/2014/main" id="{9826CC31-7AC0-4520-8E8E-B56B8382AD1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1" name="Google Shape;438;p17">
                  <a:extLst>
                    <a:ext uri="{FF2B5EF4-FFF2-40B4-BE49-F238E27FC236}">
                      <a16:creationId xmlns:a16="http://schemas.microsoft.com/office/drawing/2014/main" id="{EF97A24C-D3FD-4A4D-8C61-F5C65C2D567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2" name="Google Shape;439;p17">
                  <a:extLst>
                    <a:ext uri="{FF2B5EF4-FFF2-40B4-BE49-F238E27FC236}">
                      <a16:creationId xmlns:a16="http://schemas.microsoft.com/office/drawing/2014/main" id="{2879D464-0630-4A9A-94FE-D67E8066E586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3" name="Google Shape;440;p17">
                <a:extLst>
                  <a:ext uri="{FF2B5EF4-FFF2-40B4-BE49-F238E27FC236}">
                    <a16:creationId xmlns:a16="http://schemas.microsoft.com/office/drawing/2014/main" id="{27223E5C-4667-4E7A-BA55-5ED6A3C57B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5725" y="3479800"/>
                <a:ext cx="2363787" cy="928687"/>
                <a:chOff x="0" y="0"/>
                <a:chExt cx="2147483646" cy="2147483646"/>
              </a:xfrm>
            </p:grpSpPr>
            <p:pic>
              <p:nvPicPr>
                <p:cNvPr id="493" name="Google Shape;441;p17">
                  <a:extLst>
                    <a:ext uri="{FF2B5EF4-FFF2-40B4-BE49-F238E27FC236}">
                      <a16:creationId xmlns:a16="http://schemas.microsoft.com/office/drawing/2014/main" id="{3E43C706-DBEF-4668-8998-27B816E19A0C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4" name="Google Shape;442;p17">
                  <a:extLst>
                    <a:ext uri="{FF2B5EF4-FFF2-40B4-BE49-F238E27FC236}">
                      <a16:creationId xmlns:a16="http://schemas.microsoft.com/office/drawing/2014/main" id="{A463DCB2-90B4-4DBC-92FD-0C5952B9C6E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5" name="Google Shape;443;p17">
                  <a:extLst>
                    <a:ext uri="{FF2B5EF4-FFF2-40B4-BE49-F238E27FC236}">
                      <a16:creationId xmlns:a16="http://schemas.microsoft.com/office/drawing/2014/main" id="{A069118A-7ED8-4444-87CC-2775F035CB6F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6" name="Google Shape;444;p17">
                  <a:extLst>
                    <a:ext uri="{FF2B5EF4-FFF2-40B4-BE49-F238E27FC236}">
                      <a16:creationId xmlns:a16="http://schemas.microsoft.com/office/drawing/2014/main" id="{3047CBD4-4EE7-45BD-8885-88BD0A921EAD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7" name="Google Shape;445;p17">
                  <a:extLst>
                    <a:ext uri="{FF2B5EF4-FFF2-40B4-BE49-F238E27FC236}">
                      <a16:creationId xmlns:a16="http://schemas.microsoft.com/office/drawing/2014/main" id="{80E2DE96-CA91-4212-B825-CE0D9DD55BE6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74" name="Google Shape;446;p17">
                <a:extLst>
                  <a:ext uri="{FF2B5EF4-FFF2-40B4-BE49-F238E27FC236}">
                    <a16:creationId xmlns:a16="http://schemas.microsoft.com/office/drawing/2014/main" id="{572372CB-F905-4A8F-95CA-305A3DD3997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6387" y="2740025"/>
                <a:ext cx="803275" cy="89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5" name="Google Shape;447;p17">
                <a:extLst>
                  <a:ext uri="{FF2B5EF4-FFF2-40B4-BE49-F238E27FC236}">
                    <a16:creationId xmlns:a16="http://schemas.microsoft.com/office/drawing/2014/main" id="{691E597D-9217-4680-8D66-11BF994FBA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5250" y="3016250"/>
                <a:ext cx="2362200" cy="928687"/>
                <a:chOff x="0" y="0"/>
                <a:chExt cx="2147483646" cy="2147483646"/>
              </a:xfrm>
            </p:grpSpPr>
            <p:pic>
              <p:nvPicPr>
                <p:cNvPr id="488" name="Google Shape;448;p17">
                  <a:extLst>
                    <a:ext uri="{FF2B5EF4-FFF2-40B4-BE49-F238E27FC236}">
                      <a16:creationId xmlns:a16="http://schemas.microsoft.com/office/drawing/2014/main" id="{61E220F3-3949-4411-9CE3-05C6D0C6240C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9" name="Google Shape;449;p17">
                  <a:extLst>
                    <a:ext uri="{FF2B5EF4-FFF2-40B4-BE49-F238E27FC236}">
                      <a16:creationId xmlns:a16="http://schemas.microsoft.com/office/drawing/2014/main" id="{2795A54E-49DE-4223-8778-17C9AD5DEB8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0" name="Google Shape;450;p17">
                  <a:extLst>
                    <a:ext uri="{FF2B5EF4-FFF2-40B4-BE49-F238E27FC236}">
                      <a16:creationId xmlns:a16="http://schemas.microsoft.com/office/drawing/2014/main" id="{98D9A217-A7CE-479D-BB3F-D9A0B5284AC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" name="Google Shape;451;p17">
                  <a:extLst>
                    <a:ext uri="{FF2B5EF4-FFF2-40B4-BE49-F238E27FC236}">
                      <a16:creationId xmlns:a16="http://schemas.microsoft.com/office/drawing/2014/main" id="{5E44B75F-AFA9-44D5-A097-1037A459DF34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2" name="Google Shape;452;p17">
                  <a:extLst>
                    <a:ext uri="{FF2B5EF4-FFF2-40B4-BE49-F238E27FC236}">
                      <a16:creationId xmlns:a16="http://schemas.microsoft.com/office/drawing/2014/main" id="{AB29CF2C-A2C8-4ED9-826C-8C24FDABCC1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6" name="Google Shape;453;p17">
                <a:extLst>
                  <a:ext uri="{FF2B5EF4-FFF2-40B4-BE49-F238E27FC236}">
                    <a16:creationId xmlns:a16="http://schemas.microsoft.com/office/drawing/2014/main" id="{728E1033-DF37-4EF3-BDBE-5BC1E4E553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8612" y="3984625"/>
                <a:ext cx="2363787" cy="928687"/>
                <a:chOff x="0" y="0"/>
                <a:chExt cx="2147483646" cy="2147483646"/>
              </a:xfrm>
            </p:grpSpPr>
            <p:pic>
              <p:nvPicPr>
                <p:cNvPr id="483" name="Google Shape;454;p17">
                  <a:extLst>
                    <a:ext uri="{FF2B5EF4-FFF2-40B4-BE49-F238E27FC236}">
                      <a16:creationId xmlns:a16="http://schemas.microsoft.com/office/drawing/2014/main" id="{57C70216-6044-4FAE-B09A-35B4B1F9C9F8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4" name="Google Shape;455;p17">
                  <a:extLst>
                    <a:ext uri="{FF2B5EF4-FFF2-40B4-BE49-F238E27FC236}">
                      <a16:creationId xmlns:a16="http://schemas.microsoft.com/office/drawing/2014/main" id="{8EDD2403-8ED2-44A4-B288-4CD67C8D369C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5" name="Google Shape;456;p17">
                  <a:extLst>
                    <a:ext uri="{FF2B5EF4-FFF2-40B4-BE49-F238E27FC236}">
                      <a16:creationId xmlns:a16="http://schemas.microsoft.com/office/drawing/2014/main" id="{80B77864-8112-4418-A108-4AA2D1B9DAD7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6" name="Google Shape;457;p17">
                  <a:extLst>
                    <a:ext uri="{FF2B5EF4-FFF2-40B4-BE49-F238E27FC236}">
                      <a16:creationId xmlns:a16="http://schemas.microsoft.com/office/drawing/2014/main" id="{BF551A2E-2604-4602-A271-0FF7AA1AA826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7" name="Google Shape;458;p17">
                  <a:extLst>
                    <a:ext uri="{FF2B5EF4-FFF2-40B4-BE49-F238E27FC236}">
                      <a16:creationId xmlns:a16="http://schemas.microsoft.com/office/drawing/2014/main" id="{6E97583F-3AB2-4B44-850E-85C99625C077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7" name="Google Shape;459;p17">
                <a:extLst>
                  <a:ext uri="{FF2B5EF4-FFF2-40B4-BE49-F238E27FC236}">
                    <a16:creationId xmlns:a16="http://schemas.microsoft.com/office/drawing/2014/main" id="{17363B90-4893-4AFD-B6A1-EF1949449E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4237" y="3984625"/>
                <a:ext cx="2362200" cy="928687"/>
                <a:chOff x="0" y="0"/>
                <a:chExt cx="2147483646" cy="2147483646"/>
              </a:xfrm>
            </p:grpSpPr>
            <p:pic>
              <p:nvPicPr>
                <p:cNvPr id="478" name="Google Shape;460;p17">
                  <a:extLst>
                    <a:ext uri="{FF2B5EF4-FFF2-40B4-BE49-F238E27FC236}">
                      <a16:creationId xmlns:a16="http://schemas.microsoft.com/office/drawing/2014/main" id="{2D250BB3-2535-4B0F-9DB4-FBD12F93E6F2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9" name="Google Shape;461;p17">
                  <a:extLst>
                    <a:ext uri="{FF2B5EF4-FFF2-40B4-BE49-F238E27FC236}">
                      <a16:creationId xmlns:a16="http://schemas.microsoft.com/office/drawing/2014/main" id="{7AC7A17A-54E1-4E65-8038-91F7688D2DA7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788949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0" name="Google Shape;462;p17">
                  <a:extLst>
                    <a:ext uri="{FF2B5EF4-FFF2-40B4-BE49-F238E27FC236}">
                      <a16:creationId xmlns:a16="http://schemas.microsoft.com/office/drawing/2014/main" id="{15904282-F1A7-46CD-835D-4EAA506D60BA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50421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1" name="Google Shape;463;p17">
                  <a:extLst>
                    <a:ext uri="{FF2B5EF4-FFF2-40B4-BE49-F238E27FC236}">
                      <a16:creationId xmlns:a16="http://schemas.microsoft.com/office/drawing/2014/main" id="{75A7AB9F-B8D5-4FDF-82F0-8F1FA6918D41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607366" y="84993046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2" name="Google Shape;464;p17">
                  <a:extLst>
                    <a:ext uri="{FF2B5EF4-FFF2-40B4-BE49-F238E27FC236}">
                      <a16:creationId xmlns:a16="http://schemas.microsoft.com/office/drawing/2014/main" id="{2D7B0EC5-315E-4FB6-BBC8-4C0F9C750032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657464" y="0"/>
                  <a:ext cx="730826182" cy="2062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508" name="Google Shape;1437;p32">
              <a:extLst>
                <a:ext uri="{FF2B5EF4-FFF2-40B4-BE49-F238E27FC236}">
                  <a16:creationId xmlns:a16="http://schemas.microsoft.com/office/drawing/2014/main" id="{6305799F-6EEF-4C35-8010-67662DBB098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889" y="4938197"/>
              <a:ext cx="369887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9" name="Forme libre 119">
              <a:extLst>
                <a:ext uri="{FF2B5EF4-FFF2-40B4-BE49-F238E27FC236}">
                  <a16:creationId xmlns:a16="http://schemas.microsoft.com/office/drawing/2014/main" id="{9C45DC32-329A-4CE5-A8C1-040AD52F771B}"/>
                </a:ext>
              </a:extLst>
            </p:cNvPr>
            <p:cNvSpPr/>
            <p:nvPr/>
          </p:nvSpPr>
          <p:spPr>
            <a:xfrm>
              <a:off x="2287324" y="3298310"/>
              <a:ext cx="357188" cy="1971675"/>
            </a:xfrm>
            <a:custGeom>
              <a:avLst/>
              <a:gdLst>
                <a:gd name="connsiteX0" fmla="*/ 24916 w 358291"/>
                <a:gd name="connsiteY0" fmla="*/ 0 h 1971675"/>
                <a:gd name="connsiteX1" fmla="*/ 34441 w 358291"/>
                <a:gd name="connsiteY1" fmla="*/ 1457325 h 1971675"/>
                <a:gd name="connsiteX2" fmla="*/ 358291 w 358291"/>
                <a:gd name="connsiteY2" fmla="*/ 1971675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291" h="1971675">
                  <a:moveTo>
                    <a:pt x="24916" y="0"/>
                  </a:moveTo>
                  <a:cubicBezTo>
                    <a:pt x="1897" y="564356"/>
                    <a:pt x="-21121" y="1128713"/>
                    <a:pt x="34441" y="1457325"/>
                  </a:cubicBezTo>
                  <a:cubicBezTo>
                    <a:pt x="90003" y="1785937"/>
                    <a:pt x="224147" y="1878806"/>
                    <a:pt x="358291" y="197167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fr-F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0" name="ZoneTexte 509">
              <a:extLst>
                <a:ext uri="{FF2B5EF4-FFF2-40B4-BE49-F238E27FC236}">
                  <a16:creationId xmlns:a16="http://schemas.microsoft.com/office/drawing/2014/main" id="{B7F338C1-AC48-4709-B58B-D6184AA17B7D}"/>
                </a:ext>
              </a:extLst>
            </p:cNvPr>
            <p:cNvSpPr txBox="1"/>
            <p:nvPr/>
          </p:nvSpPr>
          <p:spPr>
            <a:xfrm>
              <a:off x="7587125" y="1593334"/>
              <a:ext cx="2209801" cy="338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fr-FR" b="1" i="1" dirty="0" err="1">
                  <a:solidFill>
                    <a:prstClr val="black"/>
                  </a:solidFill>
                  <a:latin typeface="Calibri" panose="020F0502020204030204"/>
                </a:rPr>
                <a:t>Landscape</a:t>
              </a:r>
              <a:r>
                <a:rPr lang="fr-FR" b="1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b="1" i="1" dirty="0" err="1">
                  <a:solidFill>
                    <a:prstClr val="black"/>
                  </a:solidFill>
                  <a:latin typeface="Calibri" panose="020F0502020204030204"/>
                </a:rPr>
                <a:t>scale</a:t>
              </a:r>
              <a:endParaRPr lang="fr-FR" b="1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1" name="ZoneTexte 510">
              <a:extLst>
                <a:ext uri="{FF2B5EF4-FFF2-40B4-BE49-F238E27FC236}">
                  <a16:creationId xmlns:a16="http://schemas.microsoft.com/office/drawing/2014/main" id="{3A6A695F-E595-4146-81A3-445D28A0983A}"/>
                </a:ext>
              </a:extLst>
            </p:cNvPr>
            <p:cNvSpPr txBox="1"/>
            <p:nvPr/>
          </p:nvSpPr>
          <p:spPr>
            <a:xfrm>
              <a:off x="4499438" y="4903272"/>
              <a:ext cx="3775075" cy="338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r-FR" b="1" i="1" dirty="0">
                  <a:solidFill>
                    <a:prstClr val="black"/>
                  </a:solidFill>
                  <a:latin typeface="Calibri" panose="020F0502020204030204"/>
                </a:rPr>
                <a:t>Field </a:t>
              </a:r>
              <a:r>
                <a:rPr lang="fr-FR" b="1" i="1" dirty="0" err="1">
                  <a:solidFill>
                    <a:prstClr val="black"/>
                  </a:solidFill>
                  <a:latin typeface="Calibri" panose="020F0502020204030204"/>
                </a:rPr>
                <a:t>scale</a:t>
              </a:r>
              <a:endParaRPr lang="fr-FR" b="1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3" name="ZoneTexte 512">
              <a:extLst>
                <a:ext uri="{FF2B5EF4-FFF2-40B4-BE49-F238E27FC236}">
                  <a16:creationId xmlns:a16="http://schemas.microsoft.com/office/drawing/2014/main" id="{31E51EA4-503C-4470-931C-2F54E1EE7CA6}"/>
                </a:ext>
              </a:extLst>
            </p:cNvPr>
            <p:cNvSpPr txBox="1"/>
            <p:nvPr/>
          </p:nvSpPr>
          <p:spPr>
            <a:xfrm>
              <a:off x="4970961" y="1239576"/>
              <a:ext cx="2579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Pairs of </a:t>
              </a:r>
              <a:r>
                <a:rPr lang="fr-FR" dirty="0" err="1"/>
                <a:t>OF</a:t>
              </a:r>
              <a:r>
                <a:rPr lang="fr-FR" dirty="0"/>
                <a:t> versus CF </a:t>
              </a:r>
              <a:r>
                <a:rPr lang="fr-FR" dirty="0" err="1"/>
                <a:t>fields</a:t>
              </a:r>
              <a:endParaRPr lang="fr-FR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404C3CC-5005-49B0-8FD5-82B7B472F1AB}"/>
                </a:ext>
              </a:extLst>
            </p:cNvPr>
            <p:cNvSpPr txBox="1"/>
            <p:nvPr/>
          </p:nvSpPr>
          <p:spPr>
            <a:xfrm>
              <a:off x="8788400" y="5857513"/>
              <a:ext cx="2724150" cy="33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40 </a:t>
              </a:r>
              <a:r>
                <a:rPr lang="fr-FR" b="1" dirty="0" err="1"/>
                <a:t>farmers</a:t>
              </a:r>
              <a:r>
                <a:rPr lang="fr-FR" b="1" dirty="0"/>
                <a:t> </a:t>
              </a:r>
              <a:r>
                <a:rPr lang="fr-FR" b="1" dirty="0" err="1"/>
                <a:t>involved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15230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6EE1D7BA-27C4-4472-BA6B-5C396CAC2E26}"/>
              </a:ext>
            </a:extLst>
          </p:cNvPr>
          <p:cNvSpPr/>
          <p:nvPr/>
        </p:nvSpPr>
        <p:spPr>
          <a:xfrm>
            <a:off x="-152400" y="0"/>
            <a:ext cx="9557656" cy="108989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A7493CB4-109F-4FB8-BB33-C9F558B2E43F}"/>
              </a:ext>
            </a:extLst>
          </p:cNvPr>
          <p:cNvSpPr txBox="1"/>
          <p:nvPr/>
        </p:nvSpPr>
        <p:spPr>
          <a:xfrm>
            <a:off x="259542" y="217166"/>
            <a:ext cx="83938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</a:t>
            </a:r>
            <a:r>
              <a:rPr lang="fr-F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design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roupe 17">
            <a:extLst>
              <a:ext uri="{FF2B5EF4-FFF2-40B4-BE49-F238E27FC236}">
                <a16:creationId xmlns:a16="http://schemas.microsoft.com/office/drawing/2014/main" id="{C820A32F-C3E0-4812-86A4-0A5E09158DF3}"/>
              </a:ext>
            </a:extLst>
          </p:cNvPr>
          <p:cNvGrpSpPr>
            <a:grpSpLocks/>
          </p:cNvGrpSpPr>
          <p:nvPr/>
        </p:nvGrpSpPr>
        <p:grpSpPr bwMode="auto">
          <a:xfrm>
            <a:off x="464794" y="1939404"/>
            <a:ext cx="4100512" cy="2103437"/>
            <a:chOff x="1020762" y="2087562"/>
            <a:chExt cx="6858000" cy="2971800"/>
          </a:xfrm>
        </p:grpSpPr>
        <p:pic>
          <p:nvPicPr>
            <p:cNvPr id="113" name="Google Shape;419;p17">
              <a:extLst>
                <a:ext uri="{FF2B5EF4-FFF2-40B4-BE49-F238E27FC236}">
                  <a16:creationId xmlns:a16="http://schemas.microsoft.com/office/drawing/2014/main" id="{2E7DF065-D982-4719-9716-38C3E2C650D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762" y="2087562"/>
              <a:ext cx="68580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Google Shape;421;p17">
              <a:extLst>
                <a:ext uri="{FF2B5EF4-FFF2-40B4-BE49-F238E27FC236}">
                  <a16:creationId xmlns:a16="http://schemas.microsoft.com/office/drawing/2014/main" id="{C8A0E816-6E3E-4D55-BA99-C43DC3395C0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7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Google Shape;422;p17">
              <a:extLst>
                <a:ext uri="{FF2B5EF4-FFF2-40B4-BE49-F238E27FC236}">
                  <a16:creationId xmlns:a16="http://schemas.microsoft.com/office/drawing/2014/main" id="{C2BA4443-C748-4416-B016-DFC99524FE2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Google Shape;423;p17">
              <a:extLst>
                <a:ext uri="{FF2B5EF4-FFF2-40B4-BE49-F238E27FC236}">
                  <a16:creationId xmlns:a16="http://schemas.microsoft.com/office/drawing/2014/main" id="{76418998-076A-4CD6-9B40-B74D3DD074A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47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Google Shape;424;p17">
              <a:extLst>
                <a:ext uri="{FF2B5EF4-FFF2-40B4-BE49-F238E27FC236}">
                  <a16:creationId xmlns:a16="http://schemas.microsoft.com/office/drawing/2014/main" id="{1D54992B-1778-4F8F-A228-6FDC3CE57C6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5" y="2740025"/>
              <a:ext cx="80486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Google Shape;425;p17">
              <a:extLst>
                <a:ext uri="{FF2B5EF4-FFF2-40B4-BE49-F238E27FC236}">
                  <a16:creationId xmlns:a16="http://schemas.microsoft.com/office/drawing/2014/main" id="{9D18991E-15FE-48D1-B3E0-AED3F7F2465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312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Google Shape;426;p17">
              <a:extLst>
                <a:ext uri="{FF2B5EF4-FFF2-40B4-BE49-F238E27FC236}">
                  <a16:creationId xmlns:a16="http://schemas.microsoft.com/office/drawing/2014/main" id="{F2A48499-4BED-4865-BF06-90E9AB7E51D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0" y="2738437"/>
              <a:ext cx="8032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Google Shape;427;p17">
              <a:extLst>
                <a:ext uri="{FF2B5EF4-FFF2-40B4-BE49-F238E27FC236}">
                  <a16:creationId xmlns:a16="http://schemas.microsoft.com/office/drawing/2014/main" id="{D6CAFD44-EBE3-4347-8F7F-EC8A7EF1DD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2738437"/>
              <a:ext cx="804862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1" name="Google Shape;428;p17">
              <a:extLst>
                <a:ext uri="{FF2B5EF4-FFF2-40B4-BE49-F238E27FC236}">
                  <a16:creationId xmlns:a16="http://schemas.microsoft.com/office/drawing/2014/main" id="{70F649D2-ED71-4BF8-9BF7-68C65374A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737" y="3019425"/>
              <a:ext cx="2362200" cy="928687"/>
              <a:chOff x="0" y="0"/>
              <a:chExt cx="2147483646" cy="2147483646"/>
            </a:xfrm>
          </p:grpSpPr>
          <p:pic>
            <p:nvPicPr>
              <p:cNvPr id="153" name="Google Shape;429;p17">
                <a:extLst>
                  <a:ext uri="{FF2B5EF4-FFF2-40B4-BE49-F238E27FC236}">
                    <a16:creationId xmlns:a16="http://schemas.microsoft.com/office/drawing/2014/main" id="{5A5DB3DF-060C-4E8B-930D-F795593D816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Google Shape;430;p17">
                <a:extLst>
                  <a:ext uri="{FF2B5EF4-FFF2-40B4-BE49-F238E27FC236}">
                    <a16:creationId xmlns:a16="http://schemas.microsoft.com/office/drawing/2014/main" id="{B413CCC1-3D10-420D-ABB9-3896CC50B40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Google Shape;431;p17">
                <a:extLst>
                  <a:ext uri="{FF2B5EF4-FFF2-40B4-BE49-F238E27FC236}">
                    <a16:creationId xmlns:a16="http://schemas.microsoft.com/office/drawing/2014/main" id="{9AF7AC47-38E0-46FF-915D-F908D70FF97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Google Shape;432;p17">
                <a:extLst>
                  <a:ext uri="{FF2B5EF4-FFF2-40B4-BE49-F238E27FC236}">
                    <a16:creationId xmlns:a16="http://schemas.microsoft.com/office/drawing/2014/main" id="{9576497D-AF6D-47D9-BACF-E3216CF5093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7" name="Google Shape;433;p17">
                <a:extLst>
                  <a:ext uri="{FF2B5EF4-FFF2-40B4-BE49-F238E27FC236}">
                    <a16:creationId xmlns:a16="http://schemas.microsoft.com/office/drawing/2014/main" id="{8D9B92CE-0089-4E91-AE09-D7F0257CA50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" name="Google Shape;434;p17">
              <a:extLst>
                <a:ext uri="{FF2B5EF4-FFF2-40B4-BE49-F238E27FC236}">
                  <a16:creationId xmlns:a16="http://schemas.microsoft.com/office/drawing/2014/main" id="{6F9AC84F-2553-4D21-917D-DB00E1FE6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1850" y="3484562"/>
              <a:ext cx="2362200" cy="928687"/>
              <a:chOff x="0" y="0"/>
              <a:chExt cx="2147483646" cy="2147483646"/>
            </a:xfrm>
          </p:grpSpPr>
          <p:pic>
            <p:nvPicPr>
              <p:cNvPr id="148" name="Google Shape;435;p17">
                <a:extLst>
                  <a:ext uri="{FF2B5EF4-FFF2-40B4-BE49-F238E27FC236}">
                    <a16:creationId xmlns:a16="http://schemas.microsoft.com/office/drawing/2014/main" id="{F493E2F0-C158-4A01-87BA-0AB7911C0C5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Google Shape;436;p17">
                <a:extLst>
                  <a:ext uri="{FF2B5EF4-FFF2-40B4-BE49-F238E27FC236}">
                    <a16:creationId xmlns:a16="http://schemas.microsoft.com/office/drawing/2014/main" id="{BC15B423-27B4-4BD4-9097-D8CB30B8F9F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" name="Google Shape;437;p17">
                <a:extLst>
                  <a:ext uri="{FF2B5EF4-FFF2-40B4-BE49-F238E27FC236}">
                    <a16:creationId xmlns:a16="http://schemas.microsoft.com/office/drawing/2014/main" id="{A749002F-BD13-43D3-BFF2-85C5E8210CF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" name="Google Shape;438;p17">
                <a:extLst>
                  <a:ext uri="{FF2B5EF4-FFF2-40B4-BE49-F238E27FC236}">
                    <a16:creationId xmlns:a16="http://schemas.microsoft.com/office/drawing/2014/main" id="{71E819E9-F44A-4F3B-B0A6-D12D3F73A80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Google Shape;439;p17">
                <a:extLst>
                  <a:ext uri="{FF2B5EF4-FFF2-40B4-BE49-F238E27FC236}">
                    <a16:creationId xmlns:a16="http://schemas.microsoft.com/office/drawing/2014/main" id="{15715B0E-32FA-4FA9-8287-377FEF0404A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" name="Google Shape;440;p17">
              <a:extLst>
                <a:ext uri="{FF2B5EF4-FFF2-40B4-BE49-F238E27FC236}">
                  <a16:creationId xmlns:a16="http://schemas.microsoft.com/office/drawing/2014/main" id="{1573EEA6-1B7A-4F87-A1F4-72D4DFDDD7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5725" y="3479800"/>
              <a:ext cx="2363787" cy="928687"/>
              <a:chOff x="0" y="0"/>
              <a:chExt cx="2147483646" cy="2147483646"/>
            </a:xfrm>
          </p:grpSpPr>
          <p:pic>
            <p:nvPicPr>
              <p:cNvPr id="143" name="Google Shape;441;p17">
                <a:extLst>
                  <a:ext uri="{FF2B5EF4-FFF2-40B4-BE49-F238E27FC236}">
                    <a16:creationId xmlns:a16="http://schemas.microsoft.com/office/drawing/2014/main" id="{1BF75039-0A29-49D0-BFDB-3560CFFB99C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" name="Google Shape;442;p17">
                <a:extLst>
                  <a:ext uri="{FF2B5EF4-FFF2-40B4-BE49-F238E27FC236}">
                    <a16:creationId xmlns:a16="http://schemas.microsoft.com/office/drawing/2014/main" id="{09DEF228-F22E-4EC7-9B28-3F5C2ED3D91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" name="Google Shape;443;p17">
                <a:extLst>
                  <a:ext uri="{FF2B5EF4-FFF2-40B4-BE49-F238E27FC236}">
                    <a16:creationId xmlns:a16="http://schemas.microsoft.com/office/drawing/2014/main" id="{C01A5FE6-4FFB-4FA9-A56B-FEAA2C44FB0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6" name="Google Shape;444;p17">
                <a:extLst>
                  <a:ext uri="{FF2B5EF4-FFF2-40B4-BE49-F238E27FC236}">
                    <a16:creationId xmlns:a16="http://schemas.microsoft.com/office/drawing/2014/main" id="{D0D6E30C-771F-4A93-80AF-77C138B586A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Google Shape;445;p17">
                <a:extLst>
                  <a:ext uri="{FF2B5EF4-FFF2-40B4-BE49-F238E27FC236}">
                    <a16:creationId xmlns:a16="http://schemas.microsoft.com/office/drawing/2014/main" id="{00C4FB22-7340-4329-92C4-25B46DEAE68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4" name="Google Shape;446;p17">
              <a:extLst>
                <a:ext uri="{FF2B5EF4-FFF2-40B4-BE49-F238E27FC236}">
                  <a16:creationId xmlns:a16="http://schemas.microsoft.com/office/drawing/2014/main" id="{05CAB80F-EF20-42C8-B08C-C43FA54E18A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387" y="2740025"/>
              <a:ext cx="803275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5" name="Google Shape;447;p17">
              <a:extLst>
                <a:ext uri="{FF2B5EF4-FFF2-40B4-BE49-F238E27FC236}">
                  <a16:creationId xmlns:a16="http://schemas.microsoft.com/office/drawing/2014/main" id="{3C1DCD06-4F36-4C57-A939-3834527EE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5250" y="3016250"/>
              <a:ext cx="2362200" cy="928687"/>
              <a:chOff x="0" y="0"/>
              <a:chExt cx="2147483646" cy="2147483646"/>
            </a:xfrm>
          </p:grpSpPr>
          <p:pic>
            <p:nvPicPr>
              <p:cNvPr id="138" name="Google Shape;448;p17">
                <a:extLst>
                  <a:ext uri="{FF2B5EF4-FFF2-40B4-BE49-F238E27FC236}">
                    <a16:creationId xmlns:a16="http://schemas.microsoft.com/office/drawing/2014/main" id="{6B5ECE72-4D96-4063-A23B-BFE43C410EA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Google Shape;449;p17">
                <a:extLst>
                  <a:ext uri="{FF2B5EF4-FFF2-40B4-BE49-F238E27FC236}">
                    <a16:creationId xmlns:a16="http://schemas.microsoft.com/office/drawing/2014/main" id="{E20F4A6B-95E0-4EF6-B2FA-2F0F231E170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" name="Google Shape;450;p17">
                <a:extLst>
                  <a:ext uri="{FF2B5EF4-FFF2-40B4-BE49-F238E27FC236}">
                    <a16:creationId xmlns:a16="http://schemas.microsoft.com/office/drawing/2014/main" id="{07AED1B8-5A9F-44BE-AF41-0731A13EB18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Google Shape;451;p17">
                <a:extLst>
                  <a:ext uri="{FF2B5EF4-FFF2-40B4-BE49-F238E27FC236}">
                    <a16:creationId xmlns:a16="http://schemas.microsoft.com/office/drawing/2014/main" id="{2CA717BD-9677-4C88-AA8C-38199851DC1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" name="Google Shape;452;p17">
                <a:extLst>
                  <a:ext uri="{FF2B5EF4-FFF2-40B4-BE49-F238E27FC236}">
                    <a16:creationId xmlns:a16="http://schemas.microsoft.com/office/drawing/2014/main" id="{3A2BF557-0EF0-4ABB-814D-AC5867F5107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6" name="Google Shape;453;p17">
              <a:extLst>
                <a:ext uri="{FF2B5EF4-FFF2-40B4-BE49-F238E27FC236}">
                  <a16:creationId xmlns:a16="http://schemas.microsoft.com/office/drawing/2014/main" id="{563FFF97-417F-4ED7-AF94-7B7516B3A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8612" y="3984625"/>
              <a:ext cx="2363787" cy="928687"/>
              <a:chOff x="0" y="0"/>
              <a:chExt cx="2147483646" cy="2147483646"/>
            </a:xfrm>
          </p:grpSpPr>
          <p:pic>
            <p:nvPicPr>
              <p:cNvPr id="133" name="Google Shape;454;p17">
                <a:extLst>
                  <a:ext uri="{FF2B5EF4-FFF2-40B4-BE49-F238E27FC236}">
                    <a16:creationId xmlns:a16="http://schemas.microsoft.com/office/drawing/2014/main" id="{C9196B14-2A93-40DE-9F31-E526E0F5769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Google Shape;455;p17">
                <a:extLst>
                  <a:ext uri="{FF2B5EF4-FFF2-40B4-BE49-F238E27FC236}">
                    <a16:creationId xmlns:a16="http://schemas.microsoft.com/office/drawing/2014/main" id="{D5F1DEDA-4569-4CF1-9C86-ECF847C3D3E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Google Shape;456;p17">
                <a:extLst>
                  <a:ext uri="{FF2B5EF4-FFF2-40B4-BE49-F238E27FC236}">
                    <a16:creationId xmlns:a16="http://schemas.microsoft.com/office/drawing/2014/main" id="{045D4178-4847-4060-856E-9828D89C857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Google Shape;457;p17">
                <a:extLst>
                  <a:ext uri="{FF2B5EF4-FFF2-40B4-BE49-F238E27FC236}">
                    <a16:creationId xmlns:a16="http://schemas.microsoft.com/office/drawing/2014/main" id="{83BE0006-3399-4A69-BAE1-05739D785F1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7" name="Google Shape;458;p17">
                <a:extLst>
                  <a:ext uri="{FF2B5EF4-FFF2-40B4-BE49-F238E27FC236}">
                    <a16:creationId xmlns:a16="http://schemas.microsoft.com/office/drawing/2014/main" id="{CC1F118D-223F-4191-AB99-9F8B7F317EB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7" name="Google Shape;459;p17">
              <a:extLst>
                <a:ext uri="{FF2B5EF4-FFF2-40B4-BE49-F238E27FC236}">
                  <a16:creationId xmlns:a16="http://schemas.microsoft.com/office/drawing/2014/main" id="{898EBADE-08D3-4293-BF98-3ACFA9985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4237" y="3984625"/>
              <a:ext cx="2362200" cy="928687"/>
              <a:chOff x="0" y="0"/>
              <a:chExt cx="2147483646" cy="2147483646"/>
            </a:xfrm>
          </p:grpSpPr>
          <p:pic>
            <p:nvPicPr>
              <p:cNvPr id="128" name="Google Shape;460;p17">
                <a:extLst>
                  <a:ext uri="{FF2B5EF4-FFF2-40B4-BE49-F238E27FC236}">
                    <a16:creationId xmlns:a16="http://schemas.microsoft.com/office/drawing/2014/main" id="{BC35B8DD-62C7-4BA3-ADD5-759C05CC481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Google Shape;461;p17">
                <a:extLst>
                  <a:ext uri="{FF2B5EF4-FFF2-40B4-BE49-F238E27FC236}">
                    <a16:creationId xmlns:a16="http://schemas.microsoft.com/office/drawing/2014/main" id="{2A92ECD6-5B3D-40D0-8B0E-D665113F398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88949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Google Shape;462;p17">
                <a:extLst>
                  <a:ext uri="{FF2B5EF4-FFF2-40B4-BE49-F238E27FC236}">
                    <a16:creationId xmlns:a16="http://schemas.microsoft.com/office/drawing/2014/main" id="{815677CC-38E0-4EFF-8221-990B5E504DE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0421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Google Shape;463;p17">
                <a:extLst>
                  <a:ext uri="{FF2B5EF4-FFF2-40B4-BE49-F238E27FC236}">
                    <a16:creationId xmlns:a16="http://schemas.microsoft.com/office/drawing/2014/main" id="{8C9DBAAD-C553-4717-AA86-DFC2E2D4F27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7366" y="84993046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Google Shape;464;p17">
                <a:extLst>
                  <a:ext uri="{FF2B5EF4-FFF2-40B4-BE49-F238E27FC236}">
                    <a16:creationId xmlns:a16="http://schemas.microsoft.com/office/drawing/2014/main" id="{AA88EDC8-3817-4F7C-88AB-0733B860A5F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657464" y="0"/>
                <a:ext cx="730826182" cy="20624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58" name="Connecteur droit avec flèche 3">
            <a:extLst>
              <a:ext uri="{FF2B5EF4-FFF2-40B4-BE49-F238E27FC236}">
                <a16:creationId xmlns:a16="http://schemas.microsoft.com/office/drawing/2014/main" id="{D50AD9B8-76DC-496D-AF38-C2E39A880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2256" y="3209403"/>
            <a:ext cx="9525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Connecteur droit avec flèche 6">
            <a:extLst>
              <a:ext uri="{FF2B5EF4-FFF2-40B4-BE49-F238E27FC236}">
                <a16:creationId xmlns:a16="http://schemas.microsoft.com/office/drawing/2014/main" id="{030A8BD5-733A-4098-A226-962244B6F8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77731" y="3209404"/>
            <a:ext cx="522288" cy="6873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0" name="Text Box 49">
            <a:extLst>
              <a:ext uri="{FF2B5EF4-FFF2-40B4-BE49-F238E27FC236}">
                <a16:creationId xmlns:a16="http://schemas.microsoft.com/office/drawing/2014/main" id="{FA0E3C74-EE10-40B5-93A3-B3814071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42" y="1421362"/>
            <a:ext cx="5023658" cy="44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Wheat microbiota composition</a:t>
            </a:r>
          </a:p>
        </p:txBody>
      </p:sp>
      <p:sp>
        <p:nvSpPr>
          <p:cNvPr id="161" name="ZoneTexte 3">
            <a:extLst>
              <a:ext uri="{FF2B5EF4-FFF2-40B4-BE49-F238E27FC236}">
                <a16:creationId xmlns:a16="http://schemas.microsoft.com/office/drawing/2014/main" id="{F808CFC9-43B0-4BA4-AF7F-6EA1A251E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46" y="4218424"/>
            <a:ext cx="4810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fr-FR" altLang="fr-FR" dirty="0"/>
              <a:t>4 sampling point </a:t>
            </a:r>
            <a:r>
              <a:rPr lang="fr-FR" altLang="fr-FR" dirty="0" err="1"/>
              <a:t>along</a:t>
            </a:r>
            <a:r>
              <a:rPr lang="fr-FR" altLang="fr-FR" dirty="0"/>
              <a:t> 2 transects per </a:t>
            </a:r>
            <a:r>
              <a:rPr lang="fr-FR" altLang="fr-FR" dirty="0" err="1"/>
              <a:t>edge</a:t>
            </a:r>
            <a:r>
              <a:rPr lang="fr-FR" altLang="fr-FR" dirty="0"/>
              <a:t> type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E4575F27-D059-47D7-9D78-A88923BB230B}"/>
              </a:ext>
            </a:extLst>
          </p:cNvPr>
          <p:cNvSpPr txBox="1"/>
          <p:nvPr/>
        </p:nvSpPr>
        <p:spPr>
          <a:xfrm>
            <a:off x="629603" y="6151420"/>
            <a:ext cx="365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Bacteria</a:t>
            </a:r>
            <a:r>
              <a:rPr lang="fr-FR" dirty="0"/>
              <a:t> and Fungi (16S &amp; 18S </a:t>
            </a:r>
            <a:r>
              <a:rPr lang="fr-FR" dirty="0" err="1"/>
              <a:t>rRNA</a:t>
            </a:r>
            <a:r>
              <a:rPr lang="fr-FR" dirty="0"/>
              <a:t>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994E89-66D8-4539-BB47-86FBD0428E2A}"/>
              </a:ext>
            </a:extLst>
          </p:cNvPr>
          <p:cNvGrpSpPr/>
          <p:nvPr/>
        </p:nvGrpSpPr>
        <p:grpSpPr>
          <a:xfrm>
            <a:off x="685875" y="4622809"/>
            <a:ext cx="4980346" cy="1301144"/>
            <a:chOff x="12673847" y="3457968"/>
            <a:chExt cx="7285298" cy="2458148"/>
          </a:xfrm>
        </p:grpSpPr>
        <p:pic>
          <p:nvPicPr>
            <p:cNvPr id="64" name="Picture 2" descr="Wheat growth stages from seed to ripe plant Vector Image">
              <a:extLst>
                <a:ext uri="{FF2B5EF4-FFF2-40B4-BE49-F238E27FC236}">
                  <a16:creationId xmlns:a16="http://schemas.microsoft.com/office/drawing/2014/main" id="{58FD7BC1-C7AC-4203-8755-A1585197F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82"/>
            <a:stretch/>
          </p:blipFill>
          <p:spPr bwMode="auto">
            <a:xfrm>
              <a:off x="12673847" y="3457968"/>
              <a:ext cx="4502581" cy="194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6ED7E72C-A42D-495C-8076-0AE921A2BE3E}"/>
                </a:ext>
              </a:extLst>
            </p:cNvPr>
            <p:cNvSpPr txBox="1"/>
            <p:nvPr/>
          </p:nvSpPr>
          <p:spPr>
            <a:xfrm>
              <a:off x="17010033" y="4695054"/>
              <a:ext cx="2949112" cy="1221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2 </a:t>
              </a:r>
              <a:r>
                <a:rPr lang="fr-FR" altLang="fr-FR" sz="18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time-points</a:t>
              </a:r>
              <a:r>
                <a:rPr lang="fr-FR" altLang="fr-FR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 (March &amp; May)</a:t>
              </a:r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DAB4173D-366A-4E5C-8B28-1CC14D0B9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71512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6A714FC5-934A-405C-BEBB-1AEF1291C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83" y="5456767"/>
              <a:ext cx="0" cy="295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F6DD00-9BC4-4C80-A77C-08DCFEB2D5C0}"/>
              </a:ext>
            </a:extLst>
          </p:cNvPr>
          <p:cNvSpPr/>
          <p:nvPr/>
        </p:nvSpPr>
        <p:spPr>
          <a:xfrm>
            <a:off x="259541" y="1329981"/>
            <a:ext cx="5384897" cy="531085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3019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809</Words>
  <Application>Microsoft Office PowerPoint</Application>
  <PresentationFormat>Grand écran</PresentationFormat>
  <Paragraphs>222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Thème Office</vt:lpstr>
      <vt:lpstr>Influence of organic farming on microorganisms associated to crop plants – from landscape to local scale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title</dc:title>
  <dc:creator>Cendrine Mony</dc:creator>
  <cp:lastModifiedBy>Cendrine Mony</cp:lastModifiedBy>
  <cp:revision>40</cp:revision>
  <dcterms:created xsi:type="dcterms:W3CDTF">2024-06-09T17:28:30Z</dcterms:created>
  <dcterms:modified xsi:type="dcterms:W3CDTF">2024-08-22T15:13:08Z</dcterms:modified>
</cp:coreProperties>
</file>