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0" r:id="rId5"/>
    <p:sldId id="259" r:id="rId6"/>
    <p:sldId id="394" r:id="rId7"/>
    <p:sldId id="371" r:id="rId8"/>
    <p:sldId id="262" r:id="rId9"/>
    <p:sldId id="393" r:id="rId10"/>
    <p:sldId id="392" r:id="rId11"/>
    <p:sldId id="264" r:id="rId12"/>
    <p:sldId id="265" r:id="rId13"/>
    <p:sldId id="390" r:id="rId14"/>
    <p:sldId id="391" r:id="rId15"/>
    <p:sldId id="395" r:id="rId16"/>
    <p:sldId id="396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6FBF7C-619C-43F2-9F7C-C5826F10A27D}" v="1350" dt="2024-08-29T07:08:10.2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emagne ABOUA" userId="3c95eb90940e9bc6" providerId="LiveId" clId="{A36FBF7C-619C-43F2-9F7C-C5826F10A27D}"/>
    <pc:docChg chg="undo redo custSel addSld delSld modSld sldOrd">
      <pc:chgData name="Charlemagne ABOUA" userId="3c95eb90940e9bc6" providerId="LiveId" clId="{A36FBF7C-619C-43F2-9F7C-C5826F10A27D}" dt="2024-08-29T07:07:40.348" v="5304" actId="1076"/>
      <pc:docMkLst>
        <pc:docMk/>
      </pc:docMkLst>
      <pc:sldChg chg="addSp delSp modSp mod">
        <pc:chgData name="Charlemagne ABOUA" userId="3c95eb90940e9bc6" providerId="LiveId" clId="{A36FBF7C-619C-43F2-9F7C-C5826F10A27D}" dt="2024-08-21T08:09:18.032" v="5195" actId="164"/>
        <pc:sldMkLst>
          <pc:docMk/>
          <pc:sldMk cId="2484169510" sldId="256"/>
        </pc:sldMkLst>
        <pc:spChg chg="mod">
          <ac:chgData name="Charlemagne ABOUA" userId="3c95eb90940e9bc6" providerId="LiveId" clId="{A36FBF7C-619C-43F2-9F7C-C5826F10A27D}" dt="2024-08-10T15:34:27.467" v="96" actId="1076"/>
          <ac:spMkLst>
            <pc:docMk/>
            <pc:sldMk cId="2484169510" sldId="256"/>
            <ac:spMk id="2" creationId="{9A5E1B68-4580-4072-AE45-D51048FED878}"/>
          </ac:spMkLst>
        </pc:spChg>
        <pc:spChg chg="mod">
          <ac:chgData name="Charlemagne ABOUA" userId="3c95eb90940e9bc6" providerId="LiveId" clId="{A36FBF7C-619C-43F2-9F7C-C5826F10A27D}" dt="2024-08-20T09:04:01.351" v="3264" actId="14100"/>
          <ac:spMkLst>
            <pc:docMk/>
            <pc:sldMk cId="2484169510" sldId="256"/>
            <ac:spMk id="3" creationId="{45E9FF09-D834-40B9-A4CA-D8EE4E086120}"/>
          </ac:spMkLst>
        </pc:spChg>
        <pc:spChg chg="del mod">
          <ac:chgData name="Charlemagne ABOUA" userId="3c95eb90940e9bc6" providerId="LiveId" clId="{A36FBF7C-619C-43F2-9F7C-C5826F10A27D}" dt="2024-08-20T08:39:08.541" v="3217" actId="478"/>
          <ac:spMkLst>
            <pc:docMk/>
            <pc:sldMk cId="2484169510" sldId="256"/>
            <ac:spMk id="7" creationId="{00E62D6D-C7DF-4CC2-FC65-C89A2F006334}"/>
          </ac:spMkLst>
        </pc:spChg>
        <pc:spChg chg="mod">
          <ac:chgData name="Charlemagne ABOUA" userId="3c95eb90940e9bc6" providerId="LiveId" clId="{A36FBF7C-619C-43F2-9F7C-C5826F10A27D}" dt="2024-08-21T07:17:22.743" v="5135" actId="1076"/>
          <ac:spMkLst>
            <pc:docMk/>
            <pc:sldMk cId="2484169510" sldId="256"/>
            <ac:spMk id="8" creationId="{03E59BC8-B1DC-6B2B-C826-B8749F537AD2}"/>
          </ac:spMkLst>
        </pc:spChg>
        <pc:spChg chg="add del mod">
          <ac:chgData name="Charlemagne ABOUA" userId="3c95eb90940e9bc6" providerId="LiveId" clId="{A36FBF7C-619C-43F2-9F7C-C5826F10A27D}" dt="2024-08-20T08:43:56.209" v="3235" actId="478"/>
          <ac:spMkLst>
            <pc:docMk/>
            <pc:sldMk cId="2484169510" sldId="256"/>
            <ac:spMk id="11" creationId="{75E53157-A1D5-0154-80AC-8728C7055586}"/>
          </ac:spMkLst>
        </pc:spChg>
        <pc:grpChg chg="add del mod">
          <ac:chgData name="Charlemagne ABOUA" userId="3c95eb90940e9bc6" providerId="LiveId" clId="{A36FBF7C-619C-43F2-9F7C-C5826F10A27D}" dt="2024-08-20T08:39:08.541" v="3217" actId="478"/>
          <ac:grpSpMkLst>
            <pc:docMk/>
            <pc:sldMk cId="2484169510" sldId="256"/>
            <ac:grpSpMk id="6" creationId="{E6F64150-63AC-AE67-B58C-EF821CF7B889}"/>
          </ac:grpSpMkLst>
        </pc:grpChg>
        <pc:grpChg chg="add mod">
          <ac:chgData name="Charlemagne ABOUA" userId="3c95eb90940e9bc6" providerId="LiveId" clId="{A36FBF7C-619C-43F2-9F7C-C5826F10A27D}" dt="2024-08-21T08:09:11.282" v="5194" actId="164"/>
          <ac:grpSpMkLst>
            <pc:docMk/>
            <pc:sldMk cId="2484169510" sldId="256"/>
            <ac:grpSpMk id="7" creationId="{7778B955-0EB0-B330-4DF0-1454B50D1A73}"/>
          </ac:grpSpMkLst>
        </pc:grpChg>
        <pc:grpChg chg="add mod">
          <ac:chgData name="Charlemagne ABOUA" userId="3c95eb90940e9bc6" providerId="LiveId" clId="{A36FBF7C-619C-43F2-9F7C-C5826F10A27D}" dt="2024-08-21T08:09:18.032" v="5195" actId="164"/>
          <ac:grpSpMkLst>
            <pc:docMk/>
            <pc:sldMk cId="2484169510" sldId="256"/>
            <ac:grpSpMk id="11" creationId="{5A4370E9-08C6-AEAC-6164-B52657FB8B09}"/>
          </ac:grpSpMkLst>
        </pc:grpChg>
        <pc:picChg chg="add mod">
          <ac:chgData name="Charlemagne ABOUA" userId="3c95eb90940e9bc6" providerId="LiveId" clId="{A36FBF7C-619C-43F2-9F7C-C5826F10A27D}" dt="2024-08-20T08:44:05.910" v="3237" actId="1076"/>
          <ac:picMkLst>
            <pc:docMk/>
            <pc:sldMk cId="2484169510" sldId="256"/>
            <ac:picMk id="4" creationId="{3B9DCC18-A1DB-6FA9-464D-013A4D2EE6BA}"/>
          </ac:picMkLst>
        </pc:picChg>
        <pc:picChg chg="add mod">
          <ac:chgData name="Charlemagne ABOUA" userId="3c95eb90940e9bc6" providerId="LiveId" clId="{A36FBF7C-619C-43F2-9F7C-C5826F10A27D}" dt="2024-08-20T08:44:50.172" v="3240" actId="1076"/>
          <ac:picMkLst>
            <pc:docMk/>
            <pc:sldMk cId="2484169510" sldId="256"/>
            <ac:picMk id="5" creationId="{593F915B-DF05-F0AF-84F6-EA6D2A0D4344}"/>
          </ac:picMkLst>
        </pc:picChg>
        <pc:picChg chg="add mod">
          <ac:chgData name="Charlemagne ABOUA" userId="3c95eb90940e9bc6" providerId="LiveId" clId="{A36FBF7C-619C-43F2-9F7C-C5826F10A27D}" dt="2024-08-21T08:09:11.282" v="5194" actId="164"/>
          <ac:picMkLst>
            <pc:docMk/>
            <pc:sldMk cId="2484169510" sldId="256"/>
            <ac:picMk id="6" creationId="{8519AB0B-EBC0-49A9-E622-BC73A233381C}"/>
          </ac:picMkLst>
        </pc:picChg>
        <pc:picChg chg="add mod">
          <ac:chgData name="Charlemagne ABOUA" userId="3c95eb90940e9bc6" providerId="LiveId" clId="{A36FBF7C-619C-43F2-9F7C-C5826F10A27D}" dt="2024-08-21T08:09:18.032" v="5195" actId="164"/>
          <ac:picMkLst>
            <pc:docMk/>
            <pc:sldMk cId="2484169510" sldId="256"/>
            <ac:picMk id="9" creationId="{29D32231-41EC-943C-1FA8-6497EEBED2D8}"/>
          </ac:picMkLst>
        </pc:picChg>
        <pc:picChg chg="add mod">
          <ac:chgData name="Charlemagne ABOUA" userId="3c95eb90940e9bc6" providerId="LiveId" clId="{A36FBF7C-619C-43F2-9F7C-C5826F10A27D}" dt="2024-08-21T08:09:11.282" v="5194" actId="164"/>
          <ac:picMkLst>
            <pc:docMk/>
            <pc:sldMk cId="2484169510" sldId="256"/>
            <ac:picMk id="10" creationId="{1787B77C-4770-1F28-4591-10FF1274B6A9}"/>
          </ac:picMkLst>
        </pc:picChg>
        <pc:picChg chg="add mod">
          <ac:chgData name="Charlemagne ABOUA" userId="3c95eb90940e9bc6" providerId="LiveId" clId="{A36FBF7C-619C-43F2-9F7C-C5826F10A27D}" dt="2024-08-20T08:42:40.361" v="3231" actId="1076"/>
          <ac:picMkLst>
            <pc:docMk/>
            <pc:sldMk cId="2484169510" sldId="256"/>
            <ac:picMk id="13" creationId="{C03EBB18-3A98-5124-7AC7-FD763495F549}"/>
          </ac:picMkLst>
        </pc:picChg>
        <pc:picChg chg="add mod">
          <ac:chgData name="Charlemagne ABOUA" userId="3c95eb90940e9bc6" providerId="LiveId" clId="{A36FBF7C-619C-43F2-9F7C-C5826F10A27D}" dt="2024-08-21T08:09:18.032" v="5195" actId="164"/>
          <ac:picMkLst>
            <pc:docMk/>
            <pc:sldMk cId="2484169510" sldId="256"/>
            <ac:picMk id="1026" creationId="{D7F97FE9-3183-45B7-2F5B-A1D009BFFA6B}"/>
          </ac:picMkLst>
        </pc:picChg>
      </pc:sldChg>
      <pc:sldChg chg="addSp delSp modSp mod ord delAnim modAnim">
        <pc:chgData name="Charlemagne ABOUA" userId="3c95eb90940e9bc6" providerId="LiveId" clId="{A36FBF7C-619C-43F2-9F7C-C5826F10A27D}" dt="2024-08-18T08:59:06.497" v="2756" actId="478"/>
        <pc:sldMkLst>
          <pc:docMk/>
          <pc:sldMk cId="1535463305" sldId="257"/>
        </pc:sldMkLst>
        <pc:spChg chg="add mod">
          <ac:chgData name="Charlemagne ABOUA" userId="3c95eb90940e9bc6" providerId="LiveId" clId="{A36FBF7C-619C-43F2-9F7C-C5826F10A27D}" dt="2024-08-10T14:58:26.350" v="39" actId="255"/>
          <ac:spMkLst>
            <pc:docMk/>
            <pc:sldMk cId="1535463305" sldId="257"/>
            <ac:spMk id="2" creationId="{62BB7758-B95F-2B8B-19E0-5F213BC76D04}"/>
          </ac:spMkLst>
        </pc:spChg>
        <pc:spChg chg="add mod">
          <ac:chgData name="Charlemagne ABOUA" userId="3c95eb90940e9bc6" providerId="LiveId" clId="{A36FBF7C-619C-43F2-9F7C-C5826F10A27D}" dt="2024-08-10T15:04:11.243" v="51" actId="1076"/>
          <ac:spMkLst>
            <pc:docMk/>
            <pc:sldMk cId="1535463305" sldId="257"/>
            <ac:spMk id="3" creationId="{3D43B01C-7E58-7041-5038-0389B48A1584}"/>
          </ac:spMkLst>
        </pc:spChg>
        <pc:spChg chg="del">
          <ac:chgData name="Charlemagne ABOUA" userId="3c95eb90940e9bc6" providerId="LiveId" clId="{A36FBF7C-619C-43F2-9F7C-C5826F10A27D}" dt="2024-08-18T08:59:06.497" v="2756" actId="478"/>
          <ac:spMkLst>
            <pc:docMk/>
            <pc:sldMk cId="1535463305" sldId="257"/>
            <ac:spMk id="16" creationId="{7F840772-73B8-C794-65C1-297F2F175EDB}"/>
          </ac:spMkLst>
        </pc:spChg>
        <pc:grpChg chg="add del mod">
          <ac:chgData name="Charlemagne ABOUA" userId="3c95eb90940e9bc6" providerId="LiveId" clId="{A36FBF7C-619C-43F2-9F7C-C5826F10A27D}" dt="2024-08-10T15:31:09.176" v="74" actId="478"/>
          <ac:grpSpMkLst>
            <pc:docMk/>
            <pc:sldMk cId="1535463305" sldId="257"/>
            <ac:grpSpMk id="6" creationId="{5F4DA809-8662-1D10-B11E-7B2C09B76734}"/>
          </ac:grpSpMkLst>
        </pc:grpChg>
        <pc:grpChg chg="add del mod">
          <ac:chgData name="Charlemagne ABOUA" userId="3c95eb90940e9bc6" providerId="LiveId" clId="{A36FBF7C-619C-43F2-9F7C-C5826F10A27D}" dt="2024-08-17T14:35:25.130" v="816" actId="478"/>
          <ac:grpSpMkLst>
            <pc:docMk/>
            <pc:sldMk cId="1535463305" sldId="257"/>
            <ac:grpSpMk id="11" creationId="{7A4F6F2E-45C0-EA23-4875-7F2AA37F5F0E}"/>
          </ac:grpSpMkLst>
        </pc:grpChg>
        <pc:grpChg chg="add mod">
          <ac:chgData name="Charlemagne ABOUA" userId="3c95eb90940e9bc6" providerId="LiveId" clId="{A36FBF7C-619C-43F2-9F7C-C5826F10A27D}" dt="2024-08-17T14:40:26.442" v="845" actId="14100"/>
          <ac:grpSpMkLst>
            <pc:docMk/>
            <pc:sldMk cId="1535463305" sldId="257"/>
            <ac:grpSpMk id="12" creationId="{BEBC5908-32A2-6792-FFD6-38B6B6211EA5}"/>
          </ac:grpSpMkLst>
        </pc:grpChg>
        <pc:picChg chg="add del mod">
          <ac:chgData name="Charlemagne ABOUA" userId="3c95eb90940e9bc6" providerId="LiveId" clId="{A36FBF7C-619C-43F2-9F7C-C5826F10A27D}" dt="2024-08-10T15:18:22.723" v="57" actId="478"/>
          <ac:picMkLst>
            <pc:docMk/>
            <pc:sldMk cId="1535463305" sldId="257"/>
            <ac:picMk id="4" creationId="{60D6E75D-79F5-1824-69F8-5A3449BD565D}"/>
          </ac:picMkLst>
        </pc:picChg>
        <pc:picChg chg="add mod">
          <ac:chgData name="Charlemagne ABOUA" userId="3c95eb90940e9bc6" providerId="LiveId" clId="{A36FBF7C-619C-43F2-9F7C-C5826F10A27D}" dt="2024-08-17T14:39:37.335" v="839" actId="1076"/>
          <ac:picMkLst>
            <pc:docMk/>
            <pc:sldMk cId="1535463305" sldId="257"/>
            <ac:picMk id="4" creationId="{C55B4431-947D-534C-8184-6D65EC7CD72D}"/>
          </ac:picMkLst>
        </pc:picChg>
        <pc:picChg chg="add del mod">
          <ac:chgData name="Charlemagne ABOUA" userId="3c95eb90940e9bc6" providerId="LiveId" clId="{A36FBF7C-619C-43F2-9F7C-C5826F10A27D}" dt="2024-08-10T15:18:19.336" v="56" actId="478"/>
          <ac:picMkLst>
            <pc:docMk/>
            <pc:sldMk cId="1535463305" sldId="257"/>
            <ac:picMk id="5" creationId="{07214C44-C8A8-1FBB-C449-4F3319C2F9B9}"/>
          </ac:picMkLst>
        </pc:picChg>
        <pc:picChg chg="add mod">
          <ac:chgData name="Charlemagne ABOUA" userId="3c95eb90940e9bc6" providerId="LiveId" clId="{A36FBF7C-619C-43F2-9F7C-C5826F10A27D}" dt="2024-08-17T14:39:03.328" v="834" actId="1076"/>
          <ac:picMkLst>
            <pc:docMk/>
            <pc:sldMk cId="1535463305" sldId="257"/>
            <ac:picMk id="6" creationId="{5FA7840A-545A-843E-A6F6-A4382AEB732D}"/>
          </ac:picMkLst>
        </pc:picChg>
        <pc:picChg chg="mod">
          <ac:chgData name="Charlemagne ABOUA" userId="3c95eb90940e9bc6" providerId="LiveId" clId="{A36FBF7C-619C-43F2-9F7C-C5826F10A27D}" dt="2024-08-17T14:34:57.950" v="814" actId="1076"/>
          <ac:picMkLst>
            <pc:docMk/>
            <pc:sldMk cId="1535463305" sldId="257"/>
            <ac:picMk id="7" creationId="{67C0F682-437F-DBE2-37C6-EAC3FAEB6B20}"/>
          </ac:picMkLst>
        </pc:picChg>
        <pc:picChg chg="del mod">
          <ac:chgData name="Charlemagne ABOUA" userId="3c95eb90940e9bc6" providerId="LiveId" clId="{A36FBF7C-619C-43F2-9F7C-C5826F10A27D}" dt="2024-08-10T15:31:09.176" v="74" actId="478"/>
          <ac:picMkLst>
            <pc:docMk/>
            <pc:sldMk cId="1535463305" sldId="257"/>
            <ac:picMk id="8" creationId="{09DDC28A-6088-E6D3-3758-EBCA787B4480}"/>
          </ac:picMkLst>
        </pc:picChg>
        <pc:picChg chg="add mod">
          <ac:chgData name="Charlemagne ABOUA" userId="3c95eb90940e9bc6" providerId="LiveId" clId="{A36FBF7C-619C-43F2-9F7C-C5826F10A27D}" dt="2024-08-17T14:39:10.730" v="837" actId="14100"/>
          <ac:picMkLst>
            <pc:docMk/>
            <pc:sldMk cId="1535463305" sldId="257"/>
            <ac:picMk id="8" creationId="{8DD0A4E0-947E-D68B-DBB4-616211F56B6D}"/>
          </ac:picMkLst>
        </pc:picChg>
        <pc:picChg chg="add del mod">
          <ac:chgData name="Charlemagne ABOUA" userId="3c95eb90940e9bc6" providerId="LiveId" clId="{A36FBF7C-619C-43F2-9F7C-C5826F10A27D}" dt="2024-08-10T15:35:44.890" v="104" actId="478"/>
          <ac:picMkLst>
            <pc:docMk/>
            <pc:sldMk cId="1535463305" sldId="257"/>
            <ac:picMk id="9" creationId="{ADF4C635-0C1B-B164-2C63-9A07422C5491}"/>
          </ac:picMkLst>
        </pc:picChg>
        <pc:picChg chg="add del mod modCrop">
          <ac:chgData name="Charlemagne ABOUA" userId="3c95eb90940e9bc6" providerId="LiveId" clId="{A36FBF7C-619C-43F2-9F7C-C5826F10A27D}" dt="2024-08-17T14:37:52.674" v="828" actId="478"/>
          <ac:picMkLst>
            <pc:docMk/>
            <pc:sldMk cId="1535463305" sldId="257"/>
            <ac:picMk id="9" creationId="{D6D8705A-5478-939F-5117-97264C409144}"/>
          </ac:picMkLst>
        </pc:picChg>
        <pc:picChg chg="add mod ord modCrop">
          <ac:chgData name="Charlemagne ABOUA" userId="3c95eb90940e9bc6" providerId="LiveId" clId="{A36FBF7C-619C-43F2-9F7C-C5826F10A27D}" dt="2024-08-17T14:38:53.286" v="833" actId="732"/>
          <ac:picMkLst>
            <pc:docMk/>
            <pc:sldMk cId="1535463305" sldId="257"/>
            <ac:picMk id="10" creationId="{BD2AFC82-C495-73D3-D112-6E0EEEFF77C9}"/>
          </ac:picMkLst>
        </pc:picChg>
        <pc:picChg chg="add del mod">
          <ac:chgData name="Charlemagne ABOUA" userId="3c95eb90940e9bc6" providerId="LiveId" clId="{A36FBF7C-619C-43F2-9F7C-C5826F10A27D}" dt="2024-08-10T15:35:46.558" v="105" actId="478"/>
          <ac:picMkLst>
            <pc:docMk/>
            <pc:sldMk cId="1535463305" sldId="257"/>
            <ac:picMk id="10" creationId="{E42C0F2E-94F1-A256-5662-7DED4DA542E6}"/>
          </ac:picMkLst>
        </pc:picChg>
        <pc:picChg chg="add del mod">
          <ac:chgData name="Charlemagne ABOUA" userId="3c95eb90940e9bc6" providerId="LiveId" clId="{A36FBF7C-619C-43F2-9F7C-C5826F10A27D}" dt="2024-08-17T14:30:52.430" v="797" actId="478"/>
          <ac:picMkLst>
            <pc:docMk/>
            <pc:sldMk cId="1535463305" sldId="257"/>
            <ac:picMk id="13" creationId="{9A081EAF-E770-6B13-13B4-AB818047A56F}"/>
          </ac:picMkLst>
        </pc:picChg>
        <pc:picChg chg="mod">
          <ac:chgData name="Charlemagne ABOUA" userId="3c95eb90940e9bc6" providerId="LiveId" clId="{A36FBF7C-619C-43F2-9F7C-C5826F10A27D}" dt="2024-08-17T14:40:26.442" v="845" actId="14100"/>
          <ac:picMkLst>
            <pc:docMk/>
            <pc:sldMk cId="1535463305" sldId="257"/>
            <ac:picMk id="14" creationId="{6B6622DF-3B3D-3550-F74E-646A437235B1}"/>
          </ac:picMkLst>
        </pc:picChg>
        <pc:picChg chg="mod">
          <ac:chgData name="Charlemagne ABOUA" userId="3c95eb90940e9bc6" providerId="LiveId" clId="{A36FBF7C-619C-43F2-9F7C-C5826F10A27D}" dt="2024-08-17T14:40:26.442" v="845" actId="14100"/>
          <ac:picMkLst>
            <pc:docMk/>
            <pc:sldMk cId="1535463305" sldId="257"/>
            <ac:picMk id="15" creationId="{E6B0C344-CCEF-DDF7-85A6-546091B46B21}"/>
          </ac:picMkLst>
        </pc:picChg>
        <pc:picChg chg="add mod">
          <ac:chgData name="Charlemagne ABOUA" userId="3c95eb90940e9bc6" providerId="LiveId" clId="{A36FBF7C-619C-43F2-9F7C-C5826F10A27D}" dt="2024-08-17T14:34:57.950" v="814" actId="1076"/>
          <ac:picMkLst>
            <pc:docMk/>
            <pc:sldMk cId="1535463305" sldId="257"/>
            <ac:picMk id="1026" creationId="{DEA2D676-FBB7-40CC-600C-1CBDC3788427}"/>
          </ac:picMkLst>
        </pc:picChg>
      </pc:sldChg>
      <pc:sldChg chg="addSp delSp modSp new mod modAnim">
        <pc:chgData name="Charlemagne ABOUA" userId="3c95eb90940e9bc6" providerId="LiveId" clId="{A36FBF7C-619C-43F2-9F7C-C5826F10A27D}" dt="2024-08-29T07:07:40.348" v="5304" actId="1076"/>
        <pc:sldMkLst>
          <pc:docMk/>
          <pc:sldMk cId="176198310" sldId="258"/>
        </pc:sldMkLst>
        <pc:spChg chg="del">
          <ac:chgData name="Charlemagne ABOUA" userId="3c95eb90940e9bc6" providerId="LiveId" clId="{A36FBF7C-619C-43F2-9F7C-C5826F10A27D}" dt="2024-08-10T15:46:37.133" v="135" actId="478"/>
          <ac:spMkLst>
            <pc:docMk/>
            <pc:sldMk cId="176198310" sldId="258"/>
            <ac:spMk id="2" creationId="{CE75F932-FBEB-643A-5315-ABCF2943D6DF}"/>
          </ac:spMkLst>
        </pc:spChg>
        <pc:spChg chg="add del mod">
          <ac:chgData name="Charlemagne ABOUA" userId="3c95eb90940e9bc6" providerId="LiveId" clId="{A36FBF7C-619C-43F2-9F7C-C5826F10A27D}" dt="2024-08-15T18:48:34.250" v="665" actId="478"/>
          <ac:spMkLst>
            <pc:docMk/>
            <pc:sldMk cId="176198310" sldId="258"/>
            <ac:spMk id="2" creationId="{F834809E-7A2D-F916-97AD-AAF040C4D349}"/>
          </ac:spMkLst>
        </pc:spChg>
        <pc:spChg chg="add del">
          <ac:chgData name="Charlemagne ABOUA" userId="3c95eb90940e9bc6" providerId="LiveId" clId="{A36FBF7C-619C-43F2-9F7C-C5826F10A27D}" dt="2024-08-15T18:49:19.189" v="667" actId="11529"/>
          <ac:spMkLst>
            <pc:docMk/>
            <pc:sldMk cId="176198310" sldId="258"/>
            <ac:spMk id="3" creationId="{9FA7322A-0E46-5C6F-1151-2754A5F3C7F5}"/>
          </ac:spMkLst>
        </pc:spChg>
        <pc:spChg chg="add del">
          <ac:chgData name="Charlemagne ABOUA" userId="3c95eb90940e9bc6" providerId="LiveId" clId="{A36FBF7C-619C-43F2-9F7C-C5826F10A27D}" dt="2024-08-10T15:46:47.131" v="138" actId="478"/>
          <ac:spMkLst>
            <pc:docMk/>
            <pc:sldMk cId="176198310" sldId="258"/>
            <ac:spMk id="3" creationId="{E5B535FE-CFC0-A3E0-0FAB-C9483BF9492E}"/>
          </ac:spMkLst>
        </pc:spChg>
        <pc:spChg chg="mod">
          <ac:chgData name="Charlemagne ABOUA" userId="3c95eb90940e9bc6" providerId="LiveId" clId="{A36FBF7C-619C-43F2-9F7C-C5826F10A27D}" dt="2024-08-17T16:48:15.369" v="1450" actId="207"/>
          <ac:spMkLst>
            <pc:docMk/>
            <pc:sldMk cId="176198310" sldId="258"/>
            <ac:spMk id="5" creationId="{B3A791FE-6AF6-5E88-B4A4-FB0184A34A3C}"/>
          </ac:spMkLst>
        </pc:spChg>
        <pc:spChg chg="add del mod">
          <ac:chgData name="Charlemagne ABOUA" userId="3c95eb90940e9bc6" providerId="LiveId" clId="{A36FBF7C-619C-43F2-9F7C-C5826F10A27D}" dt="2024-08-15T18:51:29.037" v="681" actId="11529"/>
          <ac:spMkLst>
            <pc:docMk/>
            <pc:sldMk cId="176198310" sldId="258"/>
            <ac:spMk id="6" creationId="{589B7816-2064-21CC-B10E-45962E2F0F29}"/>
          </ac:spMkLst>
        </pc:spChg>
        <pc:spChg chg="del mod">
          <ac:chgData name="Charlemagne ABOUA" userId="3c95eb90940e9bc6" providerId="LiveId" clId="{A36FBF7C-619C-43F2-9F7C-C5826F10A27D}" dt="2024-08-10T16:29:44.829" v="224" actId="478"/>
          <ac:spMkLst>
            <pc:docMk/>
            <pc:sldMk cId="176198310" sldId="258"/>
            <ac:spMk id="6" creationId="{AFE8FF2E-D715-D13D-F7E8-366A7F9E2AA4}"/>
          </ac:spMkLst>
        </pc:spChg>
        <pc:spChg chg="mod">
          <ac:chgData name="Charlemagne ABOUA" userId="3c95eb90940e9bc6" providerId="LiveId" clId="{A36FBF7C-619C-43F2-9F7C-C5826F10A27D}" dt="2024-08-17T16:48:20.744" v="1451" actId="207"/>
          <ac:spMkLst>
            <pc:docMk/>
            <pc:sldMk cId="176198310" sldId="258"/>
            <ac:spMk id="7" creationId="{0577DFFE-3B45-247F-58E5-7229CE3DFBAE}"/>
          </ac:spMkLst>
        </pc:spChg>
        <pc:spChg chg="mod">
          <ac:chgData name="Charlemagne ABOUA" userId="3c95eb90940e9bc6" providerId="LiveId" clId="{A36FBF7C-619C-43F2-9F7C-C5826F10A27D}" dt="2024-08-15T18:55:40.492" v="700" actId="207"/>
          <ac:spMkLst>
            <pc:docMk/>
            <pc:sldMk cId="176198310" sldId="258"/>
            <ac:spMk id="8" creationId="{50087F9A-5554-8186-2BEA-380E00FFE8C1}"/>
          </ac:spMkLst>
        </pc:spChg>
        <pc:spChg chg="mod">
          <ac:chgData name="Charlemagne ABOUA" userId="3c95eb90940e9bc6" providerId="LiveId" clId="{A36FBF7C-619C-43F2-9F7C-C5826F10A27D}" dt="2024-08-15T18:55:40.492" v="700" actId="207"/>
          <ac:spMkLst>
            <pc:docMk/>
            <pc:sldMk cId="176198310" sldId="258"/>
            <ac:spMk id="9" creationId="{5AB40148-7CCF-8517-09C0-732A59D98896}"/>
          </ac:spMkLst>
        </pc:spChg>
        <pc:spChg chg="mod">
          <ac:chgData name="Charlemagne ABOUA" userId="3c95eb90940e9bc6" providerId="LiveId" clId="{A36FBF7C-619C-43F2-9F7C-C5826F10A27D}" dt="2024-08-15T18:55:40.492" v="700" actId="207"/>
          <ac:spMkLst>
            <pc:docMk/>
            <pc:sldMk cId="176198310" sldId="258"/>
            <ac:spMk id="10" creationId="{AC282059-02A6-BA0D-C585-51AA6A7D5407}"/>
          </ac:spMkLst>
        </pc:spChg>
        <pc:spChg chg="add del">
          <ac:chgData name="Charlemagne ABOUA" userId="3c95eb90940e9bc6" providerId="LiveId" clId="{A36FBF7C-619C-43F2-9F7C-C5826F10A27D}" dt="2024-08-15T18:51:38.891" v="683" actId="478"/>
          <ac:spMkLst>
            <pc:docMk/>
            <pc:sldMk cId="176198310" sldId="258"/>
            <ac:spMk id="14" creationId="{266FC514-94FE-7F3A-7485-6465D5D3BBDE}"/>
          </ac:spMkLst>
        </pc:spChg>
        <pc:spChg chg="add del mod">
          <ac:chgData name="Charlemagne ABOUA" userId="3c95eb90940e9bc6" providerId="LiveId" clId="{A36FBF7C-619C-43F2-9F7C-C5826F10A27D}" dt="2024-08-13T10:08:14.278" v="474" actId="478"/>
          <ac:spMkLst>
            <pc:docMk/>
            <pc:sldMk cId="176198310" sldId="258"/>
            <ac:spMk id="15" creationId="{54824EB5-83F3-1615-1FDE-8ECDA7C7CD60}"/>
          </ac:spMkLst>
        </pc:spChg>
        <pc:spChg chg="add mod">
          <ac:chgData name="Charlemagne ABOUA" userId="3c95eb90940e9bc6" providerId="LiveId" clId="{A36FBF7C-619C-43F2-9F7C-C5826F10A27D}" dt="2024-08-17T13:57:57.530" v="764" actId="14100"/>
          <ac:spMkLst>
            <pc:docMk/>
            <pc:sldMk cId="176198310" sldId="258"/>
            <ac:spMk id="15" creationId="{B415A637-3CA9-6F26-AF37-BFB9B31B9D89}"/>
          </ac:spMkLst>
        </pc:spChg>
        <pc:spChg chg="del">
          <ac:chgData name="Charlemagne ABOUA" userId="3c95eb90940e9bc6" providerId="LiveId" clId="{A36FBF7C-619C-43F2-9F7C-C5826F10A27D}" dt="2024-08-18T08:59:10.291" v="2757" actId="478"/>
          <ac:spMkLst>
            <pc:docMk/>
            <pc:sldMk cId="176198310" sldId="258"/>
            <ac:spMk id="16" creationId="{954A3357-31D9-0DFD-73B1-ACDEF7D1E4FE}"/>
          </ac:spMkLst>
        </pc:spChg>
        <pc:spChg chg="add del mod">
          <ac:chgData name="Charlemagne ABOUA" userId="3c95eb90940e9bc6" providerId="LiveId" clId="{A36FBF7C-619C-43F2-9F7C-C5826F10A27D}" dt="2024-08-13T10:03:50.128" v="460" actId="478"/>
          <ac:spMkLst>
            <pc:docMk/>
            <pc:sldMk cId="176198310" sldId="258"/>
            <ac:spMk id="17" creationId="{924E3326-A5E0-D8B5-FD1D-4B31CD8EF72B}"/>
          </ac:spMkLst>
        </pc:spChg>
        <pc:spChg chg="add mod">
          <ac:chgData name="Charlemagne ABOUA" userId="3c95eb90940e9bc6" providerId="LiveId" clId="{A36FBF7C-619C-43F2-9F7C-C5826F10A27D}" dt="2024-08-29T07:06:05.279" v="5302" actId="6549"/>
          <ac:spMkLst>
            <pc:docMk/>
            <pc:sldMk cId="176198310" sldId="258"/>
            <ac:spMk id="18" creationId="{89FD0D44-A481-2858-0160-988CABC6DBC1}"/>
          </ac:spMkLst>
        </pc:spChg>
        <pc:spChg chg="add del">
          <ac:chgData name="Charlemagne ABOUA" userId="3c95eb90940e9bc6" providerId="LiveId" clId="{A36FBF7C-619C-43F2-9F7C-C5826F10A27D}" dt="2024-08-10T16:25:07.401" v="204" actId="22"/>
          <ac:spMkLst>
            <pc:docMk/>
            <pc:sldMk cId="176198310" sldId="258"/>
            <ac:spMk id="20" creationId="{1DF3FF55-1EB9-B453-0576-E3F2794953FA}"/>
          </ac:spMkLst>
        </pc:spChg>
        <pc:spChg chg="add mod">
          <ac:chgData name="Charlemagne ABOUA" userId="3c95eb90940e9bc6" providerId="LiveId" clId="{A36FBF7C-619C-43F2-9F7C-C5826F10A27D}" dt="2024-08-29T07:07:40.348" v="5304" actId="1076"/>
          <ac:spMkLst>
            <pc:docMk/>
            <pc:sldMk cId="176198310" sldId="258"/>
            <ac:spMk id="22" creationId="{155951C0-289D-19A7-8B30-44BC44459A35}"/>
          </ac:spMkLst>
        </pc:spChg>
        <pc:spChg chg="add del mod">
          <ac:chgData name="Charlemagne ABOUA" userId="3c95eb90940e9bc6" providerId="LiveId" clId="{A36FBF7C-619C-43F2-9F7C-C5826F10A27D}" dt="2024-08-13T10:12:34.574" v="501" actId="478"/>
          <ac:spMkLst>
            <pc:docMk/>
            <pc:sldMk cId="176198310" sldId="258"/>
            <ac:spMk id="24" creationId="{C9D1DDAD-CC12-5879-2EC5-4402D9FA2586}"/>
          </ac:spMkLst>
        </pc:spChg>
        <pc:spChg chg="add mod">
          <ac:chgData name="Charlemagne ABOUA" userId="3c95eb90940e9bc6" providerId="LiveId" clId="{A36FBF7C-619C-43F2-9F7C-C5826F10A27D}" dt="2024-08-13T10:26:15.203" v="555" actId="114"/>
          <ac:spMkLst>
            <pc:docMk/>
            <pc:sldMk cId="176198310" sldId="258"/>
            <ac:spMk id="25" creationId="{F0D7F281-D61D-5C51-048D-6AC189864762}"/>
          </ac:spMkLst>
        </pc:spChg>
        <pc:spChg chg="add mod">
          <ac:chgData name="Charlemagne ABOUA" userId="3c95eb90940e9bc6" providerId="LiveId" clId="{A36FBF7C-619C-43F2-9F7C-C5826F10A27D}" dt="2024-08-13T10:26:23.850" v="557" actId="114"/>
          <ac:spMkLst>
            <pc:docMk/>
            <pc:sldMk cId="176198310" sldId="258"/>
            <ac:spMk id="26" creationId="{10575B68-40EF-DB82-2703-CB0270ED54BA}"/>
          </ac:spMkLst>
        </pc:spChg>
        <pc:spChg chg="add del mod">
          <ac:chgData name="Charlemagne ABOUA" userId="3c95eb90940e9bc6" providerId="LiveId" clId="{A36FBF7C-619C-43F2-9F7C-C5826F10A27D}" dt="2024-08-13T10:28:29.999" v="564" actId="478"/>
          <ac:spMkLst>
            <pc:docMk/>
            <pc:sldMk cId="176198310" sldId="258"/>
            <ac:spMk id="27" creationId="{F62895E9-8DC6-F559-128C-09EF355E29B4}"/>
          </ac:spMkLst>
        </pc:spChg>
        <pc:grpChg chg="add mod">
          <ac:chgData name="Charlemagne ABOUA" userId="3c95eb90940e9bc6" providerId="LiveId" clId="{A36FBF7C-619C-43F2-9F7C-C5826F10A27D}" dt="2024-08-15T18:55:40.492" v="700" actId="207"/>
          <ac:grpSpMkLst>
            <pc:docMk/>
            <pc:sldMk cId="176198310" sldId="258"/>
            <ac:grpSpMk id="4" creationId="{4475DDEE-6842-604E-8B82-BE036F699A1D}"/>
          </ac:grpSpMkLst>
        </pc:grpChg>
        <pc:grpChg chg="add mod">
          <ac:chgData name="Charlemagne ABOUA" userId="3c95eb90940e9bc6" providerId="LiveId" clId="{A36FBF7C-619C-43F2-9F7C-C5826F10A27D}" dt="2024-08-10T15:51:33.978" v="170" actId="1076"/>
          <ac:grpSpMkLst>
            <pc:docMk/>
            <pc:sldMk cId="176198310" sldId="258"/>
            <ac:grpSpMk id="13" creationId="{3FC4E90E-8600-C0C9-5330-5D52D866C5AF}"/>
          </ac:grpSpMkLst>
        </pc:grpChg>
        <pc:picChg chg="add mod">
          <ac:chgData name="Charlemagne ABOUA" userId="3c95eb90940e9bc6" providerId="LiveId" clId="{A36FBF7C-619C-43F2-9F7C-C5826F10A27D}" dt="2024-08-10T15:51:33.978" v="170" actId="1076"/>
          <ac:picMkLst>
            <pc:docMk/>
            <pc:sldMk cId="176198310" sldId="258"/>
            <ac:picMk id="11" creationId="{5400AABC-937A-83EA-B69D-67F3F03F0F11}"/>
          </ac:picMkLst>
        </pc:picChg>
        <pc:picChg chg="add mod">
          <ac:chgData name="Charlemagne ABOUA" userId="3c95eb90940e9bc6" providerId="LiveId" clId="{A36FBF7C-619C-43F2-9F7C-C5826F10A27D}" dt="2024-08-10T15:55:26.415" v="175" actId="1076"/>
          <ac:picMkLst>
            <pc:docMk/>
            <pc:sldMk cId="176198310" sldId="258"/>
            <ac:picMk id="12" creationId="{F19F7731-E242-5F15-91A6-2A5BBF0AB889}"/>
          </ac:picMkLst>
        </pc:picChg>
      </pc:sldChg>
      <pc:sldChg chg="addSp delSp modSp new mod addAnim delAnim modAnim">
        <pc:chgData name="Charlemagne ABOUA" userId="3c95eb90940e9bc6" providerId="LiveId" clId="{A36FBF7C-619C-43F2-9F7C-C5826F10A27D}" dt="2024-08-21T10:30:03.797" v="5301"/>
        <pc:sldMkLst>
          <pc:docMk/>
          <pc:sldMk cId="705781679" sldId="259"/>
        </pc:sldMkLst>
        <pc:spChg chg="add mod">
          <ac:chgData name="Charlemagne ABOUA" userId="3c95eb90940e9bc6" providerId="LiveId" clId="{A36FBF7C-619C-43F2-9F7C-C5826F10A27D}" dt="2024-08-21T09:22:56.758" v="5298" actId="1076"/>
          <ac:spMkLst>
            <pc:docMk/>
            <pc:sldMk cId="705781679" sldId="259"/>
            <ac:spMk id="2" creationId="{3086C801-7A69-A81F-4272-BC6B33AEE3FE}"/>
          </ac:spMkLst>
        </pc:spChg>
        <pc:spChg chg="del">
          <ac:chgData name="Charlemagne ABOUA" userId="3c95eb90940e9bc6" providerId="LiveId" clId="{A36FBF7C-619C-43F2-9F7C-C5826F10A27D}" dt="2024-08-10T17:32:08.168" v="309" actId="478"/>
          <ac:spMkLst>
            <pc:docMk/>
            <pc:sldMk cId="705781679" sldId="259"/>
            <ac:spMk id="2" creationId="{68569BE2-4C12-396A-015C-0AFCFDDE4CDD}"/>
          </ac:spMkLst>
        </pc:spChg>
        <pc:spChg chg="add del mod">
          <ac:chgData name="Charlemagne ABOUA" userId="3c95eb90940e9bc6" providerId="LiveId" clId="{A36FBF7C-619C-43F2-9F7C-C5826F10A27D}" dt="2024-08-17T13:58:41.141" v="767" actId="21"/>
          <ac:spMkLst>
            <pc:docMk/>
            <pc:sldMk cId="705781679" sldId="259"/>
            <ac:spMk id="2" creationId="{B1ED8AF0-7FF6-1232-41E9-11B15DE1440F}"/>
          </ac:spMkLst>
        </pc:spChg>
        <pc:spChg chg="del">
          <ac:chgData name="Charlemagne ABOUA" userId="3c95eb90940e9bc6" providerId="LiveId" clId="{A36FBF7C-619C-43F2-9F7C-C5826F10A27D}" dt="2024-08-10T17:32:10.400" v="310" actId="478"/>
          <ac:spMkLst>
            <pc:docMk/>
            <pc:sldMk cId="705781679" sldId="259"/>
            <ac:spMk id="3" creationId="{A4E4ED51-9FED-B8FF-43DB-165A1D721805}"/>
          </ac:spMkLst>
        </pc:spChg>
        <pc:spChg chg="add mod">
          <ac:chgData name="Charlemagne ABOUA" userId="3c95eb90940e9bc6" providerId="LiveId" clId="{A36FBF7C-619C-43F2-9F7C-C5826F10A27D}" dt="2024-08-21T09:22:22.234" v="5294" actId="20577"/>
          <ac:spMkLst>
            <pc:docMk/>
            <pc:sldMk cId="705781679" sldId="259"/>
            <ac:spMk id="3" creationId="{E812F38A-AED9-1731-0806-01A55C23979D}"/>
          </ac:spMkLst>
        </pc:spChg>
        <pc:spChg chg="mod">
          <ac:chgData name="Charlemagne ABOUA" userId="3c95eb90940e9bc6" providerId="LiveId" clId="{A36FBF7C-619C-43F2-9F7C-C5826F10A27D}" dt="2024-08-17T16:49:00.331" v="1456" actId="207"/>
          <ac:spMkLst>
            <pc:docMk/>
            <pc:sldMk cId="705781679" sldId="259"/>
            <ac:spMk id="5" creationId="{C2FBF9CD-9B6F-C6E4-8676-DA540C54F207}"/>
          </ac:spMkLst>
        </pc:spChg>
        <pc:spChg chg="mod">
          <ac:chgData name="Charlemagne ABOUA" userId="3c95eb90940e9bc6" providerId="LiveId" clId="{A36FBF7C-619C-43F2-9F7C-C5826F10A27D}" dt="2024-08-17T16:49:06.187" v="1458" actId="207"/>
          <ac:spMkLst>
            <pc:docMk/>
            <pc:sldMk cId="705781679" sldId="259"/>
            <ac:spMk id="6" creationId="{1D5BA3D1-4A4A-9103-04A5-0DE85332CDA6}"/>
          </ac:spMkLst>
        </pc:spChg>
        <pc:spChg chg="mod">
          <ac:chgData name="Charlemagne ABOUA" userId="3c95eb90940e9bc6" providerId="LiveId" clId="{A36FBF7C-619C-43F2-9F7C-C5826F10A27D}" dt="2024-08-17T16:49:11.353" v="1459" actId="207"/>
          <ac:spMkLst>
            <pc:docMk/>
            <pc:sldMk cId="705781679" sldId="259"/>
            <ac:spMk id="7" creationId="{9222243E-F2B5-17A9-5B80-5D4AE023160B}"/>
          </ac:spMkLst>
        </pc:spChg>
        <pc:spChg chg="mod">
          <ac:chgData name="Charlemagne ABOUA" userId="3c95eb90940e9bc6" providerId="LiveId" clId="{A36FBF7C-619C-43F2-9F7C-C5826F10A27D}" dt="2024-08-17T16:49:00.331" v="1456" actId="207"/>
          <ac:spMkLst>
            <pc:docMk/>
            <pc:sldMk cId="705781679" sldId="259"/>
            <ac:spMk id="8" creationId="{415C3955-8DDA-4392-B964-653D1449862C}"/>
          </ac:spMkLst>
        </pc:spChg>
        <pc:spChg chg="mod">
          <ac:chgData name="Charlemagne ABOUA" userId="3c95eb90940e9bc6" providerId="LiveId" clId="{A36FBF7C-619C-43F2-9F7C-C5826F10A27D}" dt="2024-08-17T16:49:00.331" v="1456" actId="207"/>
          <ac:spMkLst>
            <pc:docMk/>
            <pc:sldMk cId="705781679" sldId="259"/>
            <ac:spMk id="9" creationId="{C549E8B3-738D-BE24-ED6A-A64BF1168402}"/>
          </ac:spMkLst>
        </pc:spChg>
        <pc:spChg chg="add mod">
          <ac:chgData name="Charlemagne ABOUA" userId="3c95eb90940e9bc6" providerId="LiveId" clId="{A36FBF7C-619C-43F2-9F7C-C5826F10A27D}" dt="2024-08-10T17:44:15.386" v="335" actId="164"/>
          <ac:spMkLst>
            <pc:docMk/>
            <pc:sldMk cId="705781679" sldId="259"/>
            <ac:spMk id="13" creationId="{18D3E81F-A542-97DB-A73D-966F18556F4E}"/>
          </ac:spMkLst>
        </pc:spChg>
        <pc:spChg chg="add mod">
          <ac:chgData name="Charlemagne ABOUA" userId="3c95eb90940e9bc6" providerId="LiveId" clId="{A36FBF7C-619C-43F2-9F7C-C5826F10A27D}" dt="2024-08-10T17:45:47.987" v="349" actId="164"/>
          <ac:spMkLst>
            <pc:docMk/>
            <pc:sldMk cId="705781679" sldId="259"/>
            <ac:spMk id="16" creationId="{A9F3D6A1-11D7-1835-4761-F14D4D3DEB47}"/>
          </ac:spMkLst>
        </pc:spChg>
        <pc:spChg chg="add mod">
          <ac:chgData name="Charlemagne ABOUA" userId="3c95eb90940e9bc6" providerId="LiveId" clId="{A36FBF7C-619C-43F2-9F7C-C5826F10A27D}" dt="2024-08-10T17:49:23.905" v="367" actId="164"/>
          <ac:spMkLst>
            <pc:docMk/>
            <pc:sldMk cId="705781679" sldId="259"/>
            <ac:spMk id="19" creationId="{EA199DB8-9A22-DB1B-938C-EE9376053339}"/>
          </ac:spMkLst>
        </pc:spChg>
        <pc:spChg chg="add mod">
          <ac:chgData name="Charlemagne ABOUA" userId="3c95eb90940e9bc6" providerId="LiveId" clId="{A36FBF7C-619C-43F2-9F7C-C5826F10A27D}" dt="2024-08-10T17:52:23.363" v="399" actId="164"/>
          <ac:spMkLst>
            <pc:docMk/>
            <pc:sldMk cId="705781679" sldId="259"/>
            <ac:spMk id="21" creationId="{FEA9CA23-427B-724E-7915-CDDBE63E4F25}"/>
          </ac:spMkLst>
        </pc:spChg>
        <pc:spChg chg="add mod">
          <ac:chgData name="Charlemagne ABOUA" userId="3c95eb90940e9bc6" providerId="LiveId" clId="{A36FBF7C-619C-43F2-9F7C-C5826F10A27D}" dt="2024-08-10T17:51:39.374" v="386" actId="164"/>
          <ac:spMkLst>
            <pc:docMk/>
            <pc:sldMk cId="705781679" sldId="259"/>
            <ac:spMk id="24" creationId="{8BE44F70-F214-AAB3-A98E-004AE43C4FA2}"/>
          </ac:spMkLst>
        </pc:spChg>
        <pc:spChg chg="add mod">
          <ac:chgData name="Charlemagne ABOUA" userId="3c95eb90940e9bc6" providerId="LiveId" clId="{A36FBF7C-619C-43F2-9F7C-C5826F10A27D}" dt="2024-08-10T17:52:41.296" v="400" actId="164"/>
          <ac:spMkLst>
            <pc:docMk/>
            <pc:sldMk cId="705781679" sldId="259"/>
            <ac:spMk id="27" creationId="{0EC4709B-10C6-96F1-7247-07EF927CA163}"/>
          </ac:spMkLst>
        </pc:spChg>
        <pc:spChg chg="del">
          <ac:chgData name="Charlemagne ABOUA" userId="3c95eb90940e9bc6" providerId="LiveId" clId="{A36FBF7C-619C-43F2-9F7C-C5826F10A27D}" dt="2024-08-18T08:59:23.166" v="2759" actId="478"/>
          <ac:spMkLst>
            <pc:docMk/>
            <pc:sldMk cId="705781679" sldId="259"/>
            <ac:spMk id="30" creationId="{85B7989D-516E-1F4A-5F31-98C85E610667}"/>
          </ac:spMkLst>
        </pc:spChg>
        <pc:grpChg chg="add mod">
          <ac:chgData name="Charlemagne ABOUA" userId="3c95eb90940e9bc6" providerId="LiveId" clId="{A36FBF7C-619C-43F2-9F7C-C5826F10A27D}" dt="2024-08-17T16:49:00.331" v="1456" actId="207"/>
          <ac:grpSpMkLst>
            <pc:docMk/>
            <pc:sldMk cId="705781679" sldId="259"/>
            <ac:grpSpMk id="4" creationId="{A6A0ED8E-8417-0299-7532-AB9E87FFCA1E}"/>
          </ac:grpSpMkLst>
        </pc:grpChg>
        <pc:grpChg chg="add del mod">
          <ac:chgData name="Charlemagne ABOUA" userId="3c95eb90940e9bc6" providerId="LiveId" clId="{A36FBF7C-619C-43F2-9F7C-C5826F10A27D}" dt="2024-08-19T08:59:20.736" v="2813" actId="478"/>
          <ac:grpSpMkLst>
            <pc:docMk/>
            <pc:sldMk cId="705781679" sldId="259"/>
            <ac:grpSpMk id="14" creationId="{C6AC2E7E-4B32-1493-74A4-B826B2408297}"/>
          </ac:grpSpMkLst>
        </pc:grpChg>
        <pc:grpChg chg="add del mod">
          <ac:chgData name="Charlemagne ABOUA" userId="3c95eb90940e9bc6" providerId="LiveId" clId="{A36FBF7C-619C-43F2-9F7C-C5826F10A27D}" dt="2024-08-19T08:59:19.735" v="2812" actId="478"/>
          <ac:grpSpMkLst>
            <pc:docMk/>
            <pc:sldMk cId="705781679" sldId="259"/>
            <ac:grpSpMk id="17" creationId="{0F466C72-757C-CA50-4B23-EA1D81FED7AC}"/>
          </ac:grpSpMkLst>
        </pc:grpChg>
        <pc:grpChg chg="add del mod">
          <ac:chgData name="Charlemagne ABOUA" userId="3c95eb90940e9bc6" providerId="LiveId" clId="{A36FBF7C-619C-43F2-9F7C-C5826F10A27D}" dt="2024-08-19T08:59:21.544" v="2814" actId="478"/>
          <ac:grpSpMkLst>
            <pc:docMk/>
            <pc:sldMk cId="705781679" sldId="259"/>
            <ac:grpSpMk id="22" creationId="{324684EC-545A-28A8-3526-CFE510EACA58}"/>
          </ac:grpSpMkLst>
        </pc:grpChg>
        <pc:grpChg chg="add del mod">
          <ac:chgData name="Charlemagne ABOUA" userId="3c95eb90940e9bc6" providerId="LiveId" clId="{A36FBF7C-619C-43F2-9F7C-C5826F10A27D}" dt="2024-08-19T08:59:22.195" v="2815" actId="478"/>
          <ac:grpSpMkLst>
            <pc:docMk/>
            <pc:sldMk cId="705781679" sldId="259"/>
            <ac:grpSpMk id="26" creationId="{E2EC48E9-7727-BD21-EE37-7B1396A8A8DA}"/>
          </ac:grpSpMkLst>
        </pc:grpChg>
        <pc:grpChg chg="add del mod">
          <ac:chgData name="Charlemagne ABOUA" userId="3c95eb90940e9bc6" providerId="LiveId" clId="{A36FBF7C-619C-43F2-9F7C-C5826F10A27D}" dt="2024-08-19T08:59:22.997" v="2816" actId="478"/>
          <ac:grpSpMkLst>
            <pc:docMk/>
            <pc:sldMk cId="705781679" sldId="259"/>
            <ac:grpSpMk id="28" creationId="{EBEA9F81-0465-7BD3-4BF5-42CED4E20682}"/>
          </ac:grpSpMkLst>
        </pc:grpChg>
        <pc:grpChg chg="add del mod">
          <ac:chgData name="Charlemagne ABOUA" userId="3c95eb90940e9bc6" providerId="LiveId" clId="{A36FBF7C-619C-43F2-9F7C-C5826F10A27D}" dt="2024-08-19T08:59:23.604" v="2817" actId="478"/>
          <ac:grpSpMkLst>
            <pc:docMk/>
            <pc:sldMk cId="705781679" sldId="259"/>
            <ac:grpSpMk id="29" creationId="{C41AA935-CBE9-36E5-F326-654EB70189FF}"/>
          </ac:grpSpMkLst>
        </pc:grpChg>
        <pc:graphicFrameChg chg="add mod modGraphic">
          <ac:chgData name="Charlemagne ABOUA" userId="3c95eb90940e9bc6" providerId="LiveId" clId="{A36FBF7C-619C-43F2-9F7C-C5826F10A27D}" dt="2024-08-21T08:55:07.966" v="5264" actId="20577"/>
          <ac:graphicFrameMkLst>
            <pc:docMk/>
            <pc:sldMk cId="705781679" sldId="259"/>
            <ac:graphicFrameMk id="10" creationId="{B3C28BC7-CF96-6730-DA76-E83F13236875}"/>
          </ac:graphicFrameMkLst>
        </pc:graphicFrameChg>
        <pc:picChg chg="add mod">
          <ac:chgData name="Charlemagne ABOUA" userId="3c95eb90940e9bc6" providerId="LiveId" clId="{A36FBF7C-619C-43F2-9F7C-C5826F10A27D}" dt="2024-08-21T08:47:16.527" v="5197" actId="1076"/>
          <ac:picMkLst>
            <pc:docMk/>
            <pc:sldMk cId="705781679" sldId="259"/>
            <ac:picMk id="11" creationId="{6B54B006-E42E-63FD-632E-F5E8A35B1A55}"/>
          </ac:picMkLst>
        </pc:picChg>
        <pc:picChg chg="add mod">
          <ac:chgData name="Charlemagne ABOUA" userId="3c95eb90940e9bc6" providerId="LiveId" clId="{A36FBF7C-619C-43F2-9F7C-C5826F10A27D}" dt="2024-08-10T17:44:15.386" v="335" actId="164"/>
          <ac:picMkLst>
            <pc:docMk/>
            <pc:sldMk cId="705781679" sldId="259"/>
            <ac:picMk id="12" creationId="{877C7BEE-E32F-B868-5837-3D8938BFD117}"/>
          </ac:picMkLst>
        </pc:picChg>
        <pc:picChg chg="add mod">
          <ac:chgData name="Charlemagne ABOUA" userId="3c95eb90940e9bc6" providerId="LiveId" clId="{A36FBF7C-619C-43F2-9F7C-C5826F10A27D}" dt="2024-08-10T17:45:47.987" v="349" actId="164"/>
          <ac:picMkLst>
            <pc:docMk/>
            <pc:sldMk cId="705781679" sldId="259"/>
            <ac:picMk id="15" creationId="{4BC06F48-1FF6-B9A0-DB45-CCFE253DA69B}"/>
          </ac:picMkLst>
        </pc:picChg>
        <pc:picChg chg="add mod">
          <ac:chgData name="Charlemagne ABOUA" userId="3c95eb90940e9bc6" providerId="LiveId" clId="{A36FBF7C-619C-43F2-9F7C-C5826F10A27D}" dt="2024-08-10T17:49:23.905" v="367" actId="164"/>
          <ac:picMkLst>
            <pc:docMk/>
            <pc:sldMk cId="705781679" sldId="259"/>
            <ac:picMk id="18" creationId="{24DECC1E-9B39-E4EE-4A63-797BA5465386}"/>
          </ac:picMkLst>
        </pc:picChg>
        <pc:picChg chg="add mod">
          <ac:chgData name="Charlemagne ABOUA" userId="3c95eb90940e9bc6" providerId="LiveId" clId="{A36FBF7C-619C-43F2-9F7C-C5826F10A27D}" dt="2024-08-10T17:52:23.363" v="399" actId="164"/>
          <ac:picMkLst>
            <pc:docMk/>
            <pc:sldMk cId="705781679" sldId="259"/>
            <ac:picMk id="20" creationId="{A703FACF-E950-1648-6CA2-CA08EE813477}"/>
          </ac:picMkLst>
        </pc:picChg>
        <pc:picChg chg="add mod">
          <ac:chgData name="Charlemagne ABOUA" userId="3c95eb90940e9bc6" providerId="LiveId" clId="{A36FBF7C-619C-43F2-9F7C-C5826F10A27D}" dt="2024-08-10T17:51:39.374" v="386" actId="164"/>
          <ac:picMkLst>
            <pc:docMk/>
            <pc:sldMk cId="705781679" sldId="259"/>
            <ac:picMk id="23" creationId="{6820BDB3-3FA8-7B12-72AB-E9BD9F953E6C}"/>
          </ac:picMkLst>
        </pc:picChg>
        <pc:picChg chg="add mod">
          <ac:chgData name="Charlemagne ABOUA" userId="3c95eb90940e9bc6" providerId="LiveId" clId="{A36FBF7C-619C-43F2-9F7C-C5826F10A27D}" dt="2024-08-10T17:52:41.296" v="400" actId="164"/>
          <ac:picMkLst>
            <pc:docMk/>
            <pc:sldMk cId="705781679" sldId="259"/>
            <ac:picMk id="25" creationId="{9D07B9B5-73D8-D706-EED9-2915057C9470}"/>
          </ac:picMkLst>
        </pc:picChg>
      </pc:sldChg>
      <pc:sldChg chg="addSp delSp modSp add mod delAnim modAnim">
        <pc:chgData name="Charlemagne ABOUA" userId="3c95eb90940e9bc6" providerId="LiveId" clId="{A36FBF7C-619C-43F2-9F7C-C5826F10A27D}" dt="2024-08-18T08:59:16.888" v="2758" actId="478"/>
        <pc:sldMkLst>
          <pc:docMk/>
          <pc:sldMk cId="244173007" sldId="260"/>
        </pc:sldMkLst>
        <pc:spChg chg="add mod">
          <ac:chgData name="Charlemagne ABOUA" userId="3c95eb90940e9bc6" providerId="LiveId" clId="{A36FBF7C-619C-43F2-9F7C-C5826F10A27D}" dt="2024-08-15T18:52:29.556" v="687"/>
          <ac:spMkLst>
            <pc:docMk/>
            <pc:sldMk cId="244173007" sldId="260"/>
            <ac:spMk id="2" creationId="{E39B11A9-9C52-6B26-AB3C-08BF0613229D}"/>
          </ac:spMkLst>
        </pc:spChg>
        <pc:spChg chg="del">
          <ac:chgData name="Charlemagne ABOUA" userId="3c95eb90940e9bc6" providerId="LiveId" clId="{A36FBF7C-619C-43F2-9F7C-C5826F10A27D}" dt="2024-08-18T08:59:16.888" v="2758" actId="478"/>
          <ac:spMkLst>
            <pc:docMk/>
            <pc:sldMk cId="244173007" sldId="260"/>
            <ac:spMk id="3" creationId="{06CCEFCA-9DDB-4FB7-70EC-B7160564D763}"/>
          </ac:spMkLst>
        </pc:spChg>
        <pc:spChg chg="add del">
          <ac:chgData name="Charlemagne ABOUA" userId="3c95eb90940e9bc6" providerId="LiveId" clId="{A36FBF7C-619C-43F2-9F7C-C5826F10A27D}" dt="2024-08-10T16:34:21.337" v="251" actId="478"/>
          <ac:spMkLst>
            <pc:docMk/>
            <pc:sldMk cId="244173007" sldId="260"/>
            <ac:spMk id="3" creationId="{7B968933-0039-DB2E-4CB4-C7AAF3CEC9B0}"/>
          </ac:spMkLst>
        </pc:spChg>
        <pc:spChg chg="mod">
          <ac:chgData name="Charlemagne ABOUA" userId="3c95eb90940e9bc6" providerId="LiveId" clId="{A36FBF7C-619C-43F2-9F7C-C5826F10A27D}" dt="2024-08-17T16:48:29.825" v="1452" actId="207"/>
          <ac:spMkLst>
            <pc:docMk/>
            <pc:sldMk cId="244173007" sldId="260"/>
            <ac:spMk id="5" creationId="{B3A791FE-6AF6-5E88-B4A4-FB0184A34A3C}"/>
          </ac:spMkLst>
        </pc:spChg>
        <pc:spChg chg="mod">
          <ac:chgData name="Charlemagne ABOUA" userId="3c95eb90940e9bc6" providerId="LiveId" clId="{A36FBF7C-619C-43F2-9F7C-C5826F10A27D}" dt="2024-08-17T16:48:32.904" v="1453" actId="207"/>
          <ac:spMkLst>
            <pc:docMk/>
            <pc:sldMk cId="244173007" sldId="260"/>
            <ac:spMk id="7" creationId="{0577DFFE-3B45-247F-58E5-7229CE3DFBAE}"/>
          </ac:spMkLst>
        </pc:spChg>
        <pc:spChg chg="add mod">
          <ac:chgData name="Charlemagne ABOUA" userId="3c95eb90940e9bc6" providerId="LiveId" clId="{A36FBF7C-619C-43F2-9F7C-C5826F10A27D}" dt="2024-08-17T21:01:17.545" v="2393" actId="255"/>
          <ac:spMkLst>
            <pc:docMk/>
            <pc:sldMk cId="244173007" sldId="260"/>
            <ac:spMk id="14" creationId="{E2AA8A96-6459-1E59-55AC-D153E80AD8C5}"/>
          </ac:spMkLst>
        </pc:spChg>
        <pc:spChg chg="del">
          <ac:chgData name="Charlemagne ABOUA" userId="3c95eb90940e9bc6" providerId="LiveId" clId="{A36FBF7C-619C-43F2-9F7C-C5826F10A27D}" dt="2024-08-10T16:31:42.865" v="241" actId="478"/>
          <ac:spMkLst>
            <pc:docMk/>
            <pc:sldMk cId="244173007" sldId="260"/>
            <ac:spMk id="15" creationId="{54824EB5-83F3-1615-1FDE-8ECDA7C7CD60}"/>
          </ac:spMkLst>
        </pc:spChg>
        <pc:spChg chg="add mod">
          <ac:chgData name="Charlemagne ABOUA" userId="3c95eb90940e9bc6" providerId="LiveId" clId="{A36FBF7C-619C-43F2-9F7C-C5826F10A27D}" dt="2024-08-17T21:02:35.680" v="2407" actId="113"/>
          <ac:spMkLst>
            <pc:docMk/>
            <pc:sldMk cId="244173007" sldId="260"/>
            <ac:spMk id="16" creationId="{7080ADD0-91C3-94B1-082E-BA8259F6C5BF}"/>
          </ac:spMkLst>
        </pc:spChg>
        <pc:spChg chg="del">
          <ac:chgData name="Charlemagne ABOUA" userId="3c95eb90940e9bc6" providerId="LiveId" clId="{A36FBF7C-619C-43F2-9F7C-C5826F10A27D}" dt="2024-08-10T16:31:44.860" v="242" actId="478"/>
          <ac:spMkLst>
            <pc:docMk/>
            <pc:sldMk cId="244173007" sldId="260"/>
            <ac:spMk id="17" creationId="{924E3326-A5E0-D8B5-FD1D-4B31CD8EF72B}"/>
          </ac:spMkLst>
        </pc:spChg>
        <pc:spChg chg="del">
          <ac:chgData name="Charlemagne ABOUA" userId="3c95eb90940e9bc6" providerId="LiveId" clId="{A36FBF7C-619C-43F2-9F7C-C5826F10A27D}" dt="2024-08-10T16:31:40.774" v="240" actId="478"/>
          <ac:spMkLst>
            <pc:docMk/>
            <pc:sldMk cId="244173007" sldId="260"/>
            <ac:spMk id="18" creationId="{89FD0D44-A481-2858-0160-988CABC6DBC1}"/>
          </ac:spMkLst>
        </pc:spChg>
        <pc:spChg chg="del">
          <ac:chgData name="Charlemagne ABOUA" userId="3c95eb90940e9bc6" providerId="LiveId" clId="{A36FBF7C-619C-43F2-9F7C-C5826F10A27D}" dt="2024-08-10T16:31:46.603" v="243" actId="478"/>
          <ac:spMkLst>
            <pc:docMk/>
            <pc:sldMk cId="244173007" sldId="260"/>
            <ac:spMk id="22" creationId="{155951C0-289D-19A7-8B30-44BC44459A35}"/>
          </ac:spMkLst>
        </pc:spChg>
        <pc:spChg chg="del">
          <ac:chgData name="Charlemagne ABOUA" userId="3c95eb90940e9bc6" providerId="LiveId" clId="{A36FBF7C-619C-43F2-9F7C-C5826F10A27D}" dt="2024-08-10T16:31:48.459" v="244" actId="478"/>
          <ac:spMkLst>
            <pc:docMk/>
            <pc:sldMk cId="244173007" sldId="260"/>
            <ac:spMk id="24" creationId="{C9D1DDAD-CC12-5879-2EC5-4402D9FA2586}"/>
          </ac:spMkLst>
        </pc:spChg>
        <pc:grpChg chg="del">
          <ac:chgData name="Charlemagne ABOUA" userId="3c95eb90940e9bc6" providerId="LiveId" clId="{A36FBF7C-619C-43F2-9F7C-C5826F10A27D}" dt="2024-08-10T16:31:37.432" v="239" actId="478"/>
          <ac:grpSpMkLst>
            <pc:docMk/>
            <pc:sldMk cId="244173007" sldId="260"/>
            <ac:grpSpMk id="13" creationId="{3FC4E90E-8600-C0C9-5330-5D52D866C5AF}"/>
          </ac:grpSpMkLst>
        </pc:grpChg>
        <pc:picChg chg="add mod">
          <ac:chgData name="Charlemagne ABOUA" userId="3c95eb90940e9bc6" providerId="LiveId" clId="{A36FBF7C-619C-43F2-9F7C-C5826F10A27D}" dt="2024-08-10T16:39:13.339" v="293" actId="14100"/>
          <ac:picMkLst>
            <pc:docMk/>
            <pc:sldMk cId="244173007" sldId="260"/>
            <ac:picMk id="19" creationId="{9AFFC4B9-FDC8-2DA6-49BB-D53CB89BE2C1}"/>
          </ac:picMkLst>
        </pc:picChg>
        <pc:picChg chg="add mod">
          <ac:chgData name="Charlemagne ABOUA" userId="3c95eb90940e9bc6" providerId="LiveId" clId="{A36FBF7C-619C-43F2-9F7C-C5826F10A27D}" dt="2024-08-12T19:24:34.656" v="447" actId="1076"/>
          <ac:picMkLst>
            <pc:docMk/>
            <pc:sldMk cId="244173007" sldId="260"/>
            <ac:picMk id="20" creationId="{4B2234B3-424F-40BA-6B4A-D1DCE064CD88}"/>
          </ac:picMkLst>
        </pc:picChg>
        <pc:picChg chg="add del mod">
          <ac:chgData name="Charlemagne ABOUA" userId="3c95eb90940e9bc6" providerId="LiveId" clId="{A36FBF7C-619C-43F2-9F7C-C5826F10A27D}" dt="2024-08-10T16:40:50.523" v="305" actId="478"/>
          <ac:picMkLst>
            <pc:docMk/>
            <pc:sldMk cId="244173007" sldId="260"/>
            <ac:picMk id="21" creationId="{C101B555-9995-7925-13FF-4FBAFAB62FA9}"/>
          </ac:picMkLst>
        </pc:picChg>
      </pc:sldChg>
      <pc:sldChg chg="delSp modSp add del mod">
        <pc:chgData name="Charlemagne ABOUA" userId="3c95eb90940e9bc6" providerId="LiveId" clId="{A36FBF7C-619C-43F2-9F7C-C5826F10A27D}" dt="2024-08-13T10:27:12.589" v="558" actId="2696"/>
        <pc:sldMkLst>
          <pc:docMk/>
          <pc:sldMk cId="1060774514" sldId="261"/>
        </pc:sldMkLst>
        <pc:spChg chg="del">
          <ac:chgData name="Charlemagne ABOUA" userId="3c95eb90940e9bc6" providerId="LiveId" clId="{A36FBF7C-619C-43F2-9F7C-C5826F10A27D}" dt="2024-08-13T10:16:13.043" v="510" actId="478"/>
          <ac:spMkLst>
            <pc:docMk/>
            <pc:sldMk cId="1060774514" sldId="261"/>
            <ac:spMk id="15" creationId="{54824EB5-83F3-1615-1FDE-8ECDA7C7CD60}"/>
          </ac:spMkLst>
        </pc:spChg>
        <pc:spChg chg="del">
          <ac:chgData name="Charlemagne ABOUA" userId="3c95eb90940e9bc6" providerId="LiveId" clId="{A36FBF7C-619C-43F2-9F7C-C5826F10A27D}" dt="2024-08-13T10:16:09.372" v="509" actId="478"/>
          <ac:spMkLst>
            <pc:docMk/>
            <pc:sldMk cId="1060774514" sldId="261"/>
            <ac:spMk id="18" creationId="{89FD0D44-A481-2858-0160-988CABC6DBC1}"/>
          </ac:spMkLst>
        </pc:spChg>
        <pc:spChg chg="del">
          <ac:chgData name="Charlemagne ABOUA" userId="3c95eb90940e9bc6" providerId="LiveId" clId="{A36FBF7C-619C-43F2-9F7C-C5826F10A27D}" dt="2024-08-13T10:16:16.533" v="511" actId="478"/>
          <ac:spMkLst>
            <pc:docMk/>
            <pc:sldMk cId="1060774514" sldId="261"/>
            <ac:spMk id="22" creationId="{155951C0-289D-19A7-8B30-44BC44459A35}"/>
          </ac:spMkLst>
        </pc:spChg>
        <pc:spChg chg="mod">
          <ac:chgData name="Charlemagne ABOUA" userId="3c95eb90940e9bc6" providerId="LiveId" clId="{A36FBF7C-619C-43F2-9F7C-C5826F10A27D}" dt="2024-08-13T10:20:55.453" v="517" actId="123"/>
          <ac:spMkLst>
            <pc:docMk/>
            <pc:sldMk cId="1060774514" sldId="261"/>
            <ac:spMk id="24" creationId="{C9D1DDAD-CC12-5879-2EC5-4402D9FA2586}"/>
          </ac:spMkLst>
        </pc:spChg>
        <pc:grpChg chg="del">
          <ac:chgData name="Charlemagne ABOUA" userId="3c95eb90940e9bc6" providerId="LiveId" clId="{A36FBF7C-619C-43F2-9F7C-C5826F10A27D}" dt="2024-08-13T10:16:05.585" v="508" actId="478"/>
          <ac:grpSpMkLst>
            <pc:docMk/>
            <pc:sldMk cId="1060774514" sldId="261"/>
            <ac:grpSpMk id="13" creationId="{3FC4E90E-8600-C0C9-5330-5D52D866C5AF}"/>
          </ac:grpSpMkLst>
        </pc:grpChg>
      </pc:sldChg>
      <pc:sldChg chg="addSp delSp modSp add del mod delAnim modAnim">
        <pc:chgData name="Charlemagne ABOUA" userId="3c95eb90940e9bc6" providerId="LiveId" clId="{A36FBF7C-619C-43F2-9F7C-C5826F10A27D}" dt="2024-08-17T16:09:00.262" v="1184" actId="2696"/>
        <pc:sldMkLst>
          <pc:docMk/>
          <pc:sldMk cId="2535615082" sldId="261"/>
        </pc:sldMkLst>
        <pc:spChg chg="mod topLvl">
          <ac:chgData name="Charlemagne ABOUA" userId="3c95eb90940e9bc6" providerId="LiveId" clId="{A36FBF7C-619C-43F2-9F7C-C5826F10A27D}" dt="2024-08-17T15:52:38.103" v="1088" actId="14100"/>
          <ac:spMkLst>
            <pc:docMk/>
            <pc:sldMk cId="2535615082" sldId="261"/>
            <ac:spMk id="3" creationId="{05DA454A-5A14-1CEF-5DDA-D72CB2D85FAF}"/>
          </ac:spMkLst>
        </pc:spChg>
        <pc:grpChg chg="add del mod">
          <ac:chgData name="Charlemagne ABOUA" userId="3c95eb90940e9bc6" providerId="LiveId" clId="{A36FBF7C-619C-43F2-9F7C-C5826F10A27D}" dt="2024-08-17T15:52:48.302" v="1089" actId="1076"/>
          <ac:grpSpMkLst>
            <pc:docMk/>
            <pc:sldMk cId="2535615082" sldId="261"/>
            <ac:grpSpMk id="2" creationId="{453F306B-8BB2-3BFB-EE43-7635E677AE07}"/>
          </ac:grpSpMkLst>
        </pc:grpChg>
        <pc:grpChg chg="mod topLvl">
          <ac:chgData name="Charlemagne ABOUA" userId="3c95eb90940e9bc6" providerId="LiveId" clId="{A36FBF7C-619C-43F2-9F7C-C5826F10A27D}" dt="2024-08-17T15:50:58.705" v="1073" actId="165"/>
          <ac:grpSpMkLst>
            <pc:docMk/>
            <pc:sldMk cId="2535615082" sldId="261"/>
            <ac:grpSpMk id="11" creationId="{0811784C-4B9A-6069-4711-F01BEDE710A6}"/>
          </ac:grpSpMkLst>
        </pc:grpChg>
        <pc:grpChg chg="del">
          <ac:chgData name="Charlemagne ABOUA" userId="3c95eb90940e9bc6" providerId="LiveId" clId="{A36FBF7C-619C-43F2-9F7C-C5826F10A27D}" dt="2024-08-13T11:04:08.724" v="652" actId="478"/>
          <ac:grpSpMkLst>
            <pc:docMk/>
            <pc:sldMk cId="2535615082" sldId="261"/>
            <ac:grpSpMk id="14" creationId="{C6AC2E7E-4B32-1493-74A4-B826B2408297}"/>
          </ac:grpSpMkLst>
        </pc:grpChg>
        <pc:grpChg chg="del">
          <ac:chgData name="Charlemagne ABOUA" userId="3c95eb90940e9bc6" providerId="LiveId" clId="{A36FBF7C-619C-43F2-9F7C-C5826F10A27D}" dt="2024-08-13T11:04:11.643" v="653" actId="478"/>
          <ac:grpSpMkLst>
            <pc:docMk/>
            <pc:sldMk cId="2535615082" sldId="261"/>
            <ac:grpSpMk id="17" creationId="{0F466C72-757C-CA50-4B23-EA1D81FED7AC}"/>
          </ac:grpSpMkLst>
        </pc:grpChg>
        <pc:grpChg chg="del">
          <ac:chgData name="Charlemagne ABOUA" userId="3c95eb90940e9bc6" providerId="LiveId" clId="{A36FBF7C-619C-43F2-9F7C-C5826F10A27D}" dt="2024-08-13T11:04:12.666" v="654" actId="478"/>
          <ac:grpSpMkLst>
            <pc:docMk/>
            <pc:sldMk cId="2535615082" sldId="261"/>
            <ac:grpSpMk id="22" creationId="{324684EC-545A-28A8-3526-CFE510EACA58}"/>
          </ac:grpSpMkLst>
        </pc:grpChg>
        <pc:grpChg chg="del">
          <ac:chgData name="Charlemagne ABOUA" userId="3c95eb90940e9bc6" providerId="LiveId" clId="{A36FBF7C-619C-43F2-9F7C-C5826F10A27D}" dt="2024-08-13T11:04:13.578" v="655" actId="478"/>
          <ac:grpSpMkLst>
            <pc:docMk/>
            <pc:sldMk cId="2535615082" sldId="261"/>
            <ac:grpSpMk id="26" creationId="{E2EC48E9-7727-BD21-EE37-7B1396A8A8DA}"/>
          </ac:grpSpMkLst>
        </pc:grpChg>
        <pc:grpChg chg="del">
          <ac:chgData name="Charlemagne ABOUA" userId="3c95eb90940e9bc6" providerId="LiveId" clId="{A36FBF7C-619C-43F2-9F7C-C5826F10A27D}" dt="2024-08-13T11:04:14.812" v="656" actId="478"/>
          <ac:grpSpMkLst>
            <pc:docMk/>
            <pc:sldMk cId="2535615082" sldId="261"/>
            <ac:grpSpMk id="28" creationId="{EBEA9F81-0465-7BD3-4BF5-42CED4E20682}"/>
          </ac:grpSpMkLst>
        </pc:grpChg>
        <pc:grpChg chg="del">
          <ac:chgData name="Charlemagne ABOUA" userId="3c95eb90940e9bc6" providerId="LiveId" clId="{A36FBF7C-619C-43F2-9F7C-C5826F10A27D}" dt="2024-08-13T11:04:15.621" v="657" actId="478"/>
          <ac:grpSpMkLst>
            <pc:docMk/>
            <pc:sldMk cId="2535615082" sldId="261"/>
            <ac:grpSpMk id="29" creationId="{C41AA935-CBE9-36E5-F326-654EB70189FF}"/>
          </ac:grpSpMkLst>
        </pc:grpChg>
        <pc:graphicFrameChg chg="del modGraphic">
          <ac:chgData name="Charlemagne ABOUA" userId="3c95eb90940e9bc6" providerId="LiveId" clId="{A36FBF7C-619C-43F2-9F7C-C5826F10A27D}" dt="2024-08-13T11:04:19.822" v="660" actId="478"/>
          <ac:graphicFrameMkLst>
            <pc:docMk/>
            <pc:sldMk cId="2535615082" sldId="261"/>
            <ac:graphicFrameMk id="10" creationId="{B3C28BC7-CF96-6730-DA76-E83F13236875}"/>
          </ac:graphicFrameMkLst>
        </pc:graphicFrameChg>
        <pc:picChg chg="mod topLvl">
          <ac:chgData name="Charlemagne ABOUA" userId="3c95eb90940e9bc6" providerId="LiveId" clId="{A36FBF7C-619C-43F2-9F7C-C5826F10A27D}" dt="2024-08-17T15:50:58.705" v="1073" actId="165"/>
          <ac:picMkLst>
            <pc:docMk/>
            <pc:sldMk cId="2535615082" sldId="261"/>
            <ac:picMk id="10" creationId="{0D64199C-07C6-AB82-4E18-4C3C8DBEA793}"/>
          </ac:picMkLst>
        </pc:picChg>
        <pc:picChg chg="del">
          <ac:chgData name="Charlemagne ABOUA" userId="3c95eb90940e9bc6" providerId="LiveId" clId="{A36FBF7C-619C-43F2-9F7C-C5826F10A27D}" dt="2024-08-13T11:04:16.965" v="658" actId="478"/>
          <ac:picMkLst>
            <pc:docMk/>
            <pc:sldMk cId="2535615082" sldId="261"/>
            <ac:picMk id="11" creationId="{6B54B006-E42E-63FD-632E-F5E8A35B1A55}"/>
          </ac:picMkLst>
        </pc:picChg>
        <pc:picChg chg="mod">
          <ac:chgData name="Charlemagne ABOUA" userId="3c95eb90940e9bc6" providerId="LiveId" clId="{A36FBF7C-619C-43F2-9F7C-C5826F10A27D}" dt="2024-08-17T15:51:03.189" v="1074" actId="1076"/>
          <ac:picMkLst>
            <pc:docMk/>
            <pc:sldMk cId="2535615082" sldId="261"/>
            <ac:picMk id="12" creationId="{ED3A9586-B70C-94E3-E325-17D5CFF8114F}"/>
          </ac:picMkLst>
        </pc:picChg>
        <pc:picChg chg="mod">
          <ac:chgData name="Charlemagne ABOUA" userId="3c95eb90940e9bc6" providerId="LiveId" clId="{A36FBF7C-619C-43F2-9F7C-C5826F10A27D}" dt="2024-08-17T15:51:09.057" v="1075" actId="1076"/>
          <ac:picMkLst>
            <pc:docMk/>
            <pc:sldMk cId="2535615082" sldId="261"/>
            <ac:picMk id="13" creationId="{4E7EF989-9DFF-E6F3-DED5-330D7AEF35A7}"/>
          </ac:picMkLst>
        </pc:picChg>
        <pc:picChg chg="add mod">
          <ac:chgData name="Charlemagne ABOUA" userId="3c95eb90940e9bc6" providerId="LiveId" clId="{A36FBF7C-619C-43F2-9F7C-C5826F10A27D}" dt="2024-08-17T15:53:50.823" v="1100" actId="1076"/>
          <ac:picMkLst>
            <pc:docMk/>
            <pc:sldMk cId="2535615082" sldId="261"/>
            <ac:picMk id="2050" creationId="{3C7000A3-0C63-B68C-2E06-A90AB4F717F7}"/>
          </ac:picMkLst>
        </pc:picChg>
      </pc:sldChg>
      <pc:sldChg chg="addSp delSp modSp add mod delAnim modAnim">
        <pc:chgData name="Charlemagne ABOUA" userId="3c95eb90940e9bc6" providerId="LiveId" clId="{A36FBF7C-619C-43F2-9F7C-C5826F10A27D}" dt="2024-08-20T18:10:41.743" v="4774" actId="1076"/>
        <pc:sldMkLst>
          <pc:docMk/>
          <pc:sldMk cId="3221501434" sldId="262"/>
        </pc:sldMkLst>
        <pc:spChg chg="del mod">
          <ac:chgData name="Charlemagne ABOUA" userId="3c95eb90940e9bc6" providerId="LiveId" clId="{A36FBF7C-619C-43F2-9F7C-C5826F10A27D}" dt="2024-08-17T14:00:32.193" v="778" actId="478"/>
          <ac:spMkLst>
            <pc:docMk/>
            <pc:sldMk cId="3221501434" sldId="262"/>
            <ac:spMk id="2" creationId="{B1ED8AF0-7FF6-1232-41E9-11B15DE1440F}"/>
          </ac:spMkLst>
        </pc:spChg>
        <pc:spChg chg="mod">
          <ac:chgData name="Charlemagne ABOUA" userId="3c95eb90940e9bc6" providerId="LiveId" clId="{A36FBF7C-619C-43F2-9F7C-C5826F10A27D}" dt="2024-08-17T16:47:40.071" v="1447" actId="207"/>
          <ac:spMkLst>
            <pc:docMk/>
            <pc:sldMk cId="3221501434" sldId="262"/>
            <ac:spMk id="5" creationId="{C2FBF9CD-9B6F-C6E4-8676-DA540C54F207}"/>
          </ac:spMkLst>
        </pc:spChg>
        <pc:spChg chg="mod">
          <ac:chgData name="Charlemagne ABOUA" userId="3c95eb90940e9bc6" providerId="LiveId" clId="{A36FBF7C-619C-43F2-9F7C-C5826F10A27D}" dt="2024-08-17T16:47:44.900" v="1448" actId="207"/>
          <ac:spMkLst>
            <pc:docMk/>
            <pc:sldMk cId="3221501434" sldId="262"/>
            <ac:spMk id="6" creationId="{1D5BA3D1-4A4A-9103-04A5-0DE85332CDA6}"/>
          </ac:spMkLst>
        </pc:spChg>
        <pc:spChg chg="mod">
          <ac:chgData name="Charlemagne ABOUA" userId="3c95eb90940e9bc6" providerId="LiveId" clId="{A36FBF7C-619C-43F2-9F7C-C5826F10A27D}" dt="2024-08-17T16:48:00.193" v="1449" actId="207"/>
          <ac:spMkLst>
            <pc:docMk/>
            <pc:sldMk cId="3221501434" sldId="262"/>
            <ac:spMk id="7" creationId="{9222243E-F2B5-17A9-5B80-5D4AE023160B}"/>
          </ac:spMkLst>
        </pc:spChg>
        <pc:spChg chg="mod">
          <ac:chgData name="Charlemagne ABOUA" userId="3c95eb90940e9bc6" providerId="LiveId" clId="{A36FBF7C-619C-43F2-9F7C-C5826F10A27D}" dt="2024-08-17T16:49:24.506" v="1460" actId="207"/>
          <ac:spMkLst>
            <pc:docMk/>
            <pc:sldMk cId="3221501434" sldId="262"/>
            <ac:spMk id="8" creationId="{415C3955-8DDA-4392-B964-653D1449862C}"/>
          </ac:spMkLst>
        </pc:spChg>
        <pc:spChg chg="mod">
          <ac:chgData name="Charlemagne ABOUA" userId="3c95eb90940e9bc6" providerId="LiveId" clId="{A36FBF7C-619C-43F2-9F7C-C5826F10A27D}" dt="2024-08-17T14:00:28.295" v="777" actId="14100"/>
          <ac:spMkLst>
            <pc:docMk/>
            <pc:sldMk cId="3221501434" sldId="262"/>
            <ac:spMk id="9" creationId="{C549E8B3-738D-BE24-ED6A-A64BF1168402}"/>
          </ac:spMkLst>
        </pc:spChg>
        <pc:spChg chg="add mod">
          <ac:chgData name="Charlemagne ABOUA" userId="3c95eb90940e9bc6" providerId="LiveId" clId="{A36FBF7C-619C-43F2-9F7C-C5826F10A27D}" dt="2024-08-17T14:05:57.316" v="787" actId="255"/>
          <ac:spMkLst>
            <pc:docMk/>
            <pc:sldMk cId="3221501434" sldId="262"/>
            <ac:spMk id="30" creationId="{06668188-DC25-624E-F91F-FA9144446EE2}"/>
          </ac:spMkLst>
        </pc:spChg>
        <pc:spChg chg="add mod">
          <ac:chgData name="Charlemagne ABOUA" userId="3c95eb90940e9bc6" providerId="LiveId" clId="{A36FBF7C-619C-43F2-9F7C-C5826F10A27D}" dt="2024-08-17T14:06:41.580" v="788"/>
          <ac:spMkLst>
            <pc:docMk/>
            <pc:sldMk cId="3221501434" sldId="262"/>
            <ac:spMk id="34" creationId="{159EFD50-6BD6-9C08-C931-8296A168E789}"/>
          </ac:spMkLst>
        </pc:spChg>
        <pc:spChg chg="add">
          <ac:chgData name="Charlemagne ABOUA" userId="3c95eb90940e9bc6" providerId="LiveId" clId="{A36FBF7C-619C-43F2-9F7C-C5826F10A27D}" dt="2024-08-17T15:20:01.284" v="846"/>
          <ac:spMkLst>
            <pc:docMk/>
            <pc:sldMk cId="3221501434" sldId="262"/>
            <ac:spMk id="39" creationId="{7D685392-B7E2-9D19-C8AE-821D35890F34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1" creationId="{3DA68785-A8FE-553C-3D64-4DE638F75978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2" creationId="{A6D03A1F-6A87-5F1C-5D9B-D74889205B04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3" creationId="{3178EBD3-78AE-B061-9B41-F4D98C7B6D33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4" creationId="{11D74EF8-FE93-80BD-A1FA-12C70AFFBFCB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5" creationId="{14CD61B5-0FB8-9BEB-9401-799E8D45EE9B}"/>
          </ac:spMkLst>
        </pc:spChg>
        <pc:spChg chg="add mod">
          <ac:chgData name="Charlemagne ABOUA" userId="3c95eb90940e9bc6" providerId="LiveId" clId="{A36FBF7C-619C-43F2-9F7C-C5826F10A27D}" dt="2024-08-17T15:27:14.439" v="941" actId="1076"/>
          <ac:spMkLst>
            <pc:docMk/>
            <pc:sldMk cId="3221501434" sldId="262"/>
            <ac:spMk id="46" creationId="{797BA584-9054-0AFA-9C8E-B1EFBE3DDF96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7" creationId="{958EC392-602B-B714-6EF3-660802B666C9}"/>
          </ac:spMkLst>
        </pc:spChg>
        <pc:spChg chg="add mod">
          <ac:chgData name="Charlemagne ABOUA" userId="3c95eb90940e9bc6" providerId="LiveId" clId="{A36FBF7C-619C-43F2-9F7C-C5826F10A27D}" dt="2024-08-17T15:26:39.866" v="938" actId="164"/>
          <ac:spMkLst>
            <pc:docMk/>
            <pc:sldMk cId="3221501434" sldId="262"/>
            <ac:spMk id="48" creationId="{8B3E8466-AFCA-0156-61B6-D3F1B84A6630}"/>
          </ac:spMkLst>
        </pc:spChg>
        <pc:spChg chg="add mod">
          <ac:chgData name="Charlemagne ABOUA" userId="3c95eb90940e9bc6" providerId="LiveId" clId="{A36FBF7C-619C-43F2-9F7C-C5826F10A27D}" dt="2024-08-20T18:10:33.943" v="4773" actId="122"/>
          <ac:spMkLst>
            <pc:docMk/>
            <pc:sldMk cId="3221501434" sldId="262"/>
            <ac:spMk id="50" creationId="{B902FF75-FA73-82AB-4993-72B7CEEFB56D}"/>
          </ac:spMkLst>
        </pc:spChg>
        <pc:spChg chg="add mod">
          <ac:chgData name="Charlemagne ABOUA" userId="3c95eb90940e9bc6" providerId="LiveId" clId="{A36FBF7C-619C-43F2-9F7C-C5826F10A27D}" dt="2024-08-17T19:31:26.746" v="2276" actId="20577"/>
          <ac:spMkLst>
            <pc:docMk/>
            <pc:sldMk cId="3221501434" sldId="262"/>
            <ac:spMk id="52" creationId="{54570E17-AEDF-333A-D994-8835DC2A9B45}"/>
          </ac:spMkLst>
        </pc:spChg>
        <pc:spChg chg="del">
          <ac:chgData name="Charlemagne ABOUA" userId="3c95eb90940e9bc6" providerId="LiveId" clId="{A36FBF7C-619C-43F2-9F7C-C5826F10A27D}" dt="2024-08-18T08:59:29.458" v="2760" actId="478"/>
          <ac:spMkLst>
            <pc:docMk/>
            <pc:sldMk cId="3221501434" sldId="262"/>
            <ac:spMk id="53" creationId="{94E02DF4-3A9E-3E0A-081F-927B2E8C5B31}"/>
          </ac:spMkLst>
        </pc:spChg>
        <pc:grpChg chg="add del mod">
          <ac:chgData name="Charlemagne ABOUA" userId="3c95eb90940e9bc6" providerId="LiveId" clId="{A36FBF7C-619C-43F2-9F7C-C5826F10A27D}" dt="2024-08-17T15:20:18.759" v="850" actId="478"/>
          <ac:grpSpMkLst>
            <pc:docMk/>
            <pc:sldMk cId="3221501434" sldId="262"/>
            <ac:grpSpMk id="3" creationId="{4E627C94-433C-2D5A-463F-22D0B0513122}"/>
          </ac:grpSpMkLst>
        </pc:grpChg>
        <pc:grpChg chg="mod">
          <ac:chgData name="Charlemagne ABOUA" userId="3c95eb90940e9bc6" providerId="LiveId" clId="{A36FBF7C-619C-43F2-9F7C-C5826F10A27D}" dt="2024-08-17T13:59:40.654" v="770" actId="207"/>
          <ac:grpSpMkLst>
            <pc:docMk/>
            <pc:sldMk cId="3221501434" sldId="262"/>
            <ac:grpSpMk id="4" creationId="{A6A0ED8E-8417-0299-7532-AB9E87FFCA1E}"/>
          </ac:grpSpMkLst>
        </pc:grpChg>
        <pc:grpChg chg="del">
          <ac:chgData name="Charlemagne ABOUA" userId="3c95eb90940e9bc6" providerId="LiveId" clId="{A36FBF7C-619C-43F2-9F7C-C5826F10A27D}" dt="2024-08-17T13:48:34.532" v="705" actId="478"/>
          <ac:grpSpMkLst>
            <pc:docMk/>
            <pc:sldMk cId="3221501434" sldId="262"/>
            <ac:grpSpMk id="14" creationId="{C6AC2E7E-4B32-1493-74A4-B826B2408297}"/>
          </ac:grpSpMkLst>
        </pc:grpChg>
        <pc:grpChg chg="del">
          <ac:chgData name="Charlemagne ABOUA" userId="3c95eb90940e9bc6" providerId="LiveId" clId="{A36FBF7C-619C-43F2-9F7C-C5826F10A27D}" dt="2024-08-17T13:48:36.172" v="706" actId="478"/>
          <ac:grpSpMkLst>
            <pc:docMk/>
            <pc:sldMk cId="3221501434" sldId="262"/>
            <ac:grpSpMk id="17" creationId="{0F466C72-757C-CA50-4B23-EA1D81FED7AC}"/>
          </ac:grpSpMkLst>
        </pc:grpChg>
        <pc:grpChg chg="del">
          <ac:chgData name="Charlemagne ABOUA" userId="3c95eb90940e9bc6" providerId="LiveId" clId="{A36FBF7C-619C-43F2-9F7C-C5826F10A27D}" dt="2024-08-17T13:48:37.121" v="707" actId="478"/>
          <ac:grpSpMkLst>
            <pc:docMk/>
            <pc:sldMk cId="3221501434" sldId="262"/>
            <ac:grpSpMk id="22" creationId="{324684EC-545A-28A8-3526-CFE510EACA58}"/>
          </ac:grpSpMkLst>
        </pc:grpChg>
        <pc:grpChg chg="del">
          <ac:chgData name="Charlemagne ABOUA" userId="3c95eb90940e9bc6" providerId="LiveId" clId="{A36FBF7C-619C-43F2-9F7C-C5826F10A27D}" dt="2024-08-17T13:48:38.100" v="708" actId="478"/>
          <ac:grpSpMkLst>
            <pc:docMk/>
            <pc:sldMk cId="3221501434" sldId="262"/>
            <ac:grpSpMk id="26" creationId="{E2EC48E9-7727-BD21-EE37-7B1396A8A8DA}"/>
          </ac:grpSpMkLst>
        </pc:grpChg>
        <pc:grpChg chg="del">
          <ac:chgData name="Charlemagne ABOUA" userId="3c95eb90940e9bc6" providerId="LiveId" clId="{A36FBF7C-619C-43F2-9F7C-C5826F10A27D}" dt="2024-08-17T13:48:39.055" v="709" actId="478"/>
          <ac:grpSpMkLst>
            <pc:docMk/>
            <pc:sldMk cId="3221501434" sldId="262"/>
            <ac:grpSpMk id="28" creationId="{EBEA9F81-0465-7BD3-4BF5-42CED4E20682}"/>
          </ac:grpSpMkLst>
        </pc:grpChg>
        <pc:grpChg chg="del">
          <ac:chgData name="Charlemagne ABOUA" userId="3c95eb90940e9bc6" providerId="LiveId" clId="{A36FBF7C-619C-43F2-9F7C-C5826F10A27D}" dt="2024-08-17T13:48:40.004" v="710" actId="478"/>
          <ac:grpSpMkLst>
            <pc:docMk/>
            <pc:sldMk cId="3221501434" sldId="262"/>
            <ac:grpSpMk id="29" creationId="{C41AA935-CBE9-36E5-F326-654EB70189FF}"/>
          </ac:grpSpMkLst>
        </pc:grpChg>
        <pc:grpChg chg="add del mod">
          <ac:chgData name="Charlemagne ABOUA" userId="3c95eb90940e9bc6" providerId="LiveId" clId="{A36FBF7C-619C-43F2-9F7C-C5826F10A27D}" dt="2024-08-17T14:07:53.739" v="792" actId="478"/>
          <ac:grpSpMkLst>
            <pc:docMk/>
            <pc:sldMk cId="3221501434" sldId="262"/>
            <ac:grpSpMk id="33" creationId="{08F7B5B2-3690-C6D5-F585-D2959C9CC2FB}"/>
          </ac:grpSpMkLst>
        </pc:grpChg>
        <pc:grpChg chg="add mod">
          <ac:chgData name="Charlemagne ABOUA" userId="3c95eb90940e9bc6" providerId="LiveId" clId="{A36FBF7C-619C-43F2-9F7C-C5826F10A27D}" dt="2024-08-17T14:06:41.580" v="788"/>
          <ac:grpSpMkLst>
            <pc:docMk/>
            <pc:sldMk cId="3221501434" sldId="262"/>
            <ac:grpSpMk id="36" creationId="{967B7F45-B258-75CD-C011-4ACCE037774B}"/>
          </ac:grpSpMkLst>
        </pc:grpChg>
        <pc:grpChg chg="add mod">
          <ac:chgData name="Charlemagne ABOUA" userId="3c95eb90940e9bc6" providerId="LiveId" clId="{A36FBF7C-619C-43F2-9F7C-C5826F10A27D}" dt="2024-08-17T15:29:40.917" v="966" actId="1076"/>
          <ac:grpSpMkLst>
            <pc:docMk/>
            <pc:sldMk cId="3221501434" sldId="262"/>
            <ac:grpSpMk id="49" creationId="{44BB1A9A-6C70-31D5-7A72-6830719D76B9}"/>
          </ac:grpSpMkLst>
        </pc:grpChg>
        <pc:graphicFrameChg chg="del">
          <ac:chgData name="Charlemagne ABOUA" userId="3c95eb90940e9bc6" providerId="LiveId" clId="{A36FBF7C-619C-43F2-9F7C-C5826F10A27D}" dt="2024-08-17T13:48:47.351" v="712" actId="478"/>
          <ac:graphicFrameMkLst>
            <pc:docMk/>
            <pc:sldMk cId="3221501434" sldId="262"/>
            <ac:graphicFrameMk id="10" creationId="{B3C28BC7-CF96-6730-DA76-E83F13236875}"/>
          </ac:graphicFrameMkLst>
        </pc:graphicFrameChg>
        <pc:picChg chg="del">
          <ac:chgData name="Charlemagne ABOUA" userId="3c95eb90940e9bc6" providerId="LiveId" clId="{A36FBF7C-619C-43F2-9F7C-C5826F10A27D}" dt="2024-08-17T13:48:42.528" v="711" actId="478"/>
          <ac:picMkLst>
            <pc:docMk/>
            <pc:sldMk cId="3221501434" sldId="262"/>
            <ac:picMk id="11" creationId="{6B54B006-E42E-63FD-632E-F5E8A35B1A55}"/>
          </ac:picMkLst>
        </pc:picChg>
        <pc:picChg chg="add mod">
          <ac:chgData name="Charlemagne ABOUA" userId="3c95eb90940e9bc6" providerId="LiveId" clId="{A36FBF7C-619C-43F2-9F7C-C5826F10A27D}" dt="2024-08-17T14:05:27.030" v="784"/>
          <ac:picMkLst>
            <pc:docMk/>
            <pc:sldMk cId="3221501434" sldId="262"/>
            <ac:picMk id="31" creationId="{F444CE3B-30BC-DC1B-6E17-5F94A8A1C806}"/>
          </ac:picMkLst>
        </pc:picChg>
        <pc:picChg chg="add mod">
          <ac:chgData name="Charlemagne ABOUA" userId="3c95eb90940e9bc6" providerId="LiveId" clId="{A36FBF7C-619C-43F2-9F7C-C5826F10A27D}" dt="2024-08-17T14:05:27.030" v="784"/>
          <ac:picMkLst>
            <pc:docMk/>
            <pc:sldMk cId="3221501434" sldId="262"/>
            <ac:picMk id="32" creationId="{643ACD5C-9D7A-EF64-1E6B-AD86B2FDE715}"/>
          </ac:picMkLst>
        </pc:picChg>
        <pc:picChg chg="add mod">
          <ac:chgData name="Charlemagne ABOUA" userId="3c95eb90940e9bc6" providerId="LiveId" clId="{A36FBF7C-619C-43F2-9F7C-C5826F10A27D}" dt="2024-08-17T14:06:41.580" v="788"/>
          <ac:picMkLst>
            <pc:docMk/>
            <pc:sldMk cId="3221501434" sldId="262"/>
            <ac:picMk id="35" creationId="{7ECFC77B-3464-DB7A-A5F0-2B99740627D8}"/>
          </ac:picMkLst>
        </pc:picChg>
        <pc:picChg chg="add mod">
          <ac:chgData name="Charlemagne ABOUA" userId="3c95eb90940e9bc6" providerId="LiveId" clId="{A36FBF7C-619C-43F2-9F7C-C5826F10A27D}" dt="2024-08-17T14:06:41.580" v="788"/>
          <ac:picMkLst>
            <pc:docMk/>
            <pc:sldMk cId="3221501434" sldId="262"/>
            <ac:picMk id="37" creationId="{D3807EA4-DEB2-AD62-5D4E-F57A2D9337D4}"/>
          </ac:picMkLst>
        </pc:picChg>
        <pc:picChg chg="add mod">
          <ac:chgData name="Charlemagne ABOUA" userId="3c95eb90940e9bc6" providerId="LiveId" clId="{A36FBF7C-619C-43F2-9F7C-C5826F10A27D}" dt="2024-08-17T14:06:41.580" v="788"/>
          <ac:picMkLst>
            <pc:docMk/>
            <pc:sldMk cId="3221501434" sldId="262"/>
            <ac:picMk id="38" creationId="{6AC992D6-6BA7-8D74-B759-7A76C25C542D}"/>
          </ac:picMkLst>
        </pc:picChg>
        <pc:picChg chg="add mod">
          <ac:chgData name="Charlemagne ABOUA" userId="3c95eb90940e9bc6" providerId="LiveId" clId="{A36FBF7C-619C-43F2-9F7C-C5826F10A27D}" dt="2024-08-17T15:26:39.866" v="938" actId="164"/>
          <ac:picMkLst>
            <pc:docMk/>
            <pc:sldMk cId="3221501434" sldId="262"/>
            <ac:picMk id="40" creationId="{D46D71A1-D12F-35C3-BAAE-D291936A3C5F}"/>
          </ac:picMkLst>
        </pc:picChg>
        <pc:picChg chg="add mod">
          <ac:chgData name="Charlemagne ABOUA" userId="3c95eb90940e9bc6" providerId="LiveId" clId="{A36FBF7C-619C-43F2-9F7C-C5826F10A27D}" dt="2024-08-20T18:10:41.743" v="4774" actId="1076"/>
          <ac:picMkLst>
            <pc:docMk/>
            <pc:sldMk cId="3221501434" sldId="262"/>
            <ac:picMk id="51" creationId="{E38DA680-BF87-F862-56AE-804E338632A0}"/>
          </ac:picMkLst>
        </pc:picChg>
      </pc:sldChg>
      <pc:sldChg chg="modSp add del mod">
        <pc:chgData name="Charlemagne ABOUA" userId="3c95eb90940e9bc6" providerId="LiveId" clId="{A36FBF7C-619C-43F2-9F7C-C5826F10A27D}" dt="2024-08-17T19:11:18.733" v="2118" actId="2696"/>
        <pc:sldMkLst>
          <pc:docMk/>
          <pc:sldMk cId="1015229033" sldId="263"/>
        </pc:sldMkLst>
        <pc:picChg chg="mod modCrop">
          <ac:chgData name="Charlemagne ABOUA" userId="3c95eb90940e9bc6" providerId="LiveId" clId="{A36FBF7C-619C-43F2-9F7C-C5826F10A27D}" dt="2024-08-17T19:11:00.951" v="2117" actId="732"/>
          <ac:picMkLst>
            <pc:docMk/>
            <pc:sldMk cId="1015229033" sldId="263"/>
            <ac:picMk id="6" creationId="{5FA7840A-545A-843E-A6F6-A4382AEB732D}"/>
          </ac:picMkLst>
        </pc:picChg>
      </pc:sldChg>
      <pc:sldChg chg="addSp delSp modSp add mod ord modAnim">
        <pc:chgData name="Charlemagne ABOUA" userId="3c95eb90940e9bc6" providerId="LiveId" clId="{A36FBF7C-619C-43F2-9F7C-C5826F10A27D}" dt="2024-08-20T18:10:22.766" v="4772" actId="20577"/>
        <pc:sldMkLst>
          <pc:docMk/>
          <pc:sldMk cId="298344358" sldId="264"/>
        </pc:sldMkLst>
        <pc:spChg chg="del mod topLvl">
          <ac:chgData name="Charlemagne ABOUA" userId="3c95eb90940e9bc6" providerId="LiveId" clId="{A36FBF7C-619C-43F2-9F7C-C5826F10A27D}" dt="2024-08-17T19:26:29.871" v="2226" actId="478"/>
          <ac:spMkLst>
            <pc:docMk/>
            <pc:sldMk cId="298344358" sldId="264"/>
            <ac:spMk id="3" creationId="{05DA454A-5A14-1CEF-5DDA-D72CB2D85FAF}"/>
          </ac:spMkLst>
        </pc:spChg>
        <pc:spChg chg="add mod ord">
          <ac:chgData name="Charlemagne ABOUA" userId="3c95eb90940e9bc6" providerId="LiveId" clId="{A36FBF7C-619C-43F2-9F7C-C5826F10A27D}" dt="2024-08-20T16:31:46.283" v="4257" actId="1076"/>
          <ac:spMkLst>
            <pc:docMk/>
            <pc:sldMk cId="298344358" sldId="264"/>
            <ac:spMk id="3" creationId="{E3F71A61-B33C-7439-AC47-1521328FBE96}"/>
          </ac:spMkLst>
        </pc:spChg>
        <pc:spChg chg="mod">
          <ac:chgData name="Charlemagne ABOUA" userId="3c95eb90940e9bc6" providerId="LiveId" clId="{A36FBF7C-619C-43F2-9F7C-C5826F10A27D}" dt="2024-08-17T16:51:58.614" v="1488" actId="207"/>
          <ac:spMkLst>
            <pc:docMk/>
            <pc:sldMk cId="298344358" sldId="264"/>
            <ac:spMk id="5" creationId="{C2FBF9CD-9B6F-C6E4-8676-DA540C54F207}"/>
          </ac:spMkLst>
        </pc:spChg>
        <pc:spChg chg="mod">
          <ac:chgData name="Charlemagne ABOUA" userId="3c95eb90940e9bc6" providerId="LiveId" clId="{A36FBF7C-619C-43F2-9F7C-C5826F10A27D}" dt="2024-08-17T16:52:22.359" v="1492" actId="207"/>
          <ac:spMkLst>
            <pc:docMk/>
            <pc:sldMk cId="298344358" sldId="264"/>
            <ac:spMk id="6" creationId="{1D5BA3D1-4A4A-9103-04A5-0DE85332CDA6}"/>
          </ac:spMkLst>
        </pc:spChg>
        <pc:spChg chg="mod">
          <ac:chgData name="Charlemagne ABOUA" userId="3c95eb90940e9bc6" providerId="LiveId" clId="{A36FBF7C-619C-43F2-9F7C-C5826F10A27D}" dt="2024-08-17T17:03:22.336" v="1563" actId="207"/>
          <ac:spMkLst>
            <pc:docMk/>
            <pc:sldMk cId="298344358" sldId="264"/>
            <ac:spMk id="7" creationId="{9222243E-F2B5-17A9-5B80-5D4AE023160B}"/>
          </ac:spMkLst>
        </pc:spChg>
        <pc:spChg chg="mod">
          <ac:chgData name="Charlemagne ABOUA" userId="3c95eb90940e9bc6" providerId="LiveId" clId="{A36FBF7C-619C-43F2-9F7C-C5826F10A27D}" dt="2024-08-17T17:03:26.928" v="1564" actId="207"/>
          <ac:spMkLst>
            <pc:docMk/>
            <pc:sldMk cId="298344358" sldId="264"/>
            <ac:spMk id="8" creationId="{415C3955-8DDA-4392-B964-653D1449862C}"/>
          </ac:spMkLst>
        </pc:spChg>
        <pc:spChg chg="mod">
          <ac:chgData name="Charlemagne ABOUA" userId="3c95eb90940e9bc6" providerId="LiveId" clId="{A36FBF7C-619C-43F2-9F7C-C5826F10A27D}" dt="2024-08-17T16:52:09.552" v="1490" actId="207"/>
          <ac:spMkLst>
            <pc:docMk/>
            <pc:sldMk cId="298344358" sldId="264"/>
            <ac:spMk id="9" creationId="{C549E8B3-738D-BE24-ED6A-A64BF1168402}"/>
          </ac:spMkLst>
        </pc:spChg>
        <pc:spChg chg="add mod ord">
          <ac:chgData name="Charlemagne ABOUA" userId="3c95eb90940e9bc6" providerId="LiveId" clId="{A36FBF7C-619C-43F2-9F7C-C5826F10A27D}" dt="2024-08-20T16:31:33.849" v="4253" actId="1076"/>
          <ac:spMkLst>
            <pc:docMk/>
            <pc:sldMk cId="298344358" sldId="264"/>
            <ac:spMk id="10" creationId="{BC6E3757-EF3E-4E90-DB06-E60CAF13AED0}"/>
          </ac:spMkLst>
        </pc:spChg>
        <pc:spChg chg="add mod">
          <ac:chgData name="Charlemagne ABOUA" userId="3c95eb90940e9bc6" providerId="LiveId" clId="{A36FBF7C-619C-43F2-9F7C-C5826F10A27D}" dt="2024-08-20T16:30:43.823" v="4240" actId="1076"/>
          <ac:spMkLst>
            <pc:docMk/>
            <pc:sldMk cId="298344358" sldId="264"/>
            <ac:spMk id="11" creationId="{FEAAA5DC-52D3-D052-3D1B-B57315892760}"/>
          </ac:spMkLst>
        </pc:spChg>
        <pc:spChg chg="add mod">
          <ac:chgData name="Charlemagne ABOUA" userId="3c95eb90940e9bc6" providerId="LiveId" clId="{A36FBF7C-619C-43F2-9F7C-C5826F10A27D}" dt="2024-08-20T18:10:22.766" v="4772" actId="20577"/>
          <ac:spMkLst>
            <pc:docMk/>
            <pc:sldMk cId="298344358" sldId="264"/>
            <ac:spMk id="15" creationId="{1CF8E170-1BB3-F4EC-A4F6-2B0196DE5C24}"/>
          </ac:spMkLst>
        </pc:spChg>
        <pc:spChg chg="add mod ord">
          <ac:chgData name="Charlemagne ABOUA" userId="3c95eb90940e9bc6" providerId="LiveId" clId="{A36FBF7C-619C-43F2-9F7C-C5826F10A27D}" dt="2024-08-17T19:30:20.352" v="2269" actId="164"/>
          <ac:spMkLst>
            <pc:docMk/>
            <pc:sldMk cId="298344358" sldId="264"/>
            <ac:spMk id="16" creationId="{85A0CC71-69B0-3432-84EE-119D61EAA8DC}"/>
          </ac:spMkLst>
        </pc:spChg>
        <pc:spChg chg="add mod ord">
          <ac:chgData name="Charlemagne ABOUA" userId="3c95eb90940e9bc6" providerId="LiveId" clId="{A36FBF7C-619C-43F2-9F7C-C5826F10A27D}" dt="2024-08-17T19:30:20.352" v="2269" actId="164"/>
          <ac:spMkLst>
            <pc:docMk/>
            <pc:sldMk cId="298344358" sldId="264"/>
            <ac:spMk id="17" creationId="{E9EC819B-B19C-6EEF-247D-E3D118C55202}"/>
          </ac:spMkLst>
        </pc:spChg>
        <pc:spChg chg="add mod ord">
          <ac:chgData name="Charlemagne ABOUA" userId="3c95eb90940e9bc6" providerId="LiveId" clId="{A36FBF7C-619C-43F2-9F7C-C5826F10A27D}" dt="2024-08-17T19:30:20.352" v="2269" actId="164"/>
          <ac:spMkLst>
            <pc:docMk/>
            <pc:sldMk cId="298344358" sldId="264"/>
            <ac:spMk id="18" creationId="{91825A7D-D9C1-5368-5AA5-1730BA633572}"/>
          </ac:spMkLst>
        </pc:spChg>
        <pc:spChg chg="add mod ord">
          <ac:chgData name="Charlemagne ABOUA" userId="3c95eb90940e9bc6" providerId="LiveId" clId="{A36FBF7C-619C-43F2-9F7C-C5826F10A27D}" dt="2024-08-17T19:30:20.352" v="2269" actId="164"/>
          <ac:spMkLst>
            <pc:docMk/>
            <pc:sldMk cId="298344358" sldId="264"/>
            <ac:spMk id="19" creationId="{425995F3-21E3-2810-8DC2-4A121C174D8F}"/>
          </ac:spMkLst>
        </pc:spChg>
        <pc:spChg chg="add mod">
          <ac:chgData name="Charlemagne ABOUA" userId="3c95eb90940e9bc6" providerId="LiveId" clId="{A36FBF7C-619C-43F2-9F7C-C5826F10A27D}" dt="2024-08-20T17:38:46.429" v="4711" actId="122"/>
          <ac:spMkLst>
            <pc:docMk/>
            <pc:sldMk cId="298344358" sldId="264"/>
            <ac:spMk id="20" creationId="{829194F4-E0B3-AEE6-1130-91654A18B946}"/>
          </ac:spMkLst>
        </pc:spChg>
        <pc:spChg chg="add mod">
          <ac:chgData name="Charlemagne ABOUA" userId="3c95eb90940e9bc6" providerId="LiveId" clId="{A36FBF7C-619C-43F2-9F7C-C5826F10A27D}" dt="2024-08-20T17:41:27.913" v="4733" actId="14100"/>
          <ac:spMkLst>
            <pc:docMk/>
            <pc:sldMk cId="298344358" sldId="264"/>
            <ac:spMk id="21" creationId="{A504A84D-DB15-5925-C173-1C3A8716C55F}"/>
          </ac:spMkLst>
        </pc:spChg>
        <pc:spChg chg="add del mod">
          <ac:chgData name="Charlemagne ABOUA" userId="3c95eb90940e9bc6" providerId="LiveId" clId="{A36FBF7C-619C-43F2-9F7C-C5826F10A27D}" dt="2024-08-17T19:26:33.459" v="2227" actId="478"/>
          <ac:spMkLst>
            <pc:docMk/>
            <pc:sldMk cId="298344358" sldId="264"/>
            <ac:spMk id="23" creationId="{38A7FAE0-EDDF-E6DE-87F4-8DE4749F14F2}"/>
          </ac:spMkLst>
        </pc:spChg>
        <pc:spChg chg="del">
          <ac:chgData name="Charlemagne ABOUA" userId="3c95eb90940e9bc6" providerId="LiveId" clId="{A36FBF7C-619C-43F2-9F7C-C5826F10A27D}" dt="2024-08-18T08:58:56.457" v="2755" actId="478"/>
          <ac:spMkLst>
            <pc:docMk/>
            <pc:sldMk cId="298344358" sldId="264"/>
            <ac:spMk id="25" creationId="{6BF1ABFF-E0A3-E2E5-350D-CB035CD2B6BC}"/>
          </ac:spMkLst>
        </pc:spChg>
        <pc:grpChg chg="del mod ord">
          <ac:chgData name="Charlemagne ABOUA" userId="3c95eb90940e9bc6" providerId="LiveId" clId="{A36FBF7C-619C-43F2-9F7C-C5826F10A27D}" dt="2024-08-17T15:51:49.396" v="1081" actId="165"/>
          <ac:grpSpMkLst>
            <pc:docMk/>
            <pc:sldMk cId="298344358" sldId="264"/>
            <ac:grpSpMk id="2" creationId="{453F306B-8BB2-3BFB-EE43-7635E677AE07}"/>
          </ac:grpSpMkLst>
        </pc:grpChg>
        <pc:grpChg chg="del mod topLvl">
          <ac:chgData name="Charlemagne ABOUA" userId="3c95eb90940e9bc6" providerId="LiveId" clId="{A36FBF7C-619C-43F2-9F7C-C5826F10A27D}" dt="2024-08-17T19:26:18.122" v="2225" actId="478"/>
          <ac:grpSpMkLst>
            <pc:docMk/>
            <pc:sldMk cId="298344358" sldId="264"/>
            <ac:grpSpMk id="11" creationId="{0811784C-4B9A-6069-4711-F01BEDE710A6}"/>
          </ac:grpSpMkLst>
        </pc:grpChg>
        <pc:grpChg chg="add del mod">
          <ac:chgData name="Charlemagne ABOUA" userId="3c95eb90940e9bc6" providerId="LiveId" clId="{A36FBF7C-619C-43F2-9F7C-C5826F10A27D}" dt="2024-08-20T09:58:36.874" v="3297" actId="478"/>
          <ac:grpSpMkLst>
            <pc:docMk/>
            <pc:sldMk cId="298344358" sldId="264"/>
            <ac:grpSpMk id="24" creationId="{0A2A5355-B811-B444-6FED-245B5991D3DA}"/>
          </ac:grpSpMkLst>
        </pc:grpChg>
        <pc:picChg chg="add del mod">
          <ac:chgData name="Charlemagne ABOUA" userId="3c95eb90940e9bc6" providerId="LiveId" clId="{A36FBF7C-619C-43F2-9F7C-C5826F10A27D}" dt="2024-08-20T16:30:57.050" v="4244" actId="478"/>
          <ac:picMkLst>
            <pc:docMk/>
            <pc:sldMk cId="298344358" sldId="264"/>
            <ac:picMk id="2" creationId="{9BE9328A-7F31-24BF-8EE4-6816897D58EC}"/>
          </ac:picMkLst>
        </pc:picChg>
        <pc:picChg chg="del mod topLvl modCrop">
          <ac:chgData name="Charlemagne ABOUA" userId="3c95eb90940e9bc6" providerId="LiveId" clId="{A36FBF7C-619C-43F2-9F7C-C5826F10A27D}" dt="2024-08-17T19:26:16.008" v="2224" actId="478"/>
          <ac:picMkLst>
            <pc:docMk/>
            <pc:sldMk cId="298344358" sldId="264"/>
            <ac:picMk id="10" creationId="{0D64199C-07C6-AB82-4E18-4C3C8DBEA793}"/>
          </ac:picMkLst>
        </pc:picChg>
        <pc:picChg chg="add mod">
          <ac:chgData name="Charlemagne ABOUA" userId="3c95eb90940e9bc6" providerId="LiveId" clId="{A36FBF7C-619C-43F2-9F7C-C5826F10A27D}" dt="2024-08-20T16:31:18.787" v="4250" actId="1076"/>
          <ac:picMkLst>
            <pc:docMk/>
            <pc:sldMk cId="298344358" sldId="264"/>
            <ac:picMk id="12" creationId="{65AAF111-935B-CB63-C044-716BFD451864}"/>
          </ac:picMkLst>
        </pc:picChg>
        <pc:picChg chg="mod">
          <ac:chgData name="Charlemagne ABOUA" userId="3c95eb90940e9bc6" providerId="LiveId" clId="{A36FBF7C-619C-43F2-9F7C-C5826F10A27D}" dt="2024-08-17T15:51:49.396" v="1081" actId="165"/>
          <ac:picMkLst>
            <pc:docMk/>
            <pc:sldMk cId="298344358" sldId="264"/>
            <ac:picMk id="12" creationId="{ED3A9586-B70C-94E3-E325-17D5CFF8114F}"/>
          </ac:picMkLst>
        </pc:picChg>
        <pc:picChg chg="mod">
          <ac:chgData name="Charlemagne ABOUA" userId="3c95eb90940e9bc6" providerId="LiveId" clId="{A36FBF7C-619C-43F2-9F7C-C5826F10A27D}" dt="2024-08-17T15:51:49.396" v="1081" actId="165"/>
          <ac:picMkLst>
            <pc:docMk/>
            <pc:sldMk cId="298344358" sldId="264"/>
            <ac:picMk id="13" creationId="{4E7EF989-9DFF-E6F3-DED5-330D7AEF35A7}"/>
          </ac:picMkLst>
        </pc:picChg>
        <pc:picChg chg="add del mod">
          <ac:chgData name="Charlemagne ABOUA" userId="3c95eb90940e9bc6" providerId="LiveId" clId="{A36FBF7C-619C-43F2-9F7C-C5826F10A27D}" dt="2024-08-17T19:21:43.085" v="2157" actId="478"/>
          <ac:picMkLst>
            <pc:docMk/>
            <pc:sldMk cId="298344358" sldId="264"/>
            <ac:picMk id="14" creationId="{83763ECE-ED76-FFCC-FE81-AC3C3E2824B6}"/>
          </ac:picMkLst>
        </pc:picChg>
        <pc:picChg chg="del">
          <ac:chgData name="Charlemagne ABOUA" userId="3c95eb90940e9bc6" providerId="LiveId" clId="{A36FBF7C-619C-43F2-9F7C-C5826F10A27D}" dt="2024-08-17T15:51:35.284" v="1078" actId="478"/>
          <ac:picMkLst>
            <pc:docMk/>
            <pc:sldMk cId="298344358" sldId="264"/>
            <ac:picMk id="2050" creationId="{3C7000A3-0C63-B68C-2E06-A90AB4F717F7}"/>
          </ac:picMkLst>
        </pc:picChg>
        <pc:picChg chg="add mod">
          <ac:chgData name="Charlemagne ABOUA" userId="3c95eb90940e9bc6" providerId="LiveId" clId="{A36FBF7C-619C-43F2-9F7C-C5826F10A27D}" dt="2024-08-17T19:30:20.352" v="2269" actId="164"/>
          <ac:picMkLst>
            <pc:docMk/>
            <pc:sldMk cId="298344358" sldId="264"/>
            <ac:picMk id="3074" creationId="{651C3DE8-FDD3-5E4F-22DC-B86E057588E5}"/>
          </ac:picMkLst>
        </pc:picChg>
      </pc:sldChg>
      <pc:sldChg chg="addSp delSp modSp add mod modAnim">
        <pc:chgData name="Charlemagne ABOUA" userId="3c95eb90940e9bc6" providerId="LiveId" clId="{A36FBF7C-619C-43F2-9F7C-C5826F10A27D}" dt="2024-08-18T08:59:34.666" v="2761" actId="478"/>
        <pc:sldMkLst>
          <pc:docMk/>
          <pc:sldMk cId="937584086" sldId="265"/>
        </pc:sldMkLst>
        <pc:spChg chg="add mod">
          <ac:chgData name="Charlemagne ABOUA" userId="3c95eb90940e9bc6" providerId="LiveId" clId="{A36FBF7C-619C-43F2-9F7C-C5826F10A27D}" dt="2024-08-17T16:10:58.481" v="1196"/>
          <ac:spMkLst>
            <pc:docMk/>
            <pc:sldMk cId="937584086" sldId="265"/>
            <ac:spMk id="2" creationId="{2B1FFBE7-D8AC-D4DB-3A78-7EB7C334C576}"/>
          </ac:spMkLst>
        </pc:spChg>
        <pc:spChg chg="del">
          <ac:chgData name="Charlemagne ABOUA" userId="3c95eb90940e9bc6" providerId="LiveId" clId="{A36FBF7C-619C-43F2-9F7C-C5826F10A27D}" dt="2024-08-17T16:10:41.707" v="1186" actId="478"/>
          <ac:spMkLst>
            <pc:docMk/>
            <pc:sldMk cId="937584086" sldId="265"/>
            <ac:spMk id="3" creationId="{05DA454A-5A14-1CEF-5DDA-D72CB2D85FAF}"/>
          </ac:spMkLst>
        </pc:spChg>
        <pc:spChg chg="mod">
          <ac:chgData name="Charlemagne ABOUA" userId="3c95eb90940e9bc6" providerId="LiveId" clId="{A36FBF7C-619C-43F2-9F7C-C5826F10A27D}" dt="2024-08-17T16:59:20.938" v="1540" actId="1076"/>
          <ac:spMkLst>
            <pc:docMk/>
            <pc:sldMk cId="937584086" sldId="265"/>
            <ac:spMk id="5" creationId="{C2FBF9CD-9B6F-C6E4-8676-DA540C54F207}"/>
          </ac:spMkLst>
        </pc:spChg>
        <pc:spChg chg="mod">
          <ac:chgData name="Charlemagne ABOUA" userId="3c95eb90940e9bc6" providerId="LiveId" clId="{A36FBF7C-619C-43F2-9F7C-C5826F10A27D}" dt="2024-08-17T16:59:28.120" v="1541" actId="1076"/>
          <ac:spMkLst>
            <pc:docMk/>
            <pc:sldMk cId="937584086" sldId="265"/>
            <ac:spMk id="6" creationId="{1D5BA3D1-4A4A-9103-04A5-0DE85332CDA6}"/>
          </ac:spMkLst>
        </pc:spChg>
        <pc:spChg chg="mod">
          <ac:chgData name="Charlemagne ABOUA" userId="3c95eb90940e9bc6" providerId="LiveId" clId="{A36FBF7C-619C-43F2-9F7C-C5826F10A27D}" dt="2024-08-17T17:03:32.905" v="1565" actId="207"/>
          <ac:spMkLst>
            <pc:docMk/>
            <pc:sldMk cId="937584086" sldId="265"/>
            <ac:spMk id="7" creationId="{9222243E-F2B5-17A9-5B80-5D4AE023160B}"/>
          </ac:spMkLst>
        </pc:spChg>
        <pc:spChg chg="mod">
          <ac:chgData name="Charlemagne ABOUA" userId="3c95eb90940e9bc6" providerId="LiveId" clId="{A36FBF7C-619C-43F2-9F7C-C5826F10A27D}" dt="2024-08-17T17:03:10.131" v="1562" actId="207"/>
          <ac:spMkLst>
            <pc:docMk/>
            <pc:sldMk cId="937584086" sldId="265"/>
            <ac:spMk id="8" creationId="{415C3955-8DDA-4392-B964-653D1449862C}"/>
          </ac:spMkLst>
        </pc:spChg>
        <pc:spChg chg="mod ord">
          <ac:chgData name="Charlemagne ABOUA" userId="3c95eb90940e9bc6" providerId="LiveId" clId="{A36FBF7C-619C-43F2-9F7C-C5826F10A27D}" dt="2024-08-17T17:02:36.291" v="1559" actId="167"/>
          <ac:spMkLst>
            <pc:docMk/>
            <pc:sldMk cId="937584086" sldId="265"/>
            <ac:spMk id="9" creationId="{C549E8B3-738D-BE24-ED6A-A64BF1168402}"/>
          </ac:spMkLst>
        </pc:spChg>
        <pc:spChg chg="del mod">
          <ac:chgData name="Charlemagne ABOUA" userId="3c95eb90940e9bc6" providerId="LiveId" clId="{A36FBF7C-619C-43F2-9F7C-C5826F10A27D}" dt="2024-08-17T16:10:45.997" v="1189" actId="478"/>
          <ac:spMkLst>
            <pc:docMk/>
            <pc:sldMk cId="937584086" sldId="265"/>
            <ac:spMk id="15" creationId="{1CF8E170-1BB3-F4EC-A4F6-2B0196DE5C24}"/>
          </ac:spMkLst>
        </pc:spChg>
        <pc:spChg chg="del">
          <ac:chgData name="Charlemagne ABOUA" userId="3c95eb90940e9bc6" providerId="LiveId" clId="{A36FBF7C-619C-43F2-9F7C-C5826F10A27D}" dt="2024-08-17T16:10:49.090" v="1191" actId="478"/>
          <ac:spMkLst>
            <pc:docMk/>
            <pc:sldMk cId="937584086" sldId="265"/>
            <ac:spMk id="16" creationId="{85A0CC71-69B0-3432-84EE-119D61EAA8DC}"/>
          </ac:spMkLst>
        </pc:spChg>
        <pc:spChg chg="del">
          <ac:chgData name="Charlemagne ABOUA" userId="3c95eb90940e9bc6" providerId="LiveId" clId="{A36FBF7C-619C-43F2-9F7C-C5826F10A27D}" dt="2024-08-17T16:10:50.981" v="1192" actId="478"/>
          <ac:spMkLst>
            <pc:docMk/>
            <pc:sldMk cId="937584086" sldId="265"/>
            <ac:spMk id="17" creationId="{E9EC819B-B19C-6EEF-247D-E3D118C55202}"/>
          </ac:spMkLst>
        </pc:spChg>
        <pc:spChg chg="del">
          <ac:chgData name="Charlemagne ABOUA" userId="3c95eb90940e9bc6" providerId="LiveId" clId="{A36FBF7C-619C-43F2-9F7C-C5826F10A27D}" dt="2024-08-17T16:10:52.615" v="1193" actId="478"/>
          <ac:spMkLst>
            <pc:docMk/>
            <pc:sldMk cId="937584086" sldId="265"/>
            <ac:spMk id="18" creationId="{91825A7D-D9C1-5368-5AA5-1730BA633572}"/>
          </ac:spMkLst>
        </pc:spChg>
        <pc:spChg chg="del">
          <ac:chgData name="Charlemagne ABOUA" userId="3c95eb90940e9bc6" providerId="LiveId" clId="{A36FBF7C-619C-43F2-9F7C-C5826F10A27D}" dt="2024-08-17T16:10:54.355" v="1194" actId="478"/>
          <ac:spMkLst>
            <pc:docMk/>
            <pc:sldMk cId="937584086" sldId="265"/>
            <ac:spMk id="19" creationId="{425995F3-21E3-2810-8DC2-4A121C174D8F}"/>
          </ac:spMkLst>
        </pc:spChg>
        <pc:spChg chg="add del mod">
          <ac:chgData name="Charlemagne ABOUA" userId="3c95eb90940e9bc6" providerId="LiveId" clId="{A36FBF7C-619C-43F2-9F7C-C5826F10A27D}" dt="2024-08-17T16:44:08.889" v="1442" actId="20577"/>
          <ac:spMkLst>
            <pc:docMk/>
            <pc:sldMk cId="937584086" sldId="265"/>
            <ac:spMk id="21" creationId="{0828D8FC-E4D3-BE36-EF94-3B27AA925759}"/>
          </ac:spMkLst>
        </pc:spChg>
        <pc:spChg chg="add del mod">
          <ac:chgData name="Charlemagne ABOUA" userId="3c95eb90940e9bc6" providerId="LiveId" clId="{A36FBF7C-619C-43F2-9F7C-C5826F10A27D}" dt="2024-08-17T16:33:08.063" v="1234" actId="11529"/>
          <ac:spMkLst>
            <pc:docMk/>
            <pc:sldMk cId="937584086" sldId="265"/>
            <ac:spMk id="22" creationId="{D105283C-CF4A-1452-B2ED-7C878785929E}"/>
          </ac:spMkLst>
        </pc:spChg>
        <pc:spChg chg="add mod">
          <ac:chgData name="Charlemagne ABOUA" userId="3c95eb90940e9bc6" providerId="LiveId" clId="{A36FBF7C-619C-43F2-9F7C-C5826F10A27D}" dt="2024-08-17T16:58:21.976" v="1530" actId="207"/>
          <ac:spMkLst>
            <pc:docMk/>
            <pc:sldMk cId="937584086" sldId="265"/>
            <ac:spMk id="25" creationId="{B612A16C-7E45-B3FC-A3DD-9A69C519E4E4}"/>
          </ac:spMkLst>
        </pc:spChg>
        <pc:spChg chg="del">
          <ac:chgData name="Charlemagne ABOUA" userId="3c95eb90940e9bc6" providerId="LiveId" clId="{A36FBF7C-619C-43F2-9F7C-C5826F10A27D}" dt="2024-08-18T08:59:34.666" v="2761" actId="478"/>
          <ac:spMkLst>
            <pc:docMk/>
            <pc:sldMk cId="937584086" sldId="265"/>
            <ac:spMk id="34" creationId="{7D32EA02-410F-76C3-EBE5-A05EECA7D2B7}"/>
          </ac:spMkLst>
        </pc:spChg>
        <pc:grpChg chg="mod">
          <ac:chgData name="Charlemagne ABOUA" userId="3c95eb90940e9bc6" providerId="LiveId" clId="{A36FBF7C-619C-43F2-9F7C-C5826F10A27D}" dt="2024-08-17T17:01:03.338" v="1553" actId="1076"/>
          <ac:grpSpMkLst>
            <pc:docMk/>
            <pc:sldMk cId="937584086" sldId="265"/>
            <ac:grpSpMk id="4" creationId="{A6A0ED8E-8417-0299-7532-AB9E87FFCA1E}"/>
          </ac:grpSpMkLst>
        </pc:grpChg>
        <pc:grpChg chg="del">
          <ac:chgData name="Charlemagne ABOUA" userId="3c95eb90940e9bc6" providerId="LiveId" clId="{A36FBF7C-619C-43F2-9F7C-C5826F10A27D}" dt="2024-08-17T16:10:56.319" v="1195" actId="478"/>
          <ac:grpSpMkLst>
            <pc:docMk/>
            <pc:sldMk cId="937584086" sldId="265"/>
            <ac:grpSpMk id="11" creationId="{0811784C-4B9A-6069-4711-F01BEDE710A6}"/>
          </ac:grpSpMkLst>
        </pc:grpChg>
        <pc:graphicFrameChg chg="add mod modGraphic">
          <ac:chgData name="Charlemagne ABOUA" userId="3c95eb90940e9bc6" providerId="LiveId" clId="{A36FBF7C-619C-43F2-9F7C-C5826F10A27D}" dt="2024-08-18T08:40:41.752" v="2752" actId="947"/>
          <ac:graphicFrameMkLst>
            <pc:docMk/>
            <pc:sldMk cId="937584086" sldId="265"/>
            <ac:graphicFrameMk id="20" creationId="{2D103163-C716-3FB7-CE4B-400FFFA3084A}"/>
          </ac:graphicFrameMkLst>
        </pc:graphicFrameChg>
        <pc:picChg chg="del">
          <ac:chgData name="Charlemagne ABOUA" userId="3c95eb90940e9bc6" providerId="LiveId" clId="{A36FBF7C-619C-43F2-9F7C-C5826F10A27D}" dt="2024-08-17T16:10:43.023" v="1187" actId="478"/>
          <ac:picMkLst>
            <pc:docMk/>
            <pc:sldMk cId="937584086" sldId="265"/>
            <ac:picMk id="10" creationId="{0D64199C-07C6-AB82-4E18-4C3C8DBEA793}"/>
          </ac:picMkLst>
        </pc:picChg>
        <pc:picChg chg="del">
          <ac:chgData name="Charlemagne ABOUA" userId="3c95eb90940e9bc6" providerId="LiveId" clId="{A36FBF7C-619C-43F2-9F7C-C5826F10A27D}" dt="2024-08-17T16:10:47.755" v="1190" actId="478"/>
          <ac:picMkLst>
            <pc:docMk/>
            <pc:sldMk cId="937584086" sldId="265"/>
            <ac:picMk id="14" creationId="{83763ECE-ED76-FFCC-FE81-AC3C3E2824B6}"/>
          </ac:picMkLst>
        </pc:picChg>
        <pc:cxnChg chg="add del">
          <ac:chgData name="Charlemagne ABOUA" userId="3c95eb90940e9bc6" providerId="LiveId" clId="{A36FBF7C-619C-43F2-9F7C-C5826F10A27D}" dt="2024-08-17T16:33:07.021" v="1232" actId="11529"/>
          <ac:cxnSpMkLst>
            <pc:docMk/>
            <pc:sldMk cId="937584086" sldId="265"/>
            <ac:cxnSpMk id="24" creationId="{F91A32F8-13AD-45E1-643D-BD2C53AB1741}"/>
          </ac:cxnSpMkLst>
        </pc:cxnChg>
        <pc:cxnChg chg="add mod">
          <ac:chgData name="Charlemagne ABOUA" userId="3c95eb90940e9bc6" providerId="LiveId" clId="{A36FBF7C-619C-43F2-9F7C-C5826F10A27D}" dt="2024-08-17T16:43:35.549" v="1437" actId="1076"/>
          <ac:cxnSpMkLst>
            <pc:docMk/>
            <pc:sldMk cId="937584086" sldId="265"/>
            <ac:cxnSpMk id="27" creationId="{6162B789-B338-9AFB-A088-285888EB3525}"/>
          </ac:cxnSpMkLst>
        </pc:cxnChg>
        <pc:cxnChg chg="add mod">
          <ac:chgData name="Charlemagne ABOUA" userId="3c95eb90940e9bc6" providerId="LiveId" clId="{A36FBF7C-619C-43F2-9F7C-C5826F10A27D}" dt="2024-08-17T16:43:48.052" v="1441" actId="1076"/>
          <ac:cxnSpMkLst>
            <pc:docMk/>
            <pc:sldMk cId="937584086" sldId="265"/>
            <ac:cxnSpMk id="28" creationId="{2E39BE91-BD25-21C6-BB13-871E8E3F794A}"/>
          </ac:cxnSpMkLst>
        </pc:cxnChg>
        <pc:cxnChg chg="add mod">
          <ac:chgData name="Charlemagne ABOUA" userId="3c95eb90940e9bc6" providerId="LiveId" clId="{A36FBF7C-619C-43F2-9F7C-C5826F10A27D}" dt="2024-08-17T16:43:32.907" v="1436" actId="1076"/>
          <ac:cxnSpMkLst>
            <pc:docMk/>
            <pc:sldMk cId="937584086" sldId="265"/>
            <ac:cxnSpMk id="29" creationId="{A0044ECB-46A2-3B67-8731-A4B64EA93493}"/>
          </ac:cxnSpMkLst>
        </pc:cxnChg>
        <pc:cxnChg chg="add mod">
          <ac:chgData name="Charlemagne ABOUA" userId="3c95eb90940e9bc6" providerId="LiveId" clId="{A36FBF7C-619C-43F2-9F7C-C5826F10A27D}" dt="2024-08-17T16:43:44.631" v="1440" actId="1076"/>
          <ac:cxnSpMkLst>
            <pc:docMk/>
            <pc:sldMk cId="937584086" sldId="265"/>
            <ac:cxnSpMk id="30" creationId="{5565135E-4A84-5C06-6C67-4368C1EDAFA4}"/>
          </ac:cxnSpMkLst>
        </pc:cxnChg>
        <pc:cxnChg chg="add mod">
          <ac:chgData name="Charlemagne ABOUA" userId="3c95eb90940e9bc6" providerId="LiveId" clId="{A36FBF7C-619C-43F2-9F7C-C5826F10A27D}" dt="2024-08-17T16:43:40.986" v="1439" actId="1076"/>
          <ac:cxnSpMkLst>
            <pc:docMk/>
            <pc:sldMk cId="937584086" sldId="265"/>
            <ac:cxnSpMk id="31" creationId="{9A461BE9-F9DD-6774-4706-1A67014E7C6D}"/>
          </ac:cxnSpMkLst>
        </pc:cxnChg>
      </pc:sldChg>
      <pc:sldChg chg="add del">
        <pc:chgData name="Charlemagne ABOUA" userId="3c95eb90940e9bc6" providerId="LiveId" clId="{A36FBF7C-619C-43F2-9F7C-C5826F10A27D}" dt="2024-08-17T19:02:35.048" v="2065" actId="2696"/>
        <pc:sldMkLst>
          <pc:docMk/>
          <pc:sldMk cId="13546856" sldId="266"/>
        </pc:sldMkLst>
      </pc:sldChg>
      <pc:sldChg chg="addSp delSp modSp mod delAnim modAnim">
        <pc:chgData name="Charlemagne ABOUA" userId="3c95eb90940e9bc6" providerId="LiveId" clId="{A36FBF7C-619C-43F2-9F7C-C5826F10A27D}" dt="2024-08-21T06:53:44.988" v="5108" actId="113"/>
        <pc:sldMkLst>
          <pc:docMk/>
          <pc:sldMk cId="3373138229" sldId="371"/>
        </pc:sldMkLst>
        <pc:spChg chg="del">
          <ac:chgData name="Charlemagne ABOUA" userId="3c95eb90940e9bc6" providerId="LiveId" clId="{A36FBF7C-619C-43F2-9F7C-C5826F10A27D}" dt="2024-08-20T18:18:19.164" v="4917" actId="478"/>
          <ac:spMkLst>
            <pc:docMk/>
            <pc:sldMk cId="3373138229" sldId="371"/>
            <ac:spMk id="4" creationId="{F9739B23-CFB3-D136-285E-1CFAD2714B7E}"/>
          </ac:spMkLst>
        </pc:spChg>
        <pc:spChg chg="mod">
          <ac:chgData name="Charlemagne ABOUA" userId="3c95eb90940e9bc6" providerId="LiveId" clId="{A36FBF7C-619C-43F2-9F7C-C5826F10A27D}" dt="2024-08-20T07:18:43.927" v="3116"/>
          <ac:spMkLst>
            <pc:docMk/>
            <pc:sldMk cId="3373138229" sldId="371"/>
            <ac:spMk id="13" creationId="{07CA3453-4F6E-9277-3BA8-B557C52E1B8E}"/>
          </ac:spMkLst>
        </pc:spChg>
        <pc:spChg chg="mod">
          <ac:chgData name="Charlemagne ABOUA" userId="3c95eb90940e9bc6" providerId="LiveId" clId="{A36FBF7C-619C-43F2-9F7C-C5826F10A27D}" dt="2024-08-20T07:18:43.927" v="3116"/>
          <ac:spMkLst>
            <pc:docMk/>
            <pc:sldMk cId="3373138229" sldId="371"/>
            <ac:spMk id="14" creationId="{216D59D4-1BA2-5549-25F3-920CD6FFADD0}"/>
          </ac:spMkLst>
        </pc:spChg>
        <pc:spChg chg="mod">
          <ac:chgData name="Charlemagne ABOUA" userId="3c95eb90940e9bc6" providerId="LiveId" clId="{A36FBF7C-619C-43F2-9F7C-C5826F10A27D}" dt="2024-08-20T16:43:24.459" v="4342" actId="1076"/>
          <ac:spMkLst>
            <pc:docMk/>
            <pc:sldMk cId="3373138229" sldId="371"/>
            <ac:spMk id="18" creationId="{C7ED1A4F-4DD6-2C80-0A04-CC4F599F5397}"/>
          </ac:spMkLst>
        </pc:spChg>
        <pc:spChg chg="del">
          <ac:chgData name="Charlemagne ABOUA" userId="3c95eb90940e9bc6" providerId="LiveId" clId="{A36FBF7C-619C-43F2-9F7C-C5826F10A27D}" dt="2024-08-20T07:18:30.962" v="3115" actId="478"/>
          <ac:spMkLst>
            <pc:docMk/>
            <pc:sldMk cId="3373138229" sldId="371"/>
            <ac:spMk id="19" creationId="{5CDF7FB7-E53B-5E1E-9B32-4B90F56429C4}"/>
          </ac:spMkLst>
        </pc:spChg>
        <pc:spChg chg="mod">
          <ac:chgData name="Charlemagne ABOUA" userId="3c95eb90940e9bc6" providerId="LiveId" clId="{A36FBF7C-619C-43F2-9F7C-C5826F10A27D}" dt="2024-08-20T07:18:43.927" v="3116"/>
          <ac:spMkLst>
            <pc:docMk/>
            <pc:sldMk cId="3373138229" sldId="371"/>
            <ac:spMk id="20" creationId="{247D32A2-428E-28C6-758D-C5F7332E5657}"/>
          </ac:spMkLst>
        </pc:spChg>
        <pc:spChg chg="mod">
          <ac:chgData name="Charlemagne ABOUA" userId="3c95eb90940e9bc6" providerId="LiveId" clId="{A36FBF7C-619C-43F2-9F7C-C5826F10A27D}" dt="2024-08-20T07:18:43.927" v="3116"/>
          <ac:spMkLst>
            <pc:docMk/>
            <pc:sldMk cId="3373138229" sldId="371"/>
            <ac:spMk id="21" creationId="{F328B8C0-457E-57A7-9398-331C54C66966}"/>
          </ac:spMkLst>
        </pc:spChg>
        <pc:spChg chg="mod">
          <ac:chgData name="Charlemagne ABOUA" userId="3c95eb90940e9bc6" providerId="LiveId" clId="{A36FBF7C-619C-43F2-9F7C-C5826F10A27D}" dt="2024-08-20T07:18:43.927" v="3116"/>
          <ac:spMkLst>
            <pc:docMk/>
            <pc:sldMk cId="3373138229" sldId="371"/>
            <ac:spMk id="22" creationId="{9E4C490F-87DA-F06D-C1F7-7EA95AA32968}"/>
          </ac:spMkLst>
        </pc:spChg>
        <pc:spChg chg="add mod">
          <ac:chgData name="Charlemagne ABOUA" userId="3c95eb90940e9bc6" providerId="LiveId" clId="{A36FBF7C-619C-43F2-9F7C-C5826F10A27D}" dt="2024-08-20T18:16:24.979" v="4885" actId="1582"/>
          <ac:spMkLst>
            <pc:docMk/>
            <pc:sldMk cId="3373138229" sldId="371"/>
            <ac:spMk id="23" creationId="{B4219868-D6F5-B664-6E2A-BD7377A3DDE2}"/>
          </ac:spMkLst>
        </pc:spChg>
        <pc:spChg chg="mod">
          <ac:chgData name="Charlemagne ABOUA" userId="3c95eb90940e9bc6" providerId="LiveId" clId="{A36FBF7C-619C-43F2-9F7C-C5826F10A27D}" dt="2024-08-20T18:13:56.610" v="4825" actId="6549"/>
          <ac:spMkLst>
            <pc:docMk/>
            <pc:sldMk cId="3373138229" sldId="371"/>
            <ac:spMk id="24" creationId="{273AD62B-85C2-8372-733B-E0DA79040AD8}"/>
          </ac:spMkLst>
        </pc:spChg>
        <pc:spChg chg="del mod">
          <ac:chgData name="Charlemagne ABOUA" userId="3c95eb90940e9bc6" providerId="LiveId" clId="{A36FBF7C-619C-43F2-9F7C-C5826F10A27D}" dt="2024-08-20T16:41:08.995" v="4325" actId="478"/>
          <ac:spMkLst>
            <pc:docMk/>
            <pc:sldMk cId="3373138229" sldId="371"/>
            <ac:spMk id="25" creationId="{C84A986B-4E90-C4DC-1286-9B1A38B40323}"/>
          </ac:spMkLst>
        </pc:spChg>
        <pc:spChg chg="mod">
          <ac:chgData name="Charlemagne ABOUA" userId="3c95eb90940e9bc6" providerId="LiveId" clId="{A36FBF7C-619C-43F2-9F7C-C5826F10A27D}" dt="2024-08-20T16:44:31.198" v="4358" actId="1076"/>
          <ac:spMkLst>
            <pc:docMk/>
            <pc:sldMk cId="3373138229" sldId="371"/>
            <ac:spMk id="26" creationId="{74B81383-A168-CB18-D8F1-1EC5F6E7F5BE}"/>
          </ac:spMkLst>
        </pc:spChg>
        <pc:spChg chg="mod">
          <ac:chgData name="Charlemagne ABOUA" userId="3c95eb90940e9bc6" providerId="LiveId" clId="{A36FBF7C-619C-43F2-9F7C-C5826F10A27D}" dt="2024-08-20T16:43:33.246" v="4344" actId="1076"/>
          <ac:spMkLst>
            <pc:docMk/>
            <pc:sldMk cId="3373138229" sldId="371"/>
            <ac:spMk id="27" creationId="{A612B1BE-AA1C-9928-18C2-6AF27C4F6391}"/>
          </ac:spMkLst>
        </pc:spChg>
        <pc:spChg chg="mod">
          <ac:chgData name="Charlemagne ABOUA" userId="3c95eb90940e9bc6" providerId="LiveId" clId="{A36FBF7C-619C-43F2-9F7C-C5826F10A27D}" dt="2024-08-20T16:44:24.698" v="4357" actId="1076"/>
          <ac:spMkLst>
            <pc:docMk/>
            <pc:sldMk cId="3373138229" sldId="371"/>
            <ac:spMk id="28" creationId="{31FF73DF-66E3-FF50-BC91-F16C358BA451}"/>
          </ac:spMkLst>
        </pc:spChg>
        <pc:spChg chg="mod">
          <ac:chgData name="Charlemagne ABOUA" userId="3c95eb90940e9bc6" providerId="LiveId" clId="{A36FBF7C-619C-43F2-9F7C-C5826F10A27D}" dt="2024-08-20T16:43:38.333" v="4345" actId="1076"/>
          <ac:spMkLst>
            <pc:docMk/>
            <pc:sldMk cId="3373138229" sldId="371"/>
            <ac:spMk id="29" creationId="{47E9E04C-0C5D-DFEA-5223-DDB1AF898D69}"/>
          </ac:spMkLst>
        </pc:spChg>
        <pc:spChg chg="mod">
          <ac:chgData name="Charlemagne ABOUA" userId="3c95eb90940e9bc6" providerId="LiveId" clId="{A36FBF7C-619C-43F2-9F7C-C5826F10A27D}" dt="2024-08-20T16:44:12.633" v="4354" actId="1076"/>
          <ac:spMkLst>
            <pc:docMk/>
            <pc:sldMk cId="3373138229" sldId="371"/>
            <ac:spMk id="30" creationId="{8D958C4D-5775-7FD3-F86D-0E3C8F6CFD1B}"/>
          </ac:spMkLst>
        </pc:spChg>
        <pc:spChg chg="mod">
          <ac:chgData name="Charlemagne ABOUA" userId="3c95eb90940e9bc6" providerId="LiveId" clId="{A36FBF7C-619C-43F2-9F7C-C5826F10A27D}" dt="2024-08-20T16:43:59.232" v="4350" actId="1076"/>
          <ac:spMkLst>
            <pc:docMk/>
            <pc:sldMk cId="3373138229" sldId="371"/>
            <ac:spMk id="31" creationId="{29C44E98-8633-BE01-1ADB-9239C05167B3}"/>
          </ac:spMkLst>
        </pc:spChg>
        <pc:spChg chg="mod">
          <ac:chgData name="Charlemagne ABOUA" userId="3c95eb90940e9bc6" providerId="LiveId" clId="{A36FBF7C-619C-43F2-9F7C-C5826F10A27D}" dt="2024-08-20T16:44:16.199" v="4355" actId="1076"/>
          <ac:spMkLst>
            <pc:docMk/>
            <pc:sldMk cId="3373138229" sldId="371"/>
            <ac:spMk id="32" creationId="{AC6C8767-0E3E-3083-E480-0268C5A9E21B}"/>
          </ac:spMkLst>
        </pc:spChg>
        <pc:spChg chg="mod">
          <ac:chgData name="Charlemagne ABOUA" userId="3c95eb90940e9bc6" providerId="LiveId" clId="{A36FBF7C-619C-43F2-9F7C-C5826F10A27D}" dt="2024-08-20T16:44:01.359" v="4351" actId="1076"/>
          <ac:spMkLst>
            <pc:docMk/>
            <pc:sldMk cId="3373138229" sldId="371"/>
            <ac:spMk id="33" creationId="{BA549E51-06BB-3ED4-FE8D-DE256821009F}"/>
          </ac:spMkLst>
        </pc:spChg>
        <pc:spChg chg="mod">
          <ac:chgData name="Charlemagne ABOUA" userId="3c95eb90940e9bc6" providerId="LiveId" clId="{A36FBF7C-619C-43F2-9F7C-C5826F10A27D}" dt="2024-08-20T16:45:34.891" v="4365" actId="255"/>
          <ac:spMkLst>
            <pc:docMk/>
            <pc:sldMk cId="3373138229" sldId="371"/>
            <ac:spMk id="34" creationId="{F1C7478E-0ECD-BC0F-318D-5EF425CC248D}"/>
          </ac:spMkLst>
        </pc:spChg>
        <pc:spChg chg="mod">
          <ac:chgData name="Charlemagne ABOUA" userId="3c95eb90940e9bc6" providerId="LiveId" clId="{A36FBF7C-619C-43F2-9F7C-C5826F10A27D}" dt="2024-08-20T16:44:20.521" v="4356" actId="1076"/>
          <ac:spMkLst>
            <pc:docMk/>
            <pc:sldMk cId="3373138229" sldId="371"/>
            <ac:spMk id="35" creationId="{80891031-7719-BFA6-94B9-C6E042971BA5}"/>
          </ac:spMkLst>
        </pc:spChg>
        <pc:spChg chg="add del">
          <ac:chgData name="Charlemagne ABOUA" userId="3c95eb90940e9bc6" providerId="LiveId" clId="{A36FBF7C-619C-43F2-9F7C-C5826F10A27D}" dt="2024-08-20T18:13:44.296" v="4822" actId="11529"/>
          <ac:spMkLst>
            <pc:docMk/>
            <pc:sldMk cId="3373138229" sldId="371"/>
            <ac:spMk id="39" creationId="{0AAF677E-28C8-E0AA-8F62-297D2DD602DC}"/>
          </ac:spMkLst>
        </pc:spChg>
        <pc:spChg chg="add mod">
          <ac:chgData name="Charlemagne ABOUA" userId="3c95eb90940e9bc6" providerId="LiveId" clId="{A36FBF7C-619C-43F2-9F7C-C5826F10A27D}" dt="2024-08-21T06:53:44.988" v="5108" actId="113"/>
          <ac:spMkLst>
            <pc:docMk/>
            <pc:sldMk cId="3373138229" sldId="371"/>
            <ac:spMk id="40" creationId="{FC3EC3E1-9090-72BD-190F-B3CFD9C9E308}"/>
          </ac:spMkLst>
        </pc:spChg>
        <pc:spChg chg="del mod">
          <ac:chgData name="Charlemagne ABOUA" userId="3c95eb90940e9bc6" providerId="LiveId" clId="{A36FBF7C-619C-43F2-9F7C-C5826F10A27D}" dt="2024-08-20T18:16:10.925" v="4884" actId="478"/>
          <ac:spMkLst>
            <pc:docMk/>
            <pc:sldMk cId="3373138229" sldId="371"/>
            <ac:spMk id="41" creationId="{B40F2D41-43D2-AFF4-A29A-2D5E7B5FF0D2}"/>
          </ac:spMkLst>
        </pc:spChg>
        <pc:spChg chg="del mod">
          <ac:chgData name="Charlemagne ABOUA" userId="3c95eb90940e9bc6" providerId="LiveId" clId="{A36FBF7C-619C-43F2-9F7C-C5826F10A27D}" dt="2024-08-20T18:17:39.079" v="4912" actId="478"/>
          <ac:spMkLst>
            <pc:docMk/>
            <pc:sldMk cId="3373138229" sldId="371"/>
            <ac:spMk id="42" creationId="{21C4FD40-D69C-C901-9DCB-F77AD0244E4F}"/>
          </ac:spMkLst>
        </pc:spChg>
        <pc:spChg chg="mod">
          <ac:chgData name="Charlemagne ABOUA" userId="3c95eb90940e9bc6" providerId="LiveId" clId="{A36FBF7C-619C-43F2-9F7C-C5826F10A27D}" dt="2024-08-20T16:43:07.826" v="4339" actId="164"/>
          <ac:spMkLst>
            <pc:docMk/>
            <pc:sldMk cId="3373138229" sldId="371"/>
            <ac:spMk id="46" creationId="{04161217-B315-2367-7E94-FADCC3B2EC81}"/>
          </ac:spMkLst>
        </pc:spChg>
        <pc:spChg chg="mod">
          <ac:chgData name="Charlemagne ABOUA" userId="3c95eb90940e9bc6" providerId="LiveId" clId="{A36FBF7C-619C-43F2-9F7C-C5826F10A27D}" dt="2024-08-20T16:43:07.826" v="4339" actId="164"/>
          <ac:spMkLst>
            <pc:docMk/>
            <pc:sldMk cId="3373138229" sldId="371"/>
            <ac:spMk id="47" creationId="{12444F6C-C9AB-826F-7078-A96A8BDCE070}"/>
          </ac:spMkLst>
        </pc:spChg>
        <pc:spChg chg="mod">
          <ac:chgData name="Charlemagne ABOUA" userId="3c95eb90940e9bc6" providerId="LiveId" clId="{A36FBF7C-619C-43F2-9F7C-C5826F10A27D}" dt="2024-08-20T16:43:07.826" v="4339" actId="164"/>
          <ac:spMkLst>
            <pc:docMk/>
            <pc:sldMk cId="3373138229" sldId="371"/>
            <ac:spMk id="48" creationId="{4E71529C-CB7E-903A-F656-FFF9F25DEAD2}"/>
          </ac:spMkLst>
        </pc:spChg>
        <pc:spChg chg="mod">
          <ac:chgData name="Charlemagne ABOUA" userId="3c95eb90940e9bc6" providerId="LiveId" clId="{A36FBF7C-619C-43F2-9F7C-C5826F10A27D}" dt="2024-08-20T16:43:07.826" v="4339" actId="164"/>
          <ac:spMkLst>
            <pc:docMk/>
            <pc:sldMk cId="3373138229" sldId="371"/>
            <ac:spMk id="49" creationId="{933E2E34-80C2-FFCB-3EC0-622AB8479E42}"/>
          </ac:spMkLst>
        </pc:spChg>
        <pc:spChg chg="add mod">
          <ac:chgData name="Charlemagne ABOUA" userId="3c95eb90940e9bc6" providerId="LiveId" clId="{A36FBF7C-619C-43F2-9F7C-C5826F10A27D}" dt="2024-08-20T18:18:13.937" v="4916" actId="1582"/>
          <ac:spMkLst>
            <pc:docMk/>
            <pc:sldMk cId="3373138229" sldId="371"/>
            <ac:spMk id="50" creationId="{4E7E0A9F-16FE-0409-997A-297B330B3962}"/>
          </ac:spMkLst>
        </pc:spChg>
        <pc:grpChg chg="add mod">
          <ac:chgData name="Charlemagne ABOUA" userId="3c95eb90940e9bc6" providerId="LiveId" clId="{A36FBF7C-619C-43F2-9F7C-C5826F10A27D}" dt="2024-08-20T07:18:43.927" v="3116"/>
          <ac:grpSpMkLst>
            <pc:docMk/>
            <pc:sldMk cId="3373138229" sldId="371"/>
            <ac:grpSpMk id="9" creationId="{71C474D4-439F-FDC4-A1FF-3D0A69378C41}"/>
          </ac:grpSpMkLst>
        </pc:grpChg>
        <pc:grpChg chg="del">
          <ac:chgData name="Charlemagne ABOUA" userId="3c95eb90940e9bc6" providerId="LiveId" clId="{A36FBF7C-619C-43F2-9F7C-C5826F10A27D}" dt="2024-08-20T07:18:28.632" v="3114" actId="478"/>
          <ac:grpSpMkLst>
            <pc:docMk/>
            <pc:sldMk cId="3373138229" sldId="371"/>
            <ac:grpSpMk id="17" creationId="{0EE0508C-8EC6-1FE8-05E2-A77C6F46C7DB}"/>
          </ac:grpSpMkLst>
        </pc:grpChg>
        <pc:grpChg chg="add mod">
          <ac:chgData name="Charlemagne ABOUA" userId="3c95eb90940e9bc6" providerId="LiveId" clId="{A36FBF7C-619C-43F2-9F7C-C5826F10A27D}" dt="2024-08-20T16:43:18.887" v="4341" actId="1076"/>
          <ac:grpSpMkLst>
            <pc:docMk/>
            <pc:sldMk cId="3373138229" sldId="371"/>
            <ac:grpSpMk id="36" creationId="{46B91D92-CECA-49BE-7F63-169AA8DD70A4}"/>
          </ac:grpSpMkLst>
        </pc:grpChg>
        <pc:cxnChg chg="mod">
          <ac:chgData name="Charlemagne ABOUA" userId="3c95eb90940e9bc6" providerId="LiveId" clId="{A36FBF7C-619C-43F2-9F7C-C5826F10A27D}" dt="2024-08-20T16:43:38.333" v="4345" actId="1076"/>
          <ac:cxnSpMkLst>
            <pc:docMk/>
            <pc:sldMk cId="3373138229" sldId="371"/>
            <ac:cxnSpMk id="3" creationId="{381F3CB9-76F3-D175-DFC9-7A63A0505E14}"/>
          </ac:cxnSpMkLst>
        </pc:cxnChg>
        <pc:cxnChg chg="mod">
          <ac:chgData name="Charlemagne ABOUA" userId="3c95eb90940e9bc6" providerId="LiveId" clId="{A36FBF7C-619C-43F2-9F7C-C5826F10A27D}" dt="2024-08-20T16:44:49.565" v="4360" actId="14100"/>
          <ac:cxnSpMkLst>
            <pc:docMk/>
            <pc:sldMk cId="3373138229" sldId="371"/>
            <ac:cxnSpMk id="11" creationId="{4D1573DB-86ED-200B-D161-7D969C553BCD}"/>
          </ac:cxnSpMkLst>
        </pc:cxnChg>
        <pc:cxnChg chg="mod">
          <ac:chgData name="Charlemagne ABOUA" userId="3c95eb90940e9bc6" providerId="LiveId" clId="{A36FBF7C-619C-43F2-9F7C-C5826F10A27D}" dt="2024-08-20T16:43:54.664" v="4349" actId="1076"/>
          <ac:cxnSpMkLst>
            <pc:docMk/>
            <pc:sldMk cId="3373138229" sldId="371"/>
            <ac:cxnSpMk id="12" creationId="{B3A45BF7-150B-1AE5-A889-EA428E9A75A8}"/>
          </ac:cxnSpMkLst>
        </pc:cxnChg>
        <pc:cxnChg chg="mod">
          <ac:chgData name="Charlemagne ABOUA" userId="3c95eb90940e9bc6" providerId="LiveId" clId="{A36FBF7C-619C-43F2-9F7C-C5826F10A27D}" dt="2024-08-20T16:44:53.287" v="4361" actId="14100"/>
          <ac:cxnSpMkLst>
            <pc:docMk/>
            <pc:sldMk cId="3373138229" sldId="371"/>
            <ac:cxnSpMk id="16" creationId="{81A166DD-4A38-BAF7-7352-EC5C38D63817}"/>
          </ac:cxnSpMkLst>
        </pc:cxnChg>
        <pc:cxnChg chg="mod">
          <ac:chgData name="Charlemagne ABOUA" userId="3c95eb90940e9bc6" providerId="LiveId" clId="{A36FBF7C-619C-43F2-9F7C-C5826F10A27D}" dt="2024-08-20T16:43:27.932" v="4343" actId="1076"/>
          <ac:cxnSpMkLst>
            <pc:docMk/>
            <pc:sldMk cId="3373138229" sldId="371"/>
            <ac:cxnSpMk id="43" creationId="{3E6A0DFB-6378-5FDA-8338-EB0D486897F7}"/>
          </ac:cxnSpMkLst>
        </pc:cxnChg>
        <pc:cxnChg chg="mod">
          <ac:chgData name="Charlemagne ABOUA" userId="3c95eb90940e9bc6" providerId="LiveId" clId="{A36FBF7C-619C-43F2-9F7C-C5826F10A27D}" dt="2024-08-20T16:43:07.826" v="4339" actId="164"/>
          <ac:cxnSpMkLst>
            <pc:docMk/>
            <pc:sldMk cId="3373138229" sldId="371"/>
            <ac:cxnSpMk id="44" creationId="{20101BB7-7C0A-B68A-0EF2-FA7227C7288B}"/>
          </ac:cxnSpMkLst>
        </pc:cxnChg>
        <pc:cxnChg chg="mod">
          <ac:chgData name="Charlemagne ABOUA" userId="3c95eb90940e9bc6" providerId="LiveId" clId="{A36FBF7C-619C-43F2-9F7C-C5826F10A27D}" dt="2024-08-20T16:43:42.758" v="4346" actId="1076"/>
          <ac:cxnSpMkLst>
            <pc:docMk/>
            <pc:sldMk cId="3373138229" sldId="371"/>
            <ac:cxnSpMk id="45" creationId="{FB9464B7-6ABD-870F-B8C3-FD79BAEC307C}"/>
          </ac:cxnSpMkLst>
        </pc:cxnChg>
        <pc:cxnChg chg="mod">
          <ac:chgData name="Charlemagne ABOUA" userId="3c95eb90940e9bc6" providerId="LiveId" clId="{A36FBF7C-619C-43F2-9F7C-C5826F10A27D}" dt="2024-08-20T16:43:07.826" v="4339" actId="164"/>
          <ac:cxnSpMkLst>
            <pc:docMk/>
            <pc:sldMk cId="3373138229" sldId="371"/>
            <ac:cxnSpMk id="52" creationId="{25F4A3F6-105A-5689-B619-A8546A228121}"/>
          </ac:cxnSpMkLst>
        </pc:cxnChg>
        <pc:cxnChg chg="mod">
          <ac:chgData name="Charlemagne ABOUA" userId="3c95eb90940e9bc6" providerId="LiveId" clId="{A36FBF7C-619C-43F2-9F7C-C5826F10A27D}" dt="2024-08-20T16:43:07.826" v="4339" actId="164"/>
          <ac:cxnSpMkLst>
            <pc:docMk/>
            <pc:sldMk cId="3373138229" sldId="371"/>
            <ac:cxnSpMk id="53" creationId="{DFAC96D0-F978-B1D2-E46B-D1645DBF9BD0}"/>
          </ac:cxnSpMkLst>
        </pc:cxnChg>
        <pc:cxnChg chg="mod">
          <ac:chgData name="Charlemagne ABOUA" userId="3c95eb90940e9bc6" providerId="LiveId" clId="{A36FBF7C-619C-43F2-9F7C-C5826F10A27D}" dt="2024-08-20T16:43:07.826" v="4339" actId="164"/>
          <ac:cxnSpMkLst>
            <pc:docMk/>
            <pc:sldMk cId="3373138229" sldId="371"/>
            <ac:cxnSpMk id="54" creationId="{5A414537-2578-3F1A-CBA0-A626CF539E5E}"/>
          </ac:cxnSpMkLst>
        </pc:cxnChg>
        <pc:cxnChg chg="mod">
          <ac:chgData name="Charlemagne ABOUA" userId="3c95eb90940e9bc6" providerId="LiveId" clId="{A36FBF7C-619C-43F2-9F7C-C5826F10A27D}" dt="2024-08-20T16:42:33.431" v="4335" actId="1076"/>
          <ac:cxnSpMkLst>
            <pc:docMk/>
            <pc:sldMk cId="3373138229" sldId="371"/>
            <ac:cxnSpMk id="55" creationId="{E7465053-4C0B-9943-1008-3EEF286CC166}"/>
          </ac:cxnSpMkLst>
        </pc:cxnChg>
        <pc:cxnChg chg="mod">
          <ac:chgData name="Charlemagne ABOUA" userId="3c95eb90940e9bc6" providerId="LiveId" clId="{A36FBF7C-619C-43F2-9F7C-C5826F10A27D}" dt="2024-08-20T16:42:35.723" v="4336" actId="1076"/>
          <ac:cxnSpMkLst>
            <pc:docMk/>
            <pc:sldMk cId="3373138229" sldId="371"/>
            <ac:cxnSpMk id="56" creationId="{83800E00-C361-C2FC-BD94-E47F90DA610D}"/>
          </ac:cxnSpMkLst>
        </pc:cxnChg>
      </pc:sldChg>
      <pc:sldChg chg="addSp delSp modSp add del mod ord addAnim delAnim modAnim">
        <pc:chgData name="Charlemagne ABOUA" userId="3c95eb90940e9bc6" providerId="LiveId" clId="{A36FBF7C-619C-43F2-9F7C-C5826F10A27D}" dt="2024-08-19T18:27:50.471" v="2891" actId="14100"/>
        <pc:sldMkLst>
          <pc:docMk/>
          <pc:sldMk cId="2275005456" sldId="390"/>
        </pc:sldMkLst>
        <pc:spChg chg="mod">
          <ac:chgData name="Charlemagne ABOUA" userId="3c95eb90940e9bc6" providerId="LiveId" clId="{A36FBF7C-619C-43F2-9F7C-C5826F10A27D}" dt="2024-08-17T18:26:07.831" v="1849"/>
          <ac:spMkLst>
            <pc:docMk/>
            <pc:sldMk cId="2275005456" sldId="390"/>
            <ac:spMk id="2" creationId="{8018C057-F626-792A-1EE8-31F0706049CD}"/>
          </ac:spMkLst>
        </pc:spChg>
        <pc:spChg chg="add del mod">
          <ac:chgData name="Charlemagne ABOUA" userId="3c95eb90940e9bc6" providerId="LiveId" clId="{A36FBF7C-619C-43F2-9F7C-C5826F10A27D}" dt="2024-08-17T18:01:45.299" v="1718" actId="478"/>
          <ac:spMkLst>
            <pc:docMk/>
            <pc:sldMk cId="2275005456" sldId="390"/>
            <ac:spMk id="3" creationId="{317F3F75-098D-EFDD-9516-BB0D06A6AFC6}"/>
          </ac:spMkLst>
        </pc:spChg>
        <pc:spChg chg="del">
          <ac:chgData name="Charlemagne ABOUA" userId="3c95eb90940e9bc6" providerId="LiveId" clId="{A36FBF7C-619C-43F2-9F7C-C5826F10A27D}" dt="2024-08-17T17:04:07.854" v="1567" actId="478"/>
          <ac:spMkLst>
            <pc:docMk/>
            <pc:sldMk cId="2275005456" sldId="390"/>
            <ac:spMk id="4" creationId="{522C88B6-F68F-8C47-5773-AF6BC4BA5B57}"/>
          </ac:spMkLst>
        </pc:spChg>
        <pc:spChg chg="mod ord">
          <ac:chgData name="Charlemagne ABOUA" userId="3c95eb90940e9bc6" providerId="LiveId" clId="{A36FBF7C-619C-43F2-9F7C-C5826F10A27D}" dt="2024-08-17T19:00:09.919" v="2056" actId="113"/>
          <ac:spMkLst>
            <pc:docMk/>
            <pc:sldMk cId="2275005456" sldId="390"/>
            <ac:spMk id="11" creationId="{B6A2C215-BEA8-6ADB-21C0-E88E5DD0558C}"/>
          </ac:spMkLst>
        </pc:spChg>
        <pc:spChg chg="del">
          <ac:chgData name="Charlemagne ABOUA" userId="3c95eb90940e9bc6" providerId="LiveId" clId="{A36FBF7C-619C-43F2-9F7C-C5826F10A27D}" dt="2024-08-17T18:15:17.350" v="1810" actId="478"/>
          <ac:spMkLst>
            <pc:docMk/>
            <pc:sldMk cId="2275005456" sldId="390"/>
            <ac:spMk id="12" creationId="{8BFC6D1F-A10A-11B9-B2AC-C4E218595BA2}"/>
          </ac:spMkLst>
        </pc:spChg>
        <pc:spChg chg="mod">
          <ac:chgData name="Charlemagne ABOUA" userId="3c95eb90940e9bc6" providerId="LiveId" clId="{A36FBF7C-619C-43F2-9F7C-C5826F10A27D}" dt="2024-08-17T18:10:24.368" v="1772" actId="1076"/>
          <ac:spMkLst>
            <pc:docMk/>
            <pc:sldMk cId="2275005456" sldId="390"/>
            <ac:spMk id="13" creationId="{00857E58-CFB5-407F-FB2D-30F04825256B}"/>
          </ac:spMkLst>
        </pc:spChg>
        <pc:spChg chg="mod">
          <ac:chgData name="Charlemagne ABOUA" userId="3c95eb90940e9bc6" providerId="LiveId" clId="{A36FBF7C-619C-43F2-9F7C-C5826F10A27D}" dt="2024-08-17T18:45:25.548" v="1900" actId="1076"/>
          <ac:spMkLst>
            <pc:docMk/>
            <pc:sldMk cId="2275005456" sldId="390"/>
            <ac:spMk id="14" creationId="{CED53D03-77EA-461D-AAD1-E604A5B3267B}"/>
          </ac:spMkLst>
        </pc:spChg>
        <pc:spChg chg="mod">
          <ac:chgData name="Charlemagne ABOUA" userId="3c95eb90940e9bc6" providerId="LiveId" clId="{A36FBF7C-619C-43F2-9F7C-C5826F10A27D}" dt="2024-08-17T17:04:19.005" v="1569"/>
          <ac:spMkLst>
            <pc:docMk/>
            <pc:sldMk cId="2275005456" sldId="390"/>
            <ac:spMk id="18" creationId="{C5EF02CF-4F58-660A-6370-CAA12BF2EC46}"/>
          </ac:spMkLst>
        </pc:spChg>
        <pc:spChg chg="del">
          <ac:chgData name="Charlemagne ABOUA" userId="3c95eb90940e9bc6" providerId="LiveId" clId="{A36FBF7C-619C-43F2-9F7C-C5826F10A27D}" dt="2024-08-17T17:04:09.036" v="1568" actId="478"/>
          <ac:spMkLst>
            <pc:docMk/>
            <pc:sldMk cId="2275005456" sldId="390"/>
            <ac:spMk id="19" creationId="{5CDF7FB7-E53B-5E1E-9B32-4B90F56429C4}"/>
          </ac:spMkLst>
        </pc:spChg>
        <pc:spChg chg="mod">
          <ac:chgData name="Charlemagne ABOUA" userId="3c95eb90940e9bc6" providerId="LiveId" clId="{A36FBF7C-619C-43F2-9F7C-C5826F10A27D}" dt="2024-08-17T17:04:19.005" v="1569"/>
          <ac:spMkLst>
            <pc:docMk/>
            <pc:sldMk cId="2275005456" sldId="390"/>
            <ac:spMk id="21" creationId="{DA291D5C-075E-B6AD-4533-C0ABA7EDA9C6}"/>
          </ac:spMkLst>
        </pc:spChg>
        <pc:spChg chg="mod">
          <ac:chgData name="Charlemagne ABOUA" userId="3c95eb90940e9bc6" providerId="LiveId" clId="{A36FBF7C-619C-43F2-9F7C-C5826F10A27D}" dt="2024-08-17T17:04:19.005" v="1569"/>
          <ac:spMkLst>
            <pc:docMk/>
            <pc:sldMk cId="2275005456" sldId="390"/>
            <ac:spMk id="22" creationId="{91BFFD10-9543-4C1E-ED08-D80E7CC14DE1}"/>
          </ac:spMkLst>
        </pc:spChg>
        <pc:spChg chg="mod">
          <ac:chgData name="Charlemagne ABOUA" userId="3c95eb90940e9bc6" providerId="LiveId" clId="{A36FBF7C-619C-43F2-9F7C-C5826F10A27D}" dt="2024-08-17T17:04:19.005" v="1569"/>
          <ac:spMkLst>
            <pc:docMk/>
            <pc:sldMk cId="2275005456" sldId="390"/>
            <ac:spMk id="23" creationId="{94DAB967-2169-892D-8444-5B996420B89F}"/>
          </ac:spMkLst>
        </pc:spChg>
        <pc:spChg chg="mod">
          <ac:chgData name="Charlemagne ABOUA" userId="3c95eb90940e9bc6" providerId="LiveId" clId="{A36FBF7C-619C-43F2-9F7C-C5826F10A27D}" dt="2024-08-17T17:04:19.005" v="1569"/>
          <ac:spMkLst>
            <pc:docMk/>
            <pc:sldMk cId="2275005456" sldId="390"/>
            <ac:spMk id="24" creationId="{BB35CF4F-3262-D641-148C-0087DBD8ED16}"/>
          </ac:spMkLst>
        </pc:spChg>
        <pc:spChg chg="add mod">
          <ac:chgData name="Charlemagne ABOUA" userId="3c95eb90940e9bc6" providerId="LiveId" clId="{A36FBF7C-619C-43F2-9F7C-C5826F10A27D}" dt="2024-08-17T18:16:03.913" v="1822" actId="688"/>
          <ac:spMkLst>
            <pc:docMk/>
            <pc:sldMk cId="2275005456" sldId="390"/>
            <ac:spMk id="25" creationId="{C27FC207-D699-81D8-0EBF-BBE4DFD878F4}"/>
          </ac:spMkLst>
        </pc:spChg>
        <pc:spChg chg="add del mod">
          <ac:chgData name="Charlemagne ABOUA" userId="3c95eb90940e9bc6" providerId="LiveId" clId="{A36FBF7C-619C-43F2-9F7C-C5826F10A27D}" dt="2024-08-17T17:25:52.219" v="1675" actId="11529"/>
          <ac:spMkLst>
            <pc:docMk/>
            <pc:sldMk cId="2275005456" sldId="390"/>
            <ac:spMk id="27" creationId="{107DB0FB-F951-D27F-BF57-E0F2CFFD6ADC}"/>
          </ac:spMkLst>
        </pc:spChg>
        <pc:spChg chg="add del mod">
          <ac:chgData name="Charlemagne ABOUA" userId="3c95eb90940e9bc6" providerId="LiveId" clId="{A36FBF7C-619C-43F2-9F7C-C5826F10A27D}" dt="2024-08-17T18:02:44.005" v="1726" actId="478"/>
          <ac:spMkLst>
            <pc:docMk/>
            <pc:sldMk cId="2275005456" sldId="390"/>
            <ac:spMk id="28" creationId="{3EF0B34A-53D7-9B09-382E-63D9D9FC9971}"/>
          </ac:spMkLst>
        </pc:spChg>
        <pc:spChg chg="add mod">
          <ac:chgData name="Charlemagne ABOUA" userId="3c95eb90940e9bc6" providerId="LiveId" clId="{A36FBF7C-619C-43F2-9F7C-C5826F10A27D}" dt="2024-08-19T09:45:23.127" v="2838" actId="1076"/>
          <ac:spMkLst>
            <pc:docMk/>
            <pc:sldMk cId="2275005456" sldId="390"/>
            <ac:spMk id="35" creationId="{558FA050-B96C-958E-44A1-D8D7F8B706B7}"/>
          </ac:spMkLst>
        </pc:spChg>
        <pc:spChg chg="del">
          <ac:chgData name="Charlemagne ABOUA" userId="3c95eb90940e9bc6" providerId="LiveId" clId="{A36FBF7C-619C-43F2-9F7C-C5826F10A27D}" dt="2024-08-17T18:15:09.072" v="1805" actId="478"/>
          <ac:spMkLst>
            <pc:docMk/>
            <pc:sldMk cId="2275005456" sldId="390"/>
            <ac:spMk id="37" creationId="{823783B3-795C-1DE1-18E5-7B5B547075D8}"/>
          </ac:spMkLst>
        </pc:spChg>
        <pc:spChg chg="del">
          <ac:chgData name="Charlemagne ABOUA" userId="3c95eb90940e9bc6" providerId="LiveId" clId="{A36FBF7C-619C-43F2-9F7C-C5826F10A27D}" dt="2024-08-17T18:47:40.017" v="1918" actId="478"/>
          <ac:spMkLst>
            <pc:docMk/>
            <pc:sldMk cId="2275005456" sldId="390"/>
            <ac:spMk id="42" creationId="{229DD75C-4447-60E3-A805-A35D25882F31}"/>
          </ac:spMkLst>
        </pc:spChg>
        <pc:spChg chg="mod">
          <ac:chgData name="Charlemagne ABOUA" userId="3c95eb90940e9bc6" providerId="LiveId" clId="{A36FBF7C-619C-43F2-9F7C-C5826F10A27D}" dt="2024-08-17T19:01:49.899" v="2062" actId="113"/>
          <ac:spMkLst>
            <pc:docMk/>
            <pc:sldMk cId="2275005456" sldId="390"/>
            <ac:spMk id="43" creationId="{65ED29F7-07C4-4FA8-4786-0C2A70D4E4FB}"/>
          </ac:spMkLst>
        </pc:spChg>
        <pc:spChg chg="add mod">
          <ac:chgData name="Charlemagne ABOUA" userId="3c95eb90940e9bc6" providerId="LiveId" clId="{A36FBF7C-619C-43F2-9F7C-C5826F10A27D}" dt="2024-08-19T09:45:30.008" v="2839" actId="1076"/>
          <ac:spMkLst>
            <pc:docMk/>
            <pc:sldMk cId="2275005456" sldId="390"/>
            <ac:spMk id="45" creationId="{61E80583-A8F0-27BE-764F-3E61CAB35CB4}"/>
          </ac:spMkLst>
        </pc:spChg>
        <pc:spChg chg="add del mod">
          <ac:chgData name="Charlemagne ABOUA" userId="3c95eb90940e9bc6" providerId="LiveId" clId="{A36FBF7C-619C-43F2-9F7C-C5826F10A27D}" dt="2024-08-17T18:20:09.116" v="1831" actId="478"/>
          <ac:spMkLst>
            <pc:docMk/>
            <pc:sldMk cId="2275005456" sldId="390"/>
            <ac:spMk id="49" creationId="{7A633B68-7310-3005-E52C-8A8BF125EF1E}"/>
          </ac:spMkLst>
        </pc:spChg>
        <pc:spChg chg="add mod">
          <ac:chgData name="Charlemagne ABOUA" userId="3c95eb90940e9bc6" providerId="LiveId" clId="{A36FBF7C-619C-43F2-9F7C-C5826F10A27D}" dt="2024-08-17T18:56:13.535" v="2038" actId="1076"/>
          <ac:spMkLst>
            <pc:docMk/>
            <pc:sldMk cId="2275005456" sldId="390"/>
            <ac:spMk id="53" creationId="{9106E2C9-2953-C55D-C3FC-2FAF5EAF8F07}"/>
          </ac:spMkLst>
        </pc:spChg>
        <pc:spChg chg="del">
          <ac:chgData name="Charlemagne ABOUA" userId="3c95eb90940e9bc6" providerId="LiveId" clId="{A36FBF7C-619C-43F2-9F7C-C5826F10A27D}" dt="2024-08-17T18:20:44.798" v="1832" actId="478"/>
          <ac:spMkLst>
            <pc:docMk/>
            <pc:sldMk cId="2275005456" sldId="390"/>
            <ac:spMk id="56" creationId="{F5E870A1-9952-D4A0-630F-F88BAB32F444}"/>
          </ac:spMkLst>
        </pc:spChg>
        <pc:spChg chg="mod">
          <ac:chgData name="Charlemagne ABOUA" userId="3c95eb90940e9bc6" providerId="LiveId" clId="{A36FBF7C-619C-43F2-9F7C-C5826F10A27D}" dt="2024-08-17T18:53:04.755" v="2008" actId="1076"/>
          <ac:spMkLst>
            <pc:docMk/>
            <pc:sldMk cId="2275005456" sldId="390"/>
            <ac:spMk id="70" creationId="{5AC88491-68F4-F273-E52A-C31E8BB83D61}"/>
          </ac:spMkLst>
        </pc:spChg>
        <pc:spChg chg="mod">
          <ac:chgData name="Charlemagne ABOUA" userId="3c95eb90940e9bc6" providerId="LiveId" clId="{A36FBF7C-619C-43F2-9F7C-C5826F10A27D}" dt="2024-08-19T18:27:50.471" v="2891" actId="14100"/>
          <ac:spMkLst>
            <pc:docMk/>
            <pc:sldMk cId="2275005456" sldId="390"/>
            <ac:spMk id="72" creationId="{C4229CB0-4C3D-125A-1300-9A2120E1196A}"/>
          </ac:spMkLst>
        </pc:spChg>
        <pc:spChg chg="add mod">
          <ac:chgData name="Charlemagne ABOUA" userId="3c95eb90940e9bc6" providerId="LiveId" clId="{A36FBF7C-619C-43F2-9F7C-C5826F10A27D}" dt="2024-08-17T18:51:29.897" v="1992" actId="207"/>
          <ac:spMkLst>
            <pc:docMk/>
            <pc:sldMk cId="2275005456" sldId="390"/>
            <ac:spMk id="75" creationId="{E1D8977A-8276-4FDC-F843-B410B0FB5DD3}"/>
          </ac:spMkLst>
        </pc:spChg>
        <pc:spChg chg="mod ord">
          <ac:chgData name="Charlemagne ABOUA" userId="3c95eb90940e9bc6" providerId="LiveId" clId="{A36FBF7C-619C-43F2-9F7C-C5826F10A27D}" dt="2024-08-17T19:05:33.720" v="2068" actId="1076"/>
          <ac:spMkLst>
            <pc:docMk/>
            <pc:sldMk cId="2275005456" sldId="390"/>
            <ac:spMk id="91" creationId="{0B8A2BD6-698C-B1E3-BC7D-360C25B59D08}"/>
          </ac:spMkLst>
        </pc:spChg>
        <pc:spChg chg="del mod">
          <ac:chgData name="Charlemagne ABOUA" userId="3c95eb90940e9bc6" providerId="LiveId" clId="{A36FBF7C-619C-43F2-9F7C-C5826F10A27D}" dt="2024-08-17T18:15:22.200" v="1812" actId="478"/>
          <ac:spMkLst>
            <pc:docMk/>
            <pc:sldMk cId="2275005456" sldId="390"/>
            <ac:spMk id="92" creationId="{29F54905-B48C-A987-0BE2-9EC94B4EE6C7}"/>
          </ac:spMkLst>
        </pc:spChg>
        <pc:spChg chg="del">
          <ac:chgData name="Charlemagne ABOUA" userId="3c95eb90940e9bc6" providerId="LiveId" clId="{A36FBF7C-619C-43F2-9F7C-C5826F10A27D}" dt="2024-08-17T18:15:10.873" v="1806" actId="478"/>
          <ac:spMkLst>
            <pc:docMk/>
            <pc:sldMk cId="2275005456" sldId="390"/>
            <ac:spMk id="93" creationId="{D25C5FD6-6F62-924E-F17A-541F7F190F87}"/>
          </ac:spMkLst>
        </pc:spChg>
        <pc:spChg chg="mod">
          <ac:chgData name="Charlemagne ABOUA" userId="3c95eb90940e9bc6" providerId="LiveId" clId="{A36FBF7C-619C-43F2-9F7C-C5826F10A27D}" dt="2024-08-17T19:01:56.833" v="2063" actId="1076"/>
          <ac:spMkLst>
            <pc:docMk/>
            <pc:sldMk cId="2275005456" sldId="390"/>
            <ac:spMk id="94" creationId="{F4855E89-A9F7-18CA-10AE-7FBE51BF337C}"/>
          </ac:spMkLst>
        </pc:spChg>
        <pc:spChg chg="mod">
          <ac:chgData name="Charlemagne ABOUA" userId="3c95eb90940e9bc6" providerId="LiveId" clId="{A36FBF7C-619C-43F2-9F7C-C5826F10A27D}" dt="2024-08-17T18:57:29.614" v="2049" actId="688"/>
          <ac:spMkLst>
            <pc:docMk/>
            <pc:sldMk cId="2275005456" sldId="390"/>
            <ac:spMk id="95" creationId="{1E41DB91-82CB-100C-7E41-948CA38FB43B}"/>
          </ac:spMkLst>
        </pc:spChg>
        <pc:spChg chg="add mod">
          <ac:chgData name="Charlemagne ABOUA" userId="3c95eb90940e9bc6" providerId="LiveId" clId="{A36FBF7C-619C-43F2-9F7C-C5826F10A27D}" dt="2024-08-17T19:14:33.673" v="2124" actId="20577"/>
          <ac:spMkLst>
            <pc:docMk/>
            <pc:sldMk cId="2275005456" sldId="390"/>
            <ac:spMk id="97" creationId="{55523EA3-A3AD-867F-5EBA-D8B971F4D185}"/>
          </ac:spMkLst>
        </pc:spChg>
        <pc:spChg chg="mod">
          <ac:chgData name="Charlemagne ABOUA" userId="3c95eb90940e9bc6" providerId="LiveId" clId="{A36FBF7C-619C-43F2-9F7C-C5826F10A27D}" dt="2024-08-17T18:49:12.579" v="1977" actId="1076"/>
          <ac:spMkLst>
            <pc:docMk/>
            <pc:sldMk cId="2275005456" sldId="390"/>
            <ac:spMk id="110" creationId="{53F491AE-31A1-EB23-16A4-7283DF13E576}"/>
          </ac:spMkLst>
        </pc:spChg>
        <pc:spChg chg="del mod">
          <ac:chgData name="Charlemagne ABOUA" userId="3c95eb90940e9bc6" providerId="LiveId" clId="{A36FBF7C-619C-43F2-9F7C-C5826F10A27D}" dt="2024-08-17T18:48:55.275" v="1975" actId="478"/>
          <ac:spMkLst>
            <pc:docMk/>
            <pc:sldMk cId="2275005456" sldId="390"/>
            <ac:spMk id="111" creationId="{8DB2BF6F-76A9-45E4-0331-6C3C569C2423}"/>
          </ac:spMkLst>
        </pc:spChg>
        <pc:spChg chg="add mod">
          <ac:chgData name="Charlemagne ABOUA" userId="3c95eb90940e9bc6" providerId="LiveId" clId="{A36FBF7C-619C-43F2-9F7C-C5826F10A27D}" dt="2024-08-17T19:06:09.473" v="2077" actId="1076"/>
          <ac:spMkLst>
            <pc:docMk/>
            <pc:sldMk cId="2275005456" sldId="390"/>
            <ac:spMk id="112" creationId="{B93A1431-89E4-1D5D-A2FB-5A40392A0E3B}"/>
          </ac:spMkLst>
        </pc:spChg>
        <pc:spChg chg="del">
          <ac:chgData name="Charlemagne ABOUA" userId="3c95eb90940e9bc6" providerId="LiveId" clId="{A36FBF7C-619C-43F2-9F7C-C5826F10A27D}" dt="2024-08-19T09:38:01.661" v="2837" actId="478"/>
          <ac:spMkLst>
            <pc:docMk/>
            <pc:sldMk cId="2275005456" sldId="390"/>
            <ac:spMk id="116" creationId="{662AA191-FDD2-DED0-FCD5-44EFB0431BC7}"/>
          </ac:spMkLst>
        </pc:spChg>
        <pc:spChg chg="mod">
          <ac:chgData name="Charlemagne ABOUA" userId="3c95eb90940e9bc6" providerId="LiveId" clId="{A36FBF7C-619C-43F2-9F7C-C5826F10A27D}" dt="2024-08-17T18:57:10.807" v="2044" actId="1076"/>
          <ac:spMkLst>
            <pc:docMk/>
            <pc:sldMk cId="2275005456" sldId="390"/>
            <ac:spMk id="117" creationId="{E76F045D-7610-C167-2F5B-E7FE0AFA02E4}"/>
          </ac:spMkLst>
        </pc:spChg>
        <pc:spChg chg="del mod">
          <ac:chgData name="Charlemagne ABOUA" userId="3c95eb90940e9bc6" providerId="LiveId" clId="{A36FBF7C-619C-43F2-9F7C-C5826F10A27D}" dt="2024-08-17T18:57:16.735" v="2045" actId="478"/>
          <ac:spMkLst>
            <pc:docMk/>
            <pc:sldMk cId="2275005456" sldId="390"/>
            <ac:spMk id="118" creationId="{20D4AE0F-804E-0445-9CA2-E8275D64C0C4}"/>
          </ac:spMkLst>
        </pc:spChg>
        <pc:spChg chg="del mod">
          <ac:chgData name="Charlemagne ABOUA" userId="3c95eb90940e9bc6" providerId="LiveId" clId="{A36FBF7C-619C-43F2-9F7C-C5826F10A27D}" dt="2024-08-17T18:47:31.055" v="1916" actId="478"/>
          <ac:spMkLst>
            <pc:docMk/>
            <pc:sldMk cId="2275005456" sldId="390"/>
            <ac:spMk id="119" creationId="{805D6129-C326-9268-900E-46226E25736A}"/>
          </ac:spMkLst>
        </pc:spChg>
        <pc:grpChg chg="add mod">
          <ac:chgData name="Charlemagne ABOUA" userId="3c95eb90940e9bc6" providerId="LiveId" clId="{A36FBF7C-619C-43F2-9F7C-C5826F10A27D}" dt="2024-08-17T17:04:19.005" v="1569"/>
          <ac:grpSpMkLst>
            <pc:docMk/>
            <pc:sldMk cId="2275005456" sldId="390"/>
            <ac:grpSpMk id="16" creationId="{A6EE2945-87FC-0AD8-E975-948992DCD93B}"/>
          </ac:grpSpMkLst>
        </pc:grpChg>
        <pc:grpChg chg="del">
          <ac:chgData name="Charlemagne ABOUA" userId="3c95eb90940e9bc6" providerId="LiveId" clId="{A36FBF7C-619C-43F2-9F7C-C5826F10A27D}" dt="2024-08-17T17:04:06.015" v="1566" actId="478"/>
          <ac:grpSpMkLst>
            <pc:docMk/>
            <pc:sldMk cId="2275005456" sldId="390"/>
            <ac:grpSpMk id="17" creationId="{0EE0508C-8EC6-1FE8-05E2-A77C6F46C7DB}"/>
          </ac:grpSpMkLst>
        </pc:grpChg>
        <pc:cxnChg chg="del mod">
          <ac:chgData name="Charlemagne ABOUA" userId="3c95eb90940e9bc6" providerId="LiveId" clId="{A36FBF7C-619C-43F2-9F7C-C5826F10A27D}" dt="2024-08-17T18:02:45.432" v="1727" actId="478"/>
          <ac:cxnSpMkLst>
            <pc:docMk/>
            <pc:sldMk cId="2275005456" sldId="390"/>
            <ac:cxnSpMk id="20" creationId="{78E93A7C-E699-FA78-F606-1FE17CEEDD69}"/>
          </ac:cxnSpMkLst>
        </pc:cxnChg>
        <pc:cxnChg chg="del mod">
          <ac:chgData name="Charlemagne ABOUA" userId="3c95eb90940e9bc6" providerId="LiveId" clId="{A36FBF7C-619C-43F2-9F7C-C5826F10A27D}" dt="2024-08-17T18:15:13.399" v="1808" actId="478"/>
          <ac:cxnSpMkLst>
            <pc:docMk/>
            <pc:sldMk cId="2275005456" sldId="390"/>
            <ac:cxnSpMk id="33" creationId="{C9AC413B-A90F-19CA-510E-9C403232F446}"/>
          </ac:cxnSpMkLst>
        </pc:cxnChg>
        <pc:cxnChg chg="del mod">
          <ac:chgData name="Charlemagne ABOUA" userId="3c95eb90940e9bc6" providerId="LiveId" clId="{A36FBF7C-619C-43F2-9F7C-C5826F10A27D}" dt="2024-08-17T18:15:12.106" v="1807" actId="478"/>
          <ac:cxnSpMkLst>
            <pc:docMk/>
            <pc:sldMk cId="2275005456" sldId="390"/>
            <ac:cxnSpMk id="41" creationId="{1A07D8F2-DF47-2EBB-A3CD-D7CFD867D93E}"/>
          </ac:cxnSpMkLst>
        </pc:cxnChg>
        <pc:cxnChg chg="del mod">
          <ac:chgData name="Charlemagne ABOUA" userId="3c95eb90940e9bc6" providerId="LiveId" clId="{A36FBF7C-619C-43F2-9F7C-C5826F10A27D}" dt="2024-08-17T18:15:15.997" v="1809" actId="478"/>
          <ac:cxnSpMkLst>
            <pc:docMk/>
            <pc:sldMk cId="2275005456" sldId="390"/>
            <ac:cxnSpMk id="48" creationId="{5A422ABC-FB0D-AC1E-C990-3F539DCC1E45}"/>
          </ac:cxnSpMkLst>
        </pc:cxnChg>
        <pc:cxnChg chg="del mod">
          <ac:chgData name="Charlemagne ABOUA" userId="3c95eb90940e9bc6" providerId="LiveId" clId="{A36FBF7C-619C-43F2-9F7C-C5826F10A27D}" dt="2024-08-17T18:47:36.772" v="1917" actId="478"/>
          <ac:cxnSpMkLst>
            <pc:docMk/>
            <pc:sldMk cId="2275005456" sldId="390"/>
            <ac:cxnSpMk id="50" creationId="{28F68E6E-478F-30D2-8951-45AAA04C4128}"/>
          </ac:cxnSpMkLst>
        </pc:cxnChg>
        <pc:cxnChg chg="del mod">
          <ac:chgData name="Charlemagne ABOUA" userId="3c95eb90940e9bc6" providerId="LiveId" clId="{A36FBF7C-619C-43F2-9F7C-C5826F10A27D}" dt="2024-08-17T18:50:19.451" v="1982" actId="478"/>
          <ac:cxnSpMkLst>
            <pc:docMk/>
            <pc:sldMk cId="2275005456" sldId="390"/>
            <ac:cxnSpMk id="55" creationId="{AD19DC7F-C46D-73AC-31FB-FD86298CBC9F}"/>
          </ac:cxnSpMkLst>
        </pc:cxnChg>
        <pc:cxnChg chg="add del">
          <ac:chgData name="Charlemagne ABOUA" userId="3c95eb90940e9bc6" providerId="LiveId" clId="{A36FBF7C-619C-43F2-9F7C-C5826F10A27D}" dt="2024-08-17T18:23:41.293" v="1843" actId="11529"/>
          <ac:cxnSpMkLst>
            <pc:docMk/>
            <pc:sldMk cId="2275005456" sldId="390"/>
            <ac:cxnSpMk id="57" creationId="{5588F5A3-D3C8-7FC4-A438-F0C96C542DA9}"/>
          </ac:cxnSpMkLst>
        </pc:cxnChg>
        <pc:cxnChg chg="del mod">
          <ac:chgData name="Charlemagne ABOUA" userId="3c95eb90940e9bc6" providerId="LiveId" clId="{A36FBF7C-619C-43F2-9F7C-C5826F10A27D}" dt="2024-08-17T18:51:51.524" v="1999" actId="478"/>
          <ac:cxnSpMkLst>
            <pc:docMk/>
            <pc:sldMk cId="2275005456" sldId="390"/>
            <ac:cxnSpMk id="58" creationId="{9134841D-2DD0-9616-052C-8578449DC1C4}"/>
          </ac:cxnSpMkLst>
        </pc:cxnChg>
        <pc:cxnChg chg="add mod">
          <ac:chgData name="Charlemagne ABOUA" userId="3c95eb90940e9bc6" providerId="LiveId" clId="{A36FBF7C-619C-43F2-9F7C-C5826F10A27D}" dt="2024-08-17T19:05:37.864" v="2069" actId="14100"/>
          <ac:cxnSpMkLst>
            <pc:docMk/>
            <pc:sldMk cId="2275005456" sldId="390"/>
            <ac:cxnSpMk id="60" creationId="{A4796DF8-1CBB-FB50-EBB6-23EEDB361105}"/>
          </ac:cxnSpMkLst>
        </pc:cxnChg>
        <pc:cxnChg chg="del mod">
          <ac:chgData name="Charlemagne ABOUA" userId="3c95eb90940e9bc6" providerId="LiveId" clId="{A36FBF7C-619C-43F2-9F7C-C5826F10A27D}" dt="2024-08-17T18:09:45.390" v="1764" actId="478"/>
          <ac:cxnSpMkLst>
            <pc:docMk/>
            <pc:sldMk cId="2275005456" sldId="390"/>
            <ac:cxnSpMk id="61" creationId="{61444373-3B96-BA1F-E09E-55FECE82FC3A}"/>
          </ac:cxnSpMkLst>
        </pc:cxnChg>
        <pc:cxnChg chg="add del mod">
          <ac:chgData name="Charlemagne ABOUA" userId="3c95eb90940e9bc6" providerId="LiveId" clId="{A36FBF7C-619C-43F2-9F7C-C5826F10A27D}" dt="2024-08-17T18:26:16.855" v="1850" actId="11529"/>
          <ac:cxnSpMkLst>
            <pc:docMk/>
            <pc:sldMk cId="2275005456" sldId="390"/>
            <ac:cxnSpMk id="63" creationId="{1E329FBA-D03E-C86C-E331-FFAF03608AA2}"/>
          </ac:cxnSpMkLst>
        </pc:cxnChg>
        <pc:cxnChg chg="del mod">
          <ac:chgData name="Charlemagne ABOUA" userId="3c95eb90940e9bc6" providerId="LiveId" clId="{A36FBF7C-619C-43F2-9F7C-C5826F10A27D}" dt="2024-08-17T18:15:26.079" v="1813" actId="478"/>
          <ac:cxnSpMkLst>
            <pc:docMk/>
            <pc:sldMk cId="2275005456" sldId="390"/>
            <ac:cxnSpMk id="74" creationId="{DFE59937-9632-8D87-C3B6-830A56C8EE82}"/>
          </ac:cxnSpMkLst>
        </pc:cxnChg>
        <pc:cxnChg chg="del">
          <ac:chgData name="Charlemagne ABOUA" userId="3c95eb90940e9bc6" providerId="LiveId" clId="{A36FBF7C-619C-43F2-9F7C-C5826F10A27D}" dt="2024-08-17T17:26:40.590" v="1685" actId="478"/>
          <ac:cxnSpMkLst>
            <pc:docMk/>
            <pc:sldMk cId="2275005456" sldId="390"/>
            <ac:cxnSpMk id="89" creationId="{F0940A9E-E14D-B48B-BA94-94C4CDAAE1B1}"/>
          </ac:cxnSpMkLst>
        </pc:cxnChg>
        <pc:cxnChg chg="add mod ord">
          <ac:chgData name="Charlemagne ABOUA" userId="3c95eb90940e9bc6" providerId="LiveId" clId="{A36FBF7C-619C-43F2-9F7C-C5826F10A27D}" dt="2024-08-17T18:55:26.132" v="2031" actId="14100"/>
          <ac:cxnSpMkLst>
            <pc:docMk/>
            <pc:sldMk cId="2275005456" sldId="390"/>
            <ac:cxnSpMk id="100" creationId="{EEF870CC-8D90-5F33-532B-EC2D56ADAF40}"/>
          </ac:cxnSpMkLst>
        </pc:cxnChg>
        <pc:cxnChg chg="add mod">
          <ac:chgData name="Charlemagne ABOUA" userId="3c95eb90940e9bc6" providerId="LiveId" clId="{A36FBF7C-619C-43F2-9F7C-C5826F10A27D}" dt="2024-08-17T18:55:48.582" v="2034" actId="1076"/>
          <ac:cxnSpMkLst>
            <pc:docMk/>
            <pc:sldMk cId="2275005456" sldId="390"/>
            <ac:cxnSpMk id="102" creationId="{5FD30924-61D2-902D-4099-D5EF81257D9E}"/>
          </ac:cxnSpMkLst>
        </pc:cxnChg>
        <pc:cxnChg chg="add mod">
          <ac:chgData name="Charlemagne ABOUA" userId="3c95eb90940e9bc6" providerId="LiveId" clId="{A36FBF7C-619C-43F2-9F7C-C5826F10A27D}" dt="2024-08-17T18:56:53.952" v="2042" actId="208"/>
          <ac:cxnSpMkLst>
            <pc:docMk/>
            <pc:sldMk cId="2275005456" sldId="390"/>
            <ac:cxnSpMk id="104" creationId="{E9289BA0-3376-F04D-5C62-AA6A71D2B741}"/>
          </ac:cxnSpMkLst>
        </pc:cxnChg>
        <pc:cxnChg chg="add mod">
          <ac:chgData name="Charlemagne ABOUA" userId="3c95eb90940e9bc6" providerId="LiveId" clId="{A36FBF7C-619C-43F2-9F7C-C5826F10A27D}" dt="2024-08-17T19:13:56.656" v="2123" actId="14100"/>
          <ac:cxnSpMkLst>
            <pc:docMk/>
            <pc:sldMk cId="2275005456" sldId="390"/>
            <ac:cxnSpMk id="106" creationId="{05782C54-1969-268C-0224-06489AB88246}"/>
          </ac:cxnSpMkLst>
        </pc:cxnChg>
        <pc:cxnChg chg="add mod">
          <ac:chgData name="Charlemagne ABOUA" userId="3c95eb90940e9bc6" providerId="LiveId" clId="{A36FBF7C-619C-43F2-9F7C-C5826F10A27D}" dt="2024-08-17T18:58:39.118" v="2055" actId="208"/>
          <ac:cxnSpMkLst>
            <pc:docMk/>
            <pc:sldMk cId="2275005456" sldId="390"/>
            <ac:cxnSpMk id="108" creationId="{FF510E22-2B1B-D83E-E0A0-9F80296E65F7}"/>
          </ac:cxnSpMkLst>
        </pc:cxnChg>
        <pc:cxnChg chg="del mod">
          <ac:chgData name="Charlemagne ABOUA" userId="3c95eb90940e9bc6" providerId="LiveId" clId="{A36FBF7C-619C-43F2-9F7C-C5826F10A27D}" dt="2024-08-17T18:48:00.472" v="1924" actId="478"/>
          <ac:cxnSpMkLst>
            <pc:docMk/>
            <pc:sldMk cId="2275005456" sldId="390"/>
            <ac:cxnSpMk id="113" creationId="{B38A7F80-1DF7-68D7-8943-18A6E621447F}"/>
          </ac:cxnSpMkLst>
        </pc:cxnChg>
        <pc:cxnChg chg="del mod">
          <ac:chgData name="Charlemagne ABOUA" userId="3c95eb90940e9bc6" providerId="LiveId" clId="{A36FBF7C-619C-43F2-9F7C-C5826F10A27D}" dt="2024-08-17T18:48:58.166" v="1976" actId="478"/>
          <ac:cxnSpMkLst>
            <pc:docMk/>
            <pc:sldMk cId="2275005456" sldId="390"/>
            <ac:cxnSpMk id="115" creationId="{3F1A5780-3282-1B4C-2EDB-5BF7323A6F7A}"/>
          </ac:cxnSpMkLst>
        </pc:cxnChg>
      </pc:sldChg>
      <pc:sldChg chg="addSp delSp modSp add mod delAnim">
        <pc:chgData name="Charlemagne ABOUA" userId="3c95eb90940e9bc6" providerId="LiveId" clId="{A36FBF7C-619C-43F2-9F7C-C5826F10A27D}" dt="2024-08-18T08:59:40.729" v="2762" actId="478"/>
        <pc:sldMkLst>
          <pc:docMk/>
          <pc:sldMk cId="1939506678" sldId="391"/>
        </pc:sldMkLst>
        <pc:spChg chg="add del mod">
          <ac:chgData name="Charlemagne ABOUA" userId="3c95eb90940e9bc6" providerId="LiveId" clId="{A36FBF7C-619C-43F2-9F7C-C5826F10A27D}" dt="2024-08-17T19:13:20.258" v="2121"/>
          <ac:spMkLst>
            <pc:docMk/>
            <pc:sldMk cId="1939506678" sldId="391"/>
            <ac:spMk id="3" creationId="{860B56B4-14B2-3EC7-EBB1-7C5D052F4FD1}"/>
          </ac:spMkLst>
        </pc:spChg>
        <pc:spChg chg="add mod">
          <ac:chgData name="Charlemagne ABOUA" userId="3c95eb90940e9bc6" providerId="LiveId" clId="{A36FBF7C-619C-43F2-9F7C-C5826F10A27D}" dt="2024-08-17T20:55:27.112" v="2352" actId="14100"/>
          <ac:spMkLst>
            <pc:docMk/>
            <pc:sldMk cId="1939506678" sldId="391"/>
            <ac:spMk id="4" creationId="{65571758-D958-4D83-966C-7FF44783144A}"/>
          </ac:spMkLst>
        </pc:spChg>
        <pc:spChg chg="add mod">
          <ac:chgData name="Charlemagne ABOUA" userId="3c95eb90940e9bc6" providerId="LiveId" clId="{A36FBF7C-619C-43F2-9F7C-C5826F10A27D}" dt="2024-08-17T20:57:08.713" v="2363" actId="1076"/>
          <ac:spMkLst>
            <pc:docMk/>
            <pc:sldMk cId="1939506678" sldId="391"/>
            <ac:spMk id="5" creationId="{4412279A-5DB5-CDDC-C9D4-BF4D58AAC70D}"/>
          </ac:spMkLst>
        </pc:spChg>
        <pc:spChg chg="add mod">
          <ac:chgData name="Charlemagne ABOUA" userId="3c95eb90940e9bc6" providerId="LiveId" clId="{A36FBF7C-619C-43F2-9F7C-C5826F10A27D}" dt="2024-08-17T20:57:35.316" v="2372" actId="123"/>
          <ac:spMkLst>
            <pc:docMk/>
            <pc:sldMk cId="1939506678" sldId="391"/>
            <ac:spMk id="6" creationId="{E31425A7-DFDA-B701-98BA-060EC8C574D9}"/>
          </ac:spMkLst>
        </pc:spChg>
        <pc:spChg chg="del">
          <ac:chgData name="Charlemagne ABOUA" userId="3c95eb90940e9bc6" providerId="LiveId" clId="{A36FBF7C-619C-43F2-9F7C-C5826F10A27D}" dt="2024-08-18T08:59:40.729" v="2762" actId="478"/>
          <ac:spMkLst>
            <pc:docMk/>
            <pc:sldMk cId="1939506678" sldId="391"/>
            <ac:spMk id="7" creationId="{DB69B828-F130-1CA4-62F3-7161E4EBBFC9}"/>
          </ac:spMkLst>
        </pc:spChg>
        <pc:spChg chg="del mod">
          <ac:chgData name="Charlemagne ABOUA" userId="3c95eb90940e9bc6" providerId="LiveId" clId="{A36FBF7C-619C-43F2-9F7C-C5826F10A27D}" dt="2024-08-17T19:07:01.083" v="2082" actId="478"/>
          <ac:spMkLst>
            <pc:docMk/>
            <pc:sldMk cId="1939506678" sldId="391"/>
            <ac:spMk id="11" creationId="{B6A2C215-BEA8-6ADB-21C0-E88E5DD0558C}"/>
          </ac:spMkLst>
        </pc:spChg>
        <pc:spChg chg="del">
          <ac:chgData name="Charlemagne ABOUA" userId="3c95eb90940e9bc6" providerId="LiveId" clId="{A36FBF7C-619C-43F2-9F7C-C5826F10A27D}" dt="2024-08-17T19:07:35.282" v="2104" actId="478"/>
          <ac:spMkLst>
            <pc:docMk/>
            <pc:sldMk cId="1939506678" sldId="391"/>
            <ac:spMk id="13" creationId="{00857E58-CFB5-407F-FB2D-30F04825256B}"/>
          </ac:spMkLst>
        </pc:spChg>
        <pc:spChg chg="mod">
          <ac:chgData name="Charlemagne ABOUA" userId="3c95eb90940e9bc6" providerId="LiveId" clId="{A36FBF7C-619C-43F2-9F7C-C5826F10A27D}" dt="2024-08-17T19:09:36.648" v="2114" actId="207"/>
          <ac:spMkLst>
            <pc:docMk/>
            <pc:sldMk cId="1939506678" sldId="391"/>
            <ac:spMk id="22" creationId="{91BFFD10-9543-4C1E-ED08-D80E7CC14DE1}"/>
          </ac:spMkLst>
        </pc:spChg>
        <pc:spChg chg="mod">
          <ac:chgData name="Charlemagne ABOUA" userId="3c95eb90940e9bc6" providerId="LiveId" clId="{A36FBF7C-619C-43F2-9F7C-C5826F10A27D}" dt="2024-08-17T20:45:38.257" v="2279" actId="255"/>
          <ac:spMkLst>
            <pc:docMk/>
            <pc:sldMk cId="1939506678" sldId="391"/>
            <ac:spMk id="23" creationId="{94DAB967-2169-892D-8444-5B996420B89F}"/>
          </ac:spMkLst>
        </pc:spChg>
        <pc:spChg chg="mod">
          <ac:chgData name="Charlemagne ABOUA" userId="3c95eb90940e9bc6" providerId="LiveId" clId="{A36FBF7C-619C-43F2-9F7C-C5826F10A27D}" dt="2024-08-17T19:09:46.749" v="2115" actId="207"/>
          <ac:spMkLst>
            <pc:docMk/>
            <pc:sldMk cId="1939506678" sldId="391"/>
            <ac:spMk id="24" creationId="{BB35CF4F-3262-D641-148C-0087DBD8ED16}"/>
          </ac:spMkLst>
        </pc:spChg>
        <pc:spChg chg="del">
          <ac:chgData name="Charlemagne ABOUA" userId="3c95eb90940e9bc6" providerId="LiveId" clId="{A36FBF7C-619C-43F2-9F7C-C5826F10A27D}" dt="2024-08-17T19:07:36.898" v="2105" actId="478"/>
          <ac:spMkLst>
            <pc:docMk/>
            <pc:sldMk cId="1939506678" sldId="391"/>
            <ac:spMk id="25" creationId="{C27FC207-D699-81D8-0EBF-BBE4DFD878F4}"/>
          </ac:spMkLst>
        </pc:spChg>
        <pc:spChg chg="del">
          <ac:chgData name="Charlemagne ABOUA" userId="3c95eb90940e9bc6" providerId="LiveId" clId="{A36FBF7C-619C-43F2-9F7C-C5826F10A27D}" dt="2024-08-17T19:07:26.975" v="2100" actId="478"/>
          <ac:spMkLst>
            <pc:docMk/>
            <pc:sldMk cId="1939506678" sldId="391"/>
            <ac:spMk id="35" creationId="{558FA050-B96C-958E-44A1-D8D7F8B706B7}"/>
          </ac:spMkLst>
        </pc:spChg>
        <pc:spChg chg="del">
          <ac:chgData name="Charlemagne ABOUA" userId="3c95eb90940e9bc6" providerId="LiveId" clId="{A36FBF7C-619C-43F2-9F7C-C5826F10A27D}" dt="2024-08-17T19:07:07.176" v="2087" actId="478"/>
          <ac:spMkLst>
            <pc:docMk/>
            <pc:sldMk cId="1939506678" sldId="391"/>
            <ac:spMk id="43" creationId="{65ED29F7-07C4-4FA8-4786-0C2A70D4E4FB}"/>
          </ac:spMkLst>
        </pc:spChg>
        <pc:spChg chg="del">
          <ac:chgData name="Charlemagne ABOUA" userId="3c95eb90940e9bc6" providerId="LiveId" clId="{A36FBF7C-619C-43F2-9F7C-C5826F10A27D}" dt="2024-08-17T19:07:25.448" v="2099" actId="478"/>
          <ac:spMkLst>
            <pc:docMk/>
            <pc:sldMk cId="1939506678" sldId="391"/>
            <ac:spMk id="45" creationId="{61E80583-A8F0-27BE-764F-3E61CAB35CB4}"/>
          </ac:spMkLst>
        </pc:spChg>
        <pc:spChg chg="del">
          <ac:chgData name="Charlemagne ABOUA" userId="3c95eb90940e9bc6" providerId="LiveId" clId="{A36FBF7C-619C-43F2-9F7C-C5826F10A27D}" dt="2024-08-17T19:07:15.220" v="2092" actId="478"/>
          <ac:spMkLst>
            <pc:docMk/>
            <pc:sldMk cId="1939506678" sldId="391"/>
            <ac:spMk id="53" creationId="{9106E2C9-2953-C55D-C3FC-2FAF5EAF8F07}"/>
          </ac:spMkLst>
        </pc:spChg>
        <pc:spChg chg="del">
          <ac:chgData name="Charlemagne ABOUA" userId="3c95eb90940e9bc6" providerId="LiveId" clId="{A36FBF7C-619C-43F2-9F7C-C5826F10A27D}" dt="2024-08-17T19:07:17.969" v="2094" actId="478"/>
          <ac:spMkLst>
            <pc:docMk/>
            <pc:sldMk cId="1939506678" sldId="391"/>
            <ac:spMk id="70" creationId="{5AC88491-68F4-F273-E52A-C31E8BB83D61}"/>
          </ac:spMkLst>
        </pc:spChg>
        <pc:spChg chg="del">
          <ac:chgData name="Charlemagne ABOUA" userId="3c95eb90940e9bc6" providerId="LiveId" clId="{A36FBF7C-619C-43F2-9F7C-C5826F10A27D}" dt="2024-08-17T19:07:33.421" v="2103" actId="478"/>
          <ac:spMkLst>
            <pc:docMk/>
            <pc:sldMk cId="1939506678" sldId="391"/>
            <ac:spMk id="72" creationId="{C4229CB0-4C3D-125A-1300-9A2120E1196A}"/>
          </ac:spMkLst>
        </pc:spChg>
        <pc:spChg chg="del">
          <ac:chgData name="Charlemagne ABOUA" userId="3c95eb90940e9bc6" providerId="LiveId" clId="{A36FBF7C-619C-43F2-9F7C-C5826F10A27D}" dt="2024-08-17T19:07:08.380" v="2088" actId="478"/>
          <ac:spMkLst>
            <pc:docMk/>
            <pc:sldMk cId="1939506678" sldId="391"/>
            <ac:spMk id="75" creationId="{E1D8977A-8276-4FDC-F843-B410B0FB5DD3}"/>
          </ac:spMkLst>
        </pc:spChg>
        <pc:spChg chg="del">
          <ac:chgData name="Charlemagne ABOUA" userId="3c95eb90940e9bc6" providerId="LiveId" clId="{A36FBF7C-619C-43F2-9F7C-C5826F10A27D}" dt="2024-08-17T19:07:28.227" v="2101" actId="478"/>
          <ac:spMkLst>
            <pc:docMk/>
            <pc:sldMk cId="1939506678" sldId="391"/>
            <ac:spMk id="91" creationId="{0B8A2BD6-698C-B1E3-BC7D-360C25B59D08}"/>
          </ac:spMkLst>
        </pc:spChg>
        <pc:spChg chg="del mod">
          <ac:chgData name="Charlemagne ABOUA" userId="3c95eb90940e9bc6" providerId="LiveId" clId="{A36FBF7C-619C-43F2-9F7C-C5826F10A27D}" dt="2024-08-17T19:07:13.824" v="2091" actId="478"/>
          <ac:spMkLst>
            <pc:docMk/>
            <pc:sldMk cId="1939506678" sldId="391"/>
            <ac:spMk id="94" creationId="{F4855E89-A9F7-18CA-10AE-7FBE51BF337C}"/>
          </ac:spMkLst>
        </pc:spChg>
        <pc:spChg chg="del">
          <ac:chgData name="Charlemagne ABOUA" userId="3c95eb90940e9bc6" providerId="LiveId" clId="{A36FBF7C-619C-43F2-9F7C-C5826F10A27D}" dt="2024-08-17T19:07:19.962" v="2095" actId="478"/>
          <ac:spMkLst>
            <pc:docMk/>
            <pc:sldMk cId="1939506678" sldId="391"/>
            <ac:spMk id="95" creationId="{1E41DB91-82CB-100C-7E41-948CA38FB43B}"/>
          </ac:spMkLst>
        </pc:spChg>
        <pc:spChg chg="del">
          <ac:chgData name="Charlemagne ABOUA" userId="3c95eb90940e9bc6" providerId="LiveId" clId="{A36FBF7C-619C-43F2-9F7C-C5826F10A27D}" dt="2024-08-17T19:07:04.982" v="2085" actId="478"/>
          <ac:spMkLst>
            <pc:docMk/>
            <pc:sldMk cId="1939506678" sldId="391"/>
            <ac:spMk id="97" creationId="{55523EA3-A3AD-867F-5EBA-D8B971F4D185}"/>
          </ac:spMkLst>
        </pc:spChg>
        <pc:spChg chg="del">
          <ac:chgData name="Charlemagne ABOUA" userId="3c95eb90940e9bc6" providerId="LiveId" clId="{A36FBF7C-619C-43F2-9F7C-C5826F10A27D}" dt="2024-08-17T19:07:03.699" v="2084" actId="478"/>
          <ac:spMkLst>
            <pc:docMk/>
            <pc:sldMk cId="1939506678" sldId="391"/>
            <ac:spMk id="110" creationId="{53F491AE-31A1-EB23-16A4-7283DF13E576}"/>
          </ac:spMkLst>
        </pc:spChg>
        <pc:spChg chg="del">
          <ac:chgData name="Charlemagne ABOUA" userId="3c95eb90940e9bc6" providerId="LiveId" clId="{A36FBF7C-619C-43F2-9F7C-C5826F10A27D}" dt="2024-08-17T19:07:31.293" v="2102" actId="478"/>
          <ac:spMkLst>
            <pc:docMk/>
            <pc:sldMk cId="1939506678" sldId="391"/>
            <ac:spMk id="112" creationId="{B93A1431-89E4-1D5D-A2FB-5A40392A0E3B}"/>
          </ac:spMkLst>
        </pc:spChg>
        <pc:spChg chg="del">
          <ac:chgData name="Charlemagne ABOUA" userId="3c95eb90940e9bc6" providerId="LiveId" clId="{A36FBF7C-619C-43F2-9F7C-C5826F10A27D}" dt="2024-08-17T19:07:21.293" v="2096" actId="478"/>
          <ac:spMkLst>
            <pc:docMk/>
            <pc:sldMk cId="1939506678" sldId="391"/>
            <ac:spMk id="117" creationId="{E76F045D-7610-C167-2F5B-E7FE0AFA02E4}"/>
          </ac:spMkLst>
        </pc:spChg>
        <pc:grpChg chg="mod">
          <ac:chgData name="Charlemagne ABOUA" userId="3c95eb90940e9bc6" providerId="LiveId" clId="{A36FBF7C-619C-43F2-9F7C-C5826F10A27D}" dt="2024-08-17T19:08:58.816" v="2110" actId="1076"/>
          <ac:grpSpMkLst>
            <pc:docMk/>
            <pc:sldMk cId="1939506678" sldId="391"/>
            <ac:grpSpMk id="16" creationId="{A6EE2945-87FC-0AD8-E975-948992DCD93B}"/>
          </ac:grpSpMkLst>
        </pc:grpChg>
        <pc:cxnChg chg="del">
          <ac:chgData name="Charlemagne ABOUA" userId="3c95eb90940e9bc6" providerId="LiveId" clId="{A36FBF7C-619C-43F2-9F7C-C5826F10A27D}" dt="2024-08-17T19:07:24.165" v="2098" actId="478"/>
          <ac:cxnSpMkLst>
            <pc:docMk/>
            <pc:sldMk cId="1939506678" sldId="391"/>
            <ac:cxnSpMk id="60" creationId="{A4796DF8-1CBB-FB50-EBB6-23EEDB361105}"/>
          </ac:cxnSpMkLst>
        </pc:cxnChg>
        <pc:cxnChg chg="del mod">
          <ac:chgData name="Charlemagne ABOUA" userId="3c95eb90940e9bc6" providerId="LiveId" clId="{A36FBF7C-619C-43F2-9F7C-C5826F10A27D}" dt="2024-08-17T19:07:02.667" v="2083" actId="478"/>
          <ac:cxnSpMkLst>
            <pc:docMk/>
            <pc:sldMk cId="1939506678" sldId="391"/>
            <ac:cxnSpMk id="100" creationId="{EEF870CC-8D90-5F33-532B-EC2D56ADAF40}"/>
          </ac:cxnSpMkLst>
        </pc:cxnChg>
        <pc:cxnChg chg="del">
          <ac:chgData name="Charlemagne ABOUA" userId="3c95eb90940e9bc6" providerId="LiveId" clId="{A36FBF7C-619C-43F2-9F7C-C5826F10A27D}" dt="2024-08-17T19:07:06.065" v="2086" actId="478"/>
          <ac:cxnSpMkLst>
            <pc:docMk/>
            <pc:sldMk cId="1939506678" sldId="391"/>
            <ac:cxnSpMk id="102" creationId="{5FD30924-61D2-902D-4099-D5EF81257D9E}"/>
          </ac:cxnSpMkLst>
        </pc:cxnChg>
        <pc:cxnChg chg="del mod">
          <ac:chgData name="Charlemagne ABOUA" userId="3c95eb90940e9bc6" providerId="LiveId" clId="{A36FBF7C-619C-43F2-9F7C-C5826F10A27D}" dt="2024-08-17T19:07:11.151" v="2090" actId="478"/>
          <ac:cxnSpMkLst>
            <pc:docMk/>
            <pc:sldMk cId="1939506678" sldId="391"/>
            <ac:cxnSpMk id="104" creationId="{E9289BA0-3376-F04D-5C62-AA6A71D2B741}"/>
          </ac:cxnSpMkLst>
        </pc:cxnChg>
        <pc:cxnChg chg="del mod">
          <ac:chgData name="Charlemagne ABOUA" userId="3c95eb90940e9bc6" providerId="LiveId" clId="{A36FBF7C-619C-43F2-9F7C-C5826F10A27D}" dt="2024-08-17T19:07:16.347" v="2093" actId="478"/>
          <ac:cxnSpMkLst>
            <pc:docMk/>
            <pc:sldMk cId="1939506678" sldId="391"/>
            <ac:cxnSpMk id="106" creationId="{05782C54-1969-268C-0224-06489AB88246}"/>
          </ac:cxnSpMkLst>
        </pc:cxnChg>
        <pc:cxnChg chg="del">
          <ac:chgData name="Charlemagne ABOUA" userId="3c95eb90940e9bc6" providerId="LiveId" clId="{A36FBF7C-619C-43F2-9F7C-C5826F10A27D}" dt="2024-08-17T19:07:22.763" v="2097" actId="478"/>
          <ac:cxnSpMkLst>
            <pc:docMk/>
            <pc:sldMk cId="1939506678" sldId="391"/>
            <ac:cxnSpMk id="108" creationId="{FF510E22-2B1B-D83E-E0A0-9F80296E65F7}"/>
          </ac:cxnSpMkLst>
        </pc:cxnChg>
      </pc:sldChg>
      <pc:sldChg chg="add del">
        <pc:chgData name="Charlemagne ABOUA" userId="3c95eb90940e9bc6" providerId="LiveId" clId="{A36FBF7C-619C-43F2-9F7C-C5826F10A27D}" dt="2024-08-17T19:02:23.826" v="2064" actId="2696"/>
        <pc:sldMkLst>
          <pc:docMk/>
          <pc:sldMk cId="4195426213" sldId="391"/>
        </pc:sldMkLst>
      </pc:sldChg>
      <pc:sldChg chg="addSp delSp modSp add mod ord modAnim">
        <pc:chgData name="Charlemagne ABOUA" userId="3c95eb90940e9bc6" providerId="LiveId" clId="{A36FBF7C-619C-43F2-9F7C-C5826F10A27D}" dt="2024-08-20T18:11:18.738" v="4784" actId="20577"/>
        <pc:sldMkLst>
          <pc:docMk/>
          <pc:sldMk cId="2173439686" sldId="392"/>
        </pc:sldMkLst>
        <pc:spChg chg="add mod">
          <ac:chgData name="Charlemagne ABOUA" userId="3c95eb90940e9bc6" providerId="LiveId" clId="{A36FBF7C-619C-43F2-9F7C-C5826F10A27D}" dt="2024-08-20T05:31:51.497" v="3095" actId="20577"/>
          <ac:spMkLst>
            <pc:docMk/>
            <pc:sldMk cId="2173439686" sldId="392"/>
            <ac:spMk id="2" creationId="{2FFF8663-4DF9-3E2C-5FFD-7954D371E84E}"/>
          </ac:spMkLst>
        </pc:spChg>
        <pc:spChg chg="del">
          <ac:chgData name="Charlemagne ABOUA" userId="3c95eb90940e9bc6" providerId="LiveId" clId="{A36FBF7C-619C-43F2-9F7C-C5826F10A27D}" dt="2024-08-18T08:58:47.123" v="2754" actId="478"/>
          <ac:spMkLst>
            <pc:docMk/>
            <pc:sldMk cId="2173439686" sldId="392"/>
            <ac:spMk id="2" creationId="{342A33E7-143A-0954-F53A-ECE38394248F}"/>
          </ac:spMkLst>
        </pc:spChg>
        <pc:spChg chg="mod">
          <ac:chgData name="Charlemagne ABOUA" userId="3c95eb90940e9bc6" providerId="LiveId" clId="{A36FBF7C-619C-43F2-9F7C-C5826F10A27D}" dt="2024-08-20T18:11:18.738" v="4784" actId="20577"/>
          <ac:spMkLst>
            <pc:docMk/>
            <pc:sldMk cId="2173439686" sldId="392"/>
            <ac:spMk id="3" creationId="{05DA454A-5A14-1CEF-5DDA-D72CB2D85FAF}"/>
          </ac:spMkLst>
        </pc:spChg>
        <pc:spChg chg="del">
          <ac:chgData name="Charlemagne ABOUA" userId="3c95eb90940e9bc6" providerId="LiveId" clId="{A36FBF7C-619C-43F2-9F7C-C5826F10A27D}" dt="2024-08-17T19:22:04.088" v="2160" actId="478"/>
          <ac:spMkLst>
            <pc:docMk/>
            <pc:sldMk cId="2173439686" sldId="392"/>
            <ac:spMk id="15" creationId="{1CF8E170-1BB3-F4EC-A4F6-2B0196DE5C24}"/>
          </ac:spMkLst>
        </pc:spChg>
        <pc:spChg chg="del">
          <ac:chgData name="Charlemagne ABOUA" userId="3c95eb90940e9bc6" providerId="LiveId" clId="{A36FBF7C-619C-43F2-9F7C-C5826F10A27D}" dt="2024-08-17T19:21:58.297" v="2158" actId="478"/>
          <ac:spMkLst>
            <pc:docMk/>
            <pc:sldMk cId="2173439686" sldId="392"/>
            <ac:spMk id="16" creationId="{85A0CC71-69B0-3432-84EE-119D61EAA8DC}"/>
          </ac:spMkLst>
        </pc:spChg>
        <pc:spChg chg="del">
          <ac:chgData name="Charlemagne ABOUA" userId="3c95eb90940e9bc6" providerId="LiveId" clId="{A36FBF7C-619C-43F2-9F7C-C5826F10A27D}" dt="2024-08-17T19:22:00.561" v="2159" actId="478"/>
          <ac:spMkLst>
            <pc:docMk/>
            <pc:sldMk cId="2173439686" sldId="392"/>
            <ac:spMk id="17" creationId="{E9EC819B-B19C-6EEF-247D-E3D118C55202}"/>
          </ac:spMkLst>
        </pc:spChg>
        <pc:spChg chg="add del">
          <ac:chgData name="Charlemagne ABOUA" userId="3c95eb90940e9bc6" providerId="LiveId" clId="{A36FBF7C-619C-43F2-9F7C-C5826F10A27D}" dt="2024-08-17T19:25:46.718" v="2201" actId="478"/>
          <ac:spMkLst>
            <pc:docMk/>
            <pc:sldMk cId="2173439686" sldId="392"/>
            <ac:spMk id="18" creationId="{91825A7D-D9C1-5368-5AA5-1730BA633572}"/>
          </ac:spMkLst>
        </pc:spChg>
        <pc:spChg chg="add del">
          <ac:chgData name="Charlemagne ABOUA" userId="3c95eb90940e9bc6" providerId="LiveId" clId="{A36FBF7C-619C-43F2-9F7C-C5826F10A27D}" dt="2024-08-17T19:25:46.961" v="2202" actId="478"/>
          <ac:spMkLst>
            <pc:docMk/>
            <pc:sldMk cId="2173439686" sldId="392"/>
            <ac:spMk id="19" creationId="{425995F3-21E3-2810-8DC2-4A121C174D8F}"/>
          </ac:spMkLst>
        </pc:spChg>
        <pc:spChg chg="add del">
          <ac:chgData name="Charlemagne ABOUA" userId="3c95eb90940e9bc6" providerId="LiveId" clId="{A36FBF7C-619C-43F2-9F7C-C5826F10A27D}" dt="2024-08-17T19:25:47.259" v="2203" actId="478"/>
          <ac:spMkLst>
            <pc:docMk/>
            <pc:sldMk cId="2173439686" sldId="392"/>
            <ac:spMk id="20" creationId="{829194F4-E0B3-AEE6-1130-91654A18B946}"/>
          </ac:spMkLst>
        </pc:spChg>
        <pc:spChg chg="add del">
          <ac:chgData name="Charlemagne ABOUA" userId="3c95eb90940e9bc6" providerId="LiveId" clId="{A36FBF7C-619C-43F2-9F7C-C5826F10A27D}" dt="2024-08-17T19:25:47.512" v="2204" actId="478"/>
          <ac:spMkLst>
            <pc:docMk/>
            <pc:sldMk cId="2173439686" sldId="392"/>
            <ac:spMk id="21" creationId="{A504A84D-DB15-5925-C173-1C3A8716C55F}"/>
          </ac:spMkLst>
        </pc:spChg>
        <pc:spChg chg="mod">
          <ac:chgData name="Charlemagne ABOUA" userId="3c95eb90940e9bc6" providerId="LiveId" clId="{A36FBF7C-619C-43F2-9F7C-C5826F10A27D}" dt="2024-08-20T05:21:37.629" v="3073" actId="6549"/>
          <ac:spMkLst>
            <pc:docMk/>
            <pc:sldMk cId="2173439686" sldId="392"/>
            <ac:spMk id="23" creationId="{38A7FAE0-EDDF-E6DE-87F4-8DE4749F14F2}"/>
          </ac:spMkLst>
        </pc:spChg>
        <pc:picChg chg="del">
          <ac:chgData name="Charlemagne ABOUA" userId="3c95eb90940e9bc6" providerId="LiveId" clId="{A36FBF7C-619C-43F2-9F7C-C5826F10A27D}" dt="2024-08-17T19:22:06.204" v="2161" actId="478"/>
          <ac:picMkLst>
            <pc:docMk/>
            <pc:sldMk cId="2173439686" sldId="392"/>
            <ac:picMk id="14" creationId="{83763ECE-ED76-FFCC-FE81-AC3C3E2824B6}"/>
          </ac:picMkLst>
        </pc:picChg>
      </pc:sldChg>
      <pc:sldChg chg="addSp delSp modSp add mod delAnim modAnim">
        <pc:chgData name="Charlemagne ABOUA" userId="3c95eb90940e9bc6" providerId="LiveId" clId="{A36FBF7C-619C-43F2-9F7C-C5826F10A27D}" dt="2024-08-18T08:58:40.756" v="2753" actId="478"/>
        <pc:sldMkLst>
          <pc:docMk/>
          <pc:sldMk cId="3071363321" sldId="393"/>
        </pc:sldMkLst>
        <pc:spChg chg="add mod">
          <ac:chgData name="Charlemagne ABOUA" userId="3c95eb90940e9bc6" providerId="LiveId" clId="{A36FBF7C-619C-43F2-9F7C-C5826F10A27D}" dt="2024-08-18T07:28:32.958" v="2534" actId="14100"/>
          <ac:spMkLst>
            <pc:docMk/>
            <pc:sldMk cId="3071363321" sldId="393"/>
            <ac:spMk id="10" creationId="{582CD13D-C9C7-CC8B-4DF7-FAF7B8DFF3B0}"/>
          </ac:spMkLst>
        </pc:spChg>
        <pc:spChg chg="add mod">
          <ac:chgData name="Charlemagne ABOUA" userId="3c95eb90940e9bc6" providerId="LiveId" clId="{A36FBF7C-619C-43F2-9F7C-C5826F10A27D}" dt="2024-08-18T08:12:41.929" v="2708" actId="1076"/>
          <ac:spMkLst>
            <pc:docMk/>
            <pc:sldMk cId="3071363321" sldId="393"/>
            <ac:spMk id="11" creationId="{D3AF8BD3-9F3A-5C7C-9C21-0432BD3CD3FA}"/>
          </ac:spMkLst>
        </pc:spChg>
        <pc:spChg chg="add mod">
          <ac:chgData name="Charlemagne ABOUA" userId="3c95eb90940e9bc6" providerId="LiveId" clId="{A36FBF7C-619C-43F2-9F7C-C5826F10A27D}" dt="2024-08-18T08:14:03.540" v="2717" actId="1076"/>
          <ac:spMkLst>
            <pc:docMk/>
            <pc:sldMk cId="3071363321" sldId="393"/>
            <ac:spMk id="12" creationId="{C9AA596D-BDED-BE58-1B26-886F3327BE4E}"/>
          </ac:spMkLst>
        </pc:spChg>
        <pc:spChg chg="add mod">
          <ac:chgData name="Charlemagne ABOUA" userId="3c95eb90940e9bc6" providerId="LiveId" clId="{A36FBF7C-619C-43F2-9F7C-C5826F10A27D}" dt="2024-08-18T07:46:33.694" v="2677" actId="14100"/>
          <ac:spMkLst>
            <pc:docMk/>
            <pc:sldMk cId="3071363321" sldId="393"/>
            <ac:spMk id="13" creationId="{289FBE8D-00D3-3FCB-B0FB-9FF4039E27ED}"/>
          </ac:spMkLst>
        </pc:spChg>
        <pc:spChg chg="add mod">
          <ac:chgData name="Charlemagne ABOUA" userId="3c95eb90940e9bc6" providerId="LiveId" clId="{A36FBF7C-619C-43F2-9F7C-C5826F10A27D}" dt="2024-08-18T07:47:19.908" v="2685" actId="20577"/>
          <ac:spMkLst>
            <pc:docMk/>
            <pc:sldMk cId="3071363321" sldId="393"/>
            <ac:spMk id="14" creationId="{0BB90AF9-2FCB-11BB-4172-76E8B505173E}"/>
          </ac:spMkLst>
        </pc:spChg>
        <pc:spChg chg="mod">
          <ac:chgData name="Charlemagne ABOUA" userId="3c95eb90940e9bc6" providerId="LiveId" clId="{A36FBF7C-619C-43F2-9F7C-C5826F10A27D}" dt="2024-08-18T08:11:57.229" v="2698"/>
          <ac:spMkLst>
            <pc:docMk/>
            <pc:sldMk cId="3071363321" sldId="393"/>
            <ac:spMk id="17" creationId="{680EFA4C-F232-25D6-127F-896CA69EE0B4}"/>
          </ac:spMkLst>
        </pc:spChg>
        <pc:spChg chg="mod">
          <ac:chgData name="Charlemagne ABOUA" userId="3c95eb90940e9bc6" providerId="LiveId" clId="{A36FBF7C-619C-43F2-9F7C-C5826F10A27D}" dt="2024-08-18T08:11:57.229" v="2698"/>
          <ac:spMkLst>
            <pc:docMk/>
            <pc:sldMk cId="3071363321" sldId="393"/>
            <ac:spMk id="19" creationId="{BD4F6106-E4BC-2DBC-687A-92424F35F77A}"/>
          </ac:spMkLst>
        </pc:spChg>
        <pc:spChg chg="mod">
          <ac:chgData name="Charlemagne ABOUA" userId="3c95eb90940e9bc6" providerId="LiveId" clId="{A36FBF7C-619C-43F2-9F7C-C5826F10A27D}" dt="2024-08-18T08:11:57.229" v="2698"/>
          <ac:spMkLst>
            <pc:docMk/>
            <pc:sldMk cId="3071363321" sldId="393"/>
            <ac:spMk id="20" creationId="{1E027412-BD5F-42A1-B059-DD4DFABE1F98}"/>
          </ac:spMkLst>
        </pc:spChg>
        <pc:spChg chg="del">
          <ac:chgData name="Charlemagne ABOUA" userId="3c95eb90940e9bc6" providerId="LiveId" clId="{A36FBF7C-619C-43F2-9F7C-C5826F10A27D}" dt="2024-08-18T08:58:40.756" v="2753" actId="478"/>
          <ac:spMkLst>
            <pc:docMk/>
            <pc:sldMk cId="3071363321" sldId="393"/>
            <ac:spMk id="23" creationId="{7C6C84C6-794D-329B-D314-74FFBA6AA554}"/>
          </ac:spMkLst>
        </pc:spChg>
        <pc:spChg chg="del">
          <ac:chgData name="Charlemagne ABOUA" userId="3c95eb90940e9bc6" providerId="LiveId" clId="{A36FBF7C-619C-43F2-9F7C-C5826F10A27D}" dt="2024-08-18T06:57:53.424" v="2512" actId="478"/>
          <ac:spMkLst>
            <pc:docMk/>
            <pc:sldMk cId="3071363321" sldId="393"/>
            <ac:spMk id="50" creationId="{B902FF75-FA73-82AB-4993-72B7CEEFB56D}"/>
          </ac:spMkLst>
        </pc:spChg>
        <pc:spChg chg="del">
          <ac:chgData name="Charlemagne ABOUA" userId="3c95eb90940e9bc6" providerId="LiveId" clId="{A36FBF7C-619C-43F2-9F7C-C5826F10A27D}" dt="2024-08-18T06:57:58.773" v="2514" actId="478"/>
          <ac:spMkLst>
            <pc:docMk/>
            <pc:sldMk cId="3071363321" sldId="393"/>
            <ac:spMk id="52" creationId="{54570E17-AEDF-333A-D994-8835DC2A9B45}"/>
          </ac:spMkLst>
        </pc:spChg>
        <pc:grpChg chg="add mod">
          <ac:chgData name="Charlemagne ABOUA" userId="3c95eb90940e9bc6" providerId="LiveId" clId="{A36FBF7C-619C-43F2-9F7C-C5826F10A27D}" dt="2024-08-18T08:12:13.325" v="2702" actId="14100"/>
          <ac:grpSpMkLst>
            <pc:docMk/>
            <pc:sldMk cId="3071363321" sldId="393"/>
            <ac:grpSpMk id="15" creationId="{676D414A-D275-37DA-4FBB-981FDEA4958A}"/>
          </ac:grpSpMkLst>
        </pc:grpChg>
        <pc:grpChg chg="mod">
          <ac:chgData name="Charlemagne ABOUA" userId="3c95eb90940e9bc6" providerId="LiveId" clId="{A36FBF7C-619C-43F2-9F7C-C5826F10A27D}" dt="2024-08-18T08:11:57.229" v="2698"/>
          <ac:grpSpMkLst>
            <pc:docMk/>
            <pc:sldMk cId="3071363321" sldId="393"/>
            <ac:grpSpMk id="16" creationId="{77D9D19B-0176-84A5-5C72-B7E178C167DD}"/>
          </ac:grpSpMkLst>
        </pc:grpChg>
        <pc:grpChg chg="del">
          <ac:chgData name="Charlemagne ABOUA" userId="3c95eb90940e9bc6" providerId="LiveId" clId="{A36FBF7C-619C-43F2-9F7C-C5826F10A27D}" dt="2024-08-18T06:57:48.501" v="2511" actId="478"/>
          <ac:grpSpMkLst>
            <pc:docMk/>
            <pc:sldMk cId="3071363321" sldId="393"/>
            <ac:grpSpMk id="49" creationId="{44BB1A9A-6C70-31D5-7A72-6830719D76B9}"/>
          </ac:grpSpMkLst>
        </pc:grpChg>
        <pc:picChg chg="add del mod ord">
          <ac:chgData name="Charlemagne ABOUA" userId="3c95eb90940e9bc6" providerId="LiveId" clId="{A36FBF7C-619C-43F2-9F7C-C5826F10A27D}" dt="2024-08-18T08:11:39.536" v="2697" actId="478"/>
          <ac:picMkLst>
            <pc:docMk/>
            <pc:sldMk cId="3071363321" sldId="393"/>
            <ac:picMk id="2" creationId="{3A1B0356-7A7E-1C87-52C1-9C6D0B091F9F}"/>
          </ac:picMkLst>
        </pc:picChg>
        <pc:picChg chg="add del mod">
          <ac:chgData name="Charlemagne ABOUA" userId="3c95eb90940e9bc6" providerId="LiveId" clId="{A36FBF7C-619C-43F2-9F7C-C5826F10A27D}" dt="2024-08-18T08:11:34.224" v="2696" actId="478"/>
          <ac:picMkLst>
            <pc:docMk/>
            <pc:sldMk cId="3071363321" sldId="393"/>
            <ac:picMk id="3" creationId="{309A1AAB-B2FA-5FDD-4E49-CDDFF6DA3591}"/>
          </ac:picMkLst>
        </pc:picChg>
        <pc:picChg chg="mod">
          <ac:chgData name="Charlemagne ABOUA" userId="3c95eb90940e9bc6" providerId="LiveId" clId="{A36FBF7C-619C-43F2-9F7C-C5826F10A27D}" dt="2024-08-18T08:11:57.229" v="2698"/>
          <ac:picMkLst>
            <pc:docMk/>
            <pc:sldMk cId="3071363321" sldId="393"/>
            <ac:picMk id="18" creationId="{3B45DA2D-31C5-5C16-7BD6-1BB96FD91D6C}"/>
          </ac:picMkLst>
        </pc:picChg>
        <pc:picChg chg="add mod">
          <ac:chgData name="Charlemagne ABOUA" userId="3c95eb90940e9bc6" providerId="LiveId" clId="{A36FBF7C-619C-43F2-9F7C-C5826F10A27D}" dt="2024-08-18T08:14:52.895" v="2722" actId="14100"/>
          <ac:picMkLst>
            <pc:docMk/>
            <pc:sldMk cId="3071363321" sldId="393"/>
            <ac:picMk id="21" creationId="{34909CC9-85DD-FD74-E8F3-724B6098882F}"/>
          </ac:picMkLst>
        </pc:picChg>
        <pc:picChg chg="add mod">
          <ac:chgData name="Charlemagne ABOUA" userId="3c95eb90940e9bc6" providerId="LiveId" clId="{A36FBF7C-619C-43F2-9F7C-C5826F10A27D}" dt="2024-08-18T08:15:44.187" v="2728" actId="14100"/>
          <ac:picMkLst>
            <pc:docMk/>
            <pc:sldMk cId="3071363321" sldId="393"/>
            <ac:picMk id="22" creationId="{DAB25A5F-EACA-DA93-5384-3D91BD4FB342}"/>
          </ac:picMkLst>
        </pc:picChg>
        <pc:picChg chg="del">
          <ac:chgData name="Charlemagne ABOUA" userId="3c95eb90940e9bc6" providerId="LiveId" clId="{A36FBF7C-619C-43F2-9F7C-C5826F10A27D}" dt="2024-08-18T06:57:55.407" v="2513" actId="478"/>
          <ac:picMkLst>
            <pc:docMk/>
            <pc:sldMk cId="3071363321" sldId="393"/>
            <ac:picMk id="51" creationId="{E38DA680-BF87-F862-56AE-804E338632A0}"/>
          </ac:picMkLst>
        </pc:picChg>
      </pc:sldChg>
      <pc:sldChg chg="addSp delSp modSp add mod delAnim modAnim">
        <pc:chgData name="Charlemagne ABOUA" userId="3c95eb90940e9bc6" providerId="LiveId" clId="{A36FBF7C-619C-43F2-9F7C-C5826F10A27D}" dt="2024-08-21T07:23:24.213" v="5153" actId="1076"/>
        <pc:sldMkLst>
          <pc:docMk/>
          <pc:sldMk cId="2211527991" sldId="394"/>
        </pc:sldMkLst>
        <pc:spChg chg="add mod">
          <ac:chgData name="Charlemagne ABOUA" userId="3c95eb90940e9bc6" providerId="LiveId" clId="{A36FBF7C-619C-43F2-9F7C-C5826F10A27D}" dt="2024-08-20T12:10:22.903" v="3921" actId="1076"/>
          <ac:spMkLst>
            <pc:docMk/>
            <pc:sldMk cId="2211527991" sldId="394"/>
            <ac:spMk id="2" creationId="{77A90582-9FB6-962C-9E88-A02C0F8848C9}"/>
          </ac:spMkLst>
        </pc:spChg>
        <pc:spChg chg="add mod topLvl">
          <ac:chgData name="Charlemagne ABOUA" userId="3c95eb90940e9bc6" providerId="LiveId" clId="{A36FBF7C-619C-43F2-9F7C-C5826F10A27D}" dt="2024-08-20T18:31:05.456" v="4959" actId="1076"/>
          <ac:spMkLst>
            <pc:docMk/>
            <pc:sldMk cId="2211527991" sldId="394"/>
            <ac:spMk id="3" creationId="{5BD1B620-7742-5B6F-CDC7-2B64A6027D62}"/>
          </ac:spMkLst>
        </pc:spChg>
        <pc:spChg chg="del">
          <ac:chgData name="Charlemagne ABOUA" userId="3c95eb90940e9bc6" providerId="LiveId" clId="{A36FBF7C-619C-43F2-9F7C-C5826F10A27D}" dt="2024-08-19T08:55:03.873" v="2778" actId="478"/>
          <ac:spMkLst>
            <pc:docMk/>
            <pc:sldMk cId="2211527991" sldId="394"/>
            <ac:spMk id="3" creationId="{E812F38A-AED9-1731-0806-01A55C23979D}"/>
          </ac:spMkLst>
        </pc:spChg>
        <pc:spChg chg="add mod topLvl">
          <ac:chgData name="Charlemagne ABOUA" userId="3c95eb90940e9bc6" providerId="LiveId" clId="{A36FBF7C-619C-43F2-9F7C-C5826F10A27D}" dt="2024-08-20T18:28:46.177" v="4949" actId="1076"/>
          <ac:spMkLst>
            <pc:docMk/>
            <pc:sldMk cId="2211527991" sldId="394"/>
            <ac:spMk id="10" creationId="{E2B67226-BE68-3FAA-791F-697B7E6BEE84}"/>
          </ac:spMkLst>
        </pc:spChg>
        <pc:spChg chg="add mod topLvl">
          <ac:chgData name="Charlemagne ABOUA" userId="3c95eb90940e9bc6" providerId="LiveId" clId="{A36FBF7C-619C-43F2-9F7C-C5826F10A27D}" dt="2024-08-20T18:38:17.563" v="4973" actId="1076"/>
          <ac:spMkLst>
            <pc:docMk/>
            <pc:sldMk cId="2211527991" sldId="394"/>
            <ac:spMk id="11" creationId="{CA31400E-5638-E319-DC5B-68C85A7BEB4D}"/>
          </ac:spMkLst>
        </pc:spChg>
        <pc:spChg chg="mod topLvl">
          <ac:chgData name="Charlemagne ABOUA" userId="3c95eb90940e9bc6" providerId="LiveId" clId="{A36FBF7C-619C-43F2-9F7C-C5826F10A27D}" dt="2024-08-20T11:15:18.931" v="3606" actId="165"/>
          <ac:spMkLst>
            <pc:docMk/>
            <pc:sldMk cId="2211527991" sldId="394"/>
            <ac:spMk id="13" creationId="{18D3E81F-A542-97DB-A73D-966F18556F4E}"/>
          </ac:spMkLst>
        </pc:spChg>
        <pc:spChg chg="mod topLvl">
          <ac:chgData name="Charlemagne ABOUA" userId="3c95eb90940e9bc6" providerId="LiveId" clId="{A36FBF7C-619C-43F2-9F7C-C5826F10A27D}" dt="2024-08-20T11:15:52.891" v="3607" actId="165"/>
          <ac:spMkLst>
            <pc:docMk/>
            <pc:sldMk cId="2211527991" sldId="394"/>
            <ac:spMk id="16" creationId="{A9F3D6A1-11D7-1835-4761-F14D4D3DEB47}"/>
          </ac:spMkLst>
        </pc:spChg>
        <pc:spChg chg="mod topLvl">
          <ac:chgData name="Charlemagne ABOUA" userId="3c95eb90940e9bc6" providerId="LiveId" clId="{A36FBF7C-619C-43F2-9F7C-C5826F10A27D}" dt="2024-08-20T11:19:28.854" v="3622" actId="165"/>
          <ac:spMkLst>
            <pc:docMk/>
            <pc:sldMk cId="2211527991" sldId="394"/>
            <ac:spMk id="19" creationId="{EA199DB8-9A22-DB1B-938C-EE9376053339}"/>
          </ac:spMkLst>
        </pc:spChg>
        <pc:spChg chg="mod topLvl">
          <ac:chgData name="Charlemagne ABOUA" userId="3c95eb90940e9bc6" providerId="LiveId" clId="{A36FBF7C-619C-43F2-9F7C-C5826F10A27D}" dt="2024-08-20T10:53:03.755" v="3467" actId="1076"/>
          <ac:spMkLst>
            <pc:docMk/>
            <pc:sldMk cId="2211527991" sldId="394"/>
            <ac:spMk id="21" creationId="{FEA9CA23-427B-724E-7915-CDDBE63E4F25}"/>
          </ac:spMkLst>
        </pc:spChg>
        <pc:spChg chg="mod topLvl">
          <ac:chgData name="Charlemagne ABOUA" userId="3c95eb90940e9bc6" providerId="LiveId" clId="{A36FBF7C-619C-43F2-9F7C-C5826F10A27D}" dt="2024-08-20T11:16:28.381" v="3610" actId="165"/>
          <ac:spMkLst>
            <pc:docMk/>
            <pc:sldMk cId="2211527991" sldId="394"/>
            <ac:spMk id="24" creationId="{8BE44F70-F214-AAB3-A98E-004AE43C4FA2}"/>
          </ac:spMkLst>
        </pc:spChg>
        <pc:spChg chg="mod ord topLvl">
          <ac:chgData name="Charlemagne ABOUA" userId="3c95eb90940e9bc6" providerId="LiveId" clId="{A36FBF7C-619C-43F2-9F7C-C5826F10A27D}" dt="2024-08-20T11:07:10.930" v="3543" actId="1076"/>
          <ac:spMkLst>
            <pc:docMk/>
            <pc:sldMk cId="2211527991" sldId="394"/>
            <ac:spMk id="27" creationId="{0EC4709B-10C6-96F1-7247-07EF927CA163}"/>
          </ac:spMkLst>
        </pc:spChg>
        <pc:spChg chg="add mod topLvl">
          <ac:chgData name="Charlemagne ABOUA" userId="3c95eb90940e9bc6" providerId="LiveId" clId="{A36FBF7C-619C-43F2-9F7C-C5826F10A27D}" dt="2024-08-20T18:30:50.922" v="4957" actId="1076"/>
          <ac:spMkLst>
            <pc:docMk/>
            <pc:sldMk cId="2211527991" sldId="394"/>
            <ac:spMk id="30" creationId="{0DA6B64C-34DD-F854-FF93-5A2661682637}"/>
          </ac:spMkLst>
        </pc:spChg>
        <pc:spChg chg="add mod topLvl">
          <ac:chgData name="Charlemagne ABOUA" userId="3c95eb90940e9bc6" providerId="LiveId" clId="{A36FBF7C-619C-43F2-9F7C-C5826F10A27D}" dt="2024-08-20T11:15:52.891" v="3607" actId="165"/>
          <ac:spMkLst>
            <pc:docMk/>
            <pc:sldMk cId="2211527991" sldId="394"/>
            <ac:spMk id="32" creationId="{22BAAF5D-9105-336C-AC5F-D053F4126D5F}"/>
          </ac:spMkLst>
        </pc:spChg>
        <pc:spChg chg="add mod topLvl">
          <ac:chgData name="Charlemagne ABOUA" userId="3c95eb90940e9bc6" providerId="LiveId" clId="{A36FBF7C-619C-43F2-9F7C-C5826F10A27D}" dt="2024-08-20T18:31:14.678" v="4960" actId="1076"/>
          <ac:spMkLst>
            <pc:docMk/>
            <pc:sldMk cId="2211527991" sldId="394"/>
            <ac:spMk id="33" creationId="{66400A5F-F7C4-4D08-068C-80E79675CCDA}"/>
          </ac:spMkLst>
        </pc:spChg>
        <pc:spChg chg="add mod topLvl">
          <ac:chgData name="Charlemagne ABOUA" userId="3c95eb90940e9bc6" providerId="LiveId" clId="{A36FBF7C-619C-43F2-9F7C-C5826F10A27D}" dt="2024-08-20T18:28:43.905" v="4948" actId="1076"/>
          <ac:spMkLst>
            <pc:docMk/>
            <pc:sldMk cId="2211527991" sldId="394"/>
            <ac:spMk id="34" creationId="{A1733688-4815-42DD-DEB9-8B265CA96C9D}"/>
          </ac:spMkLst>
        </pc:spChg>
        <pc:spChg chg="add mod topLvl">
          <ac:chgData name="Charlemagne ABOUA" userId="3c95eb90940e9bc6" providerId="LiveId" clId="{A36FBF7C-619C-43F2-9F7C-C5826F10A27D}" dt="2024-08-20T11:31:16.960" v="3673" actId="113"/>
          <ac:spMkLst>
            <pc:docMk/>
            <pc:sldMk cId="2211527991" sldId="394"/>
            <ac:spMk id="35" creationId="{E1B62C83-E63E-DD6B-3ECB-F6311BEBA89C}"/>
          </ac:spMkLst>
        </pc:spChg>
        <pc:spChg chg="add mod topLvl">
          <ac:chgData name="Charlemagne ABOUA" userId="3c95eb90940e9bc6" providerId="LiveId" clId="{A36FBF7C-619C-43F2-9F7C-C5826F10A27D}" dt="2024-08-20T11:16:28.381" v="3610" actId="165"/>
          <ac:spMkLst>
            <pc:docMk/>
            <pc:sldMk cId="2211527991" sldId="394"/>
            <ac:spMk id="36" creationId="{C6E0951D-8E02-3A9A-9034-260E07CBFE01}"/>
          </ac:spMkLst>
        </pc:spChg>
        <pc:spChg chg="add mod topLvl">
          <ac:chgData name="Charlemagne ABOUA" userId="3c95eb90940e9bc6" providerId="LiveId" clId="{A36FBF7C-619C-43F2-9F7C-C5826F10A27D}" dt="2024-08-20T11:18:32.644" v="3620" actId="113"/>
          <ac:spMkLst>
            <pc:docMk/>
            <pc:sldMk cId="2211527991" sldId="394"/>
            <ac:spMk id="37" creationId="{714A59B9-27A1-4021-5FA4-F3CA2FA182E7}"/>
          </ac:spMkLst>
        </pc:spChg>
        <pc:spChg chg="add mod">
          <ac:chgData name="Charlemagne ABOUA" userId="3c95eb90940e9bc6" providerId="LiveId" clId="{A36FBF7C-619C-43F2-9F7C-C5826F10A27D}" dt="2024-08-20T18:56:05.856" v="4987" actId="113"/>
          <ac:spMkLst>
            <pc:docMk/>
            <pc:sldMk cId="2211527991" sldId="394"/>
            <ac:spMk id="38" creationId="{321F6EDF-5537-6EFE-4F98-988E79EF7D61}"/>
          </ac:spMkLst>
        </pc:spChg>
        <pc:spChg chg="add mod">
          <ac:chgData name="Charlemagne ABOUA" userId="3c95eb90940e9bc6" providerId="LiveId" clId="{A36FBF7C-619C-43F2-9F7C-C5826F10A27D}" dt="2024-08-20T11:18:18.868" v="3616" actId="113"/>
          <ac:spMkLst>
            <pc:docMk/>
            <pc:sldMk cId="2211527991" sldId="394"/>
            <ac:spMk id="39" creationId="{E4565237-A8D2-C072-65C5-BBC9B5398553}"/>
          </ac:spMkLst>
        </pc:spChg>
        <pc:spChg chg="add mod topLvl">
          <ac:chgData name="Charlemagne ABOUA" userId="3c95eb90940e9bc6" providerId="LiveId" clId="{A36FBF7C-619C-43F2-9F7C-C5826F10A27D}" dt="2024-08-20T11:19:28.854" v="3622" actId="165"/>
          <ac:spMkLst>
            <pc:docMk/>
            <pc:sldMk cId="2211527991" sldId="394"/>
            <ac:spMk id="40" creationId="{A42E1637-A6F7-2011-1AEA-B2BFB75BBFEC}"/>
          </ac:spMkLst>
        </pc:spChg>
        <pc:spChg chg="add mod ord">
          <ac:chgData name="Charlemagne ABOUA" userId="3c95eb90940e9bc6" providerId="LiveId" clId="{A36FBF7C-619C-43F2-9F7C-C5826F10A27D}" dt="2024-08-20T11:58:22.424" v="3819" actId="1076"/>
          <ac:spMkLst>
            <pc:docMk/>
            <pc:sldMk cId="2211527991" sldId="394"/>
            <ac:spMk id="41" creationId="{D6416062-284B-3F5B-2478-7B2D53E23E47}"/>
          </ac:spMkLst>
        </pc:spChg>
        <pc:spChg chg="add mod topLvl">
          <ac:chgData name="Charlemagne ABOUA" userId="3c95eb90940e9bc6" providerId="LiveId" clId="{A36FBF7C-619C-43F2-9F7C-C5826F10A27D}" dt="2024-08-20T19:01:02.506" v="4995" actId="1076"/>
          <ac:spMkLst>
            <pc:docMk/>
            <pc:sldMk cId="2211527991" sldId="394"/>
            <ac:spMk id="42" creationId="{5980B569-41C2-C871-A29A-97D7DDE684A6}"/>
          </ac:spMkLst>
        </pc:spChg>
        <pc:spChg chg="add mod">
          <ac:chgData name="Charlemagne ABOUA" userId="3c95eb90940e9bc6" providerId="LiveId" clId="{A36FBF7C-619C-43F2-9F7C-C5826F10A27D}" dt="2024-08-20T11:18:23.226" v="3617" actId="113"/>
          <ac:spMkLst>
            <pc:docMk/>
            <pc:sldMk cId="2211527991" sldId="394"/>
            <ac:spMk id="54" creationId="{4FC89CAC-516E-01F5-B9DB-3C4F8C98FD44}"/>
          </ac:spMkLst>
        </pc:spChg>
        <pc:spChg chg="add mod">
          <ac:chgData name="Charlemagne ABOUA" userId="3c95eb90940e9bc6" providerId="LiveId" clId="{A36FBF7C-619C-43F2-9F7C-C5826F10A27D}" dt="2024-08-20T18:56:10.904" v="4988" actId="113"/>
          <ac:spMkLst>
            <pc:docMk/>
            <pc:sldMk cId="2211527991" sldId="394"/>
            <ac:spMk id="55" creationId="{5CCBA8BD-F68B-532E-4B49-E9AC94F7BE23}"/>
          </ac:spMkLst>
        </pc:spChg>
        <pc:spChg chg="add mod">
          <ac:chgData name="Charlemagne ABOUA" userId="3c95eb90940e9bc6" providerId="LiveId" clId="{A36FBF7C-619C-43F2-9F7C-C5826F10A27D}" dt="2024-08-20T11:32:53.553" v="3677" actId="1076"/>
          <ac:spMkLst>
            <pc:docMk/>
            <pc:sldMk cId="2211527991" sldId="394"/>
            <ac:spMk id="56" creationId="{90F88933-9CEF-A0A8-5E86-BC2B776C408D}"/>
          </ac:spMkLst>
        </pc:spChg>
        <pc:spChg chg="add mod">
          <ac:chgData name="Charlemagne ABOUA" userId="3c95eb90940e9bc6" providerId="LiveId" clId="{A36FBF7C-619C-43F2-9F7C-C5826F10A27D}" dt="2024-08-21T07:23:24.213" v="5153" actId="1076"/>
          <ac:spMkLst>
            <pc:docMk/>
            <pc:sldMk cId="2211527991" sldId="394"/>
            <ac:spMk id="57" creationId="{CFBDCE3B-26A2-BE58-9470-9F9DE5EF7528}"/>
          </ac:spMkLst>
        </pc:spChg>
        <pc:spChg chg="add mod">
          <ac:chgData name="Charlemagne ABOUA" userId="3c95eb90940e9bc6" providerId="LiveId" clId="{A36FBF7C-619C-43F2-9F7C-C5826F10A27D}" dt="2024-08-21T07:21:58.535" v="5148" actId="1076"/>
          <ac:spMkLst>
            <pc:docMk/>
            <pc:sldMk cId="2211527991" sldId="394"/>
            <ac:spMk id="58" creationId="{75513A15-F896-7905-557E-C0CC0B2F23F0}"/>
          </ac:spMkLst>
        </pc:spChg>
        <pc:spChg chg="add 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0" creationId="{500C247D-CE37-9FA3-D9AE-0E2EEAFF778D}"/>
          </ac:spMkLst>
        </pc:spChg>
        <pc:spChg chg="add 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2" creationId="{E00B6AB6-9111-BC09-26EA-E8DFF57C0372}"/>
          </ac:spMkLst>
        </pc:spChg>
        <pc:spChg chg="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5" creationId="{98524606-EFFE-9AB2-D574-9E8820C65516}"/>
          </ac:spMkLst>
        </pc:spChg>
        <pc:spChg chg="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6" creationId="{27D3CA7C-3D76-EA15-C6AF-35B4DFA0FA4C}"/>
          </ac:spMkLst>
        </pc:spChg>
        <pc:spChg chg="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7" creationId="{30E9F6E3-A4FD-CEA7-F313-E4CB7A725476}"/>
          </ac:spMkLst>
        </pc:spChg>
        <pc:spChg chg="mod">
          <ac:chgData name="Charlemagne ABOUA" userId="3c95eb90940e9bc6" providerId="LiveId" clId="{A36FBF7C-619C-43F2-9F7C-C5826F10A27D}" dt="2024-08-20T11:16:21.198" v="3609" actId="571"/>
          <ac:spMkLst>
            <pc:docMk/>
            <pc:sldMk cId="2211527991" sldId="394"/>
            <ac:spMk id="68" creationId="{5974BE2F-CE9E-DFDC-8038-83C040D450A0}"/>
          </ac:spMkLst>
        </pc:spChg>
        <pc:spChg chg="add mod">
          <ac:chgData name="Charlemagne ABOUA" userId="3c95eb90940e9bc6" providerId="LiveId" clId="{A36FBF7C-619C-43F2-9F7C-C5826F10A27D}" dt="2024-08-20T18:28:49.994" v="4950" actId="1076"/>
          <ac:spMkLst>
            <pc:docMk/>
            <pc:sldMk cId="2211527991" sldId="394"/>
            <ac:spMk id="70" creationId="{C1228845-F3E9-1F34-C328-D50C83732932}"/>
          </ac:spMkLst>
        </pc:spChg>
        <pc:spChg chg="add mod">
          <ac:chgData name="Charlemagne ABOUA" userId="3c95eb90940e9bc6" providerId="LiveId" clId="{A36FBF7C-619C-43F2-9F7C-C5826F10A27D}" dt="2024-08-20T18:28:28.709" v="4946" actId="1076"/>
          <ac:spMkLst>
            <pc:docMk/>
            <pc:sldMk cId="2211527991" sldId="394"/>
            <ac:spMk id="71" creationId="{D9C9E47B-2644-825B-2006-747EADBDB57E}"/>
          </ac:spMkLst>
        </pc:spChg>
        <pc:spChg chg="add mod">
          <ac:chgData name="Charlemagne ABOUA" userId="3c95eb90940e9bc6" providerId="LiveId" clId="{A36FBF7C-619C-43F2-9F7C-C5826F10A27D}" dt="2024-08-20T18:31:21.962" v="4965" actId="20577"/>
          <ac:spMkLst>
            <pc:docMk/>
            <pc:sldMk cId="2211527991" sldId="394"/>
            <ac:spMk id="72" creationId="{892D5B41-82CB-4C4F-3D09-8B2B2F25608F}"/>
          </ac:spMkLst>
        </pc:spChg>
        <pc:spChg chg="add del mod">
          <ac:chgData name="Charlemagne ABOUA" userId="3c95eb90940e9bc6" providerId="LiveId" clId="{A36FBF7C-619C-43F2-9F7C-C5826F10A27D}" dt="2024-08-20T19:00:24.913" v="4989" actId="478"/>
          <ac:spMkLst>
            <pc:docMk/>
            <pc:sldMk cId="2211527991" sldId="394"/>
            <ac:spMk id="73" creationId="{3424AC67-01F5-C966-44BB-B72719B45311}"/>
          </ac:spMkLst>
        </pc:spChg>
        <pc:spChg chg="add mod">
          <ac:chgData name="Charlemagne ABOUA" userId="3c95eb90940e9bc6" providerId="LiveId" clId="{A36FBF7C-619C-43F2-9F7C-C5826F10A27D}" dt="2024-08-20T18:38:36.498" v="4974" actId="1076"/>
          <ac:spMkLst>
            <pc:docMk/>
            <pc:sldMk cId="2211527991" sldId="394"/>
            <ac:spMk id="74" creationId="{9F2B6C4D-8D75-94EA-9D2E-4BFAA4BFA401}"/>
          </ac:spMkLst>
        </pc:spChg>
        <pc:spChg chg="add mod">
          <ac:chgData name="Charlemagne ABOUA" userId="3c95eb90940e9bc6" providerId="LiveId" clId="{A36FBF7C-619C-43F2-9F7C-C5826F10A27D}" dt="2024-08-20T18:40:34.082" v="4986" actId="14100"/>
          <ac:spMkLst>
            <pc:docMk/>
            <pc:sldMk cId="2211527991" sldId="394"/>
            <ac:spMk id="75" creationId="{B7380BD2-01AF-7553-9AC3-4CC2A3BC5AE4}"/>
          </ac:spMkLst>
        </pc:spChg>
        <pc:spChg chg="add mod">
          <ac:chgData name="Charlemagne ABOUA" userId="3c95eb90940e9bc6" providerId="LiveId" clId="{A36FBF7C-619C-43F2-9F7C-C5826F10A27D}" dt="2024-08-20T19:00:48.509" v="4992" actId="14100"/>
          <ac:spMkLst>
            <pc:docMk/>
            <pc:sldMk cId="2211527991" sldId="394"/>
            <ac:spMk id="76" creationId="{EC51D78B-526C-AE9F-BD41-1F642C0042B3}"/>
          </ac:spMkLst>
        </pc:spChg>
        <pc:grpChg chg="mod">
          <ac:chgData name="Charlemagne ABOUA" userId="3c95eb90940e9bc6" providerId="LiveId" clId="{A36FBF7C-619C-43F2-9F7C-C5826F10A27D}" dt="2024-08-20T12:09:46.585" v="3914" actId="1076"/>
          <ac:grpSpMkLst>
            <pc:docMk/>
            <pc:sldMk cId="2211527991" sldId="394"/>
            <ac:grpSpMk id="4" creationId="{A6A0ED8E-8417-0299-7532-AB9E87FFCA1E}"/>
          </ac:grpSpMkLst>
        </pc:grpChg>
        <pc:grpChg chg="del mod">
          <ac:chgData name="Charlemagne ABOUA" userId="3c95eb90940e9bc6" providerId="LiveId" clId="{A36FBF7C-619C-43F2-9F7C-C5826F10A27D}" dt="2024-08-20T10:33:44.054" v="3408" actId="478"/>
          <ac:grpSpMkLst>
            <pc:docMk/>
            <pc:sldMk cId="2211527991" sldId="394"/>
            <ac:grpSpMk id="14" creationId="{C6AC2E7E-4B32-1493-74A4-B826B2408297}"/>
          </ac:grpSpMkLst>
        </pc:grpChg>
        <pc:grpChg chg="del mod">
          <ac:chgData name="Charlemagne ABOUA" userId="3c95eb90940e9bc6" providerId="LiveId" clId="{A36FBF7C-619C-43F2-9F7C-C5826F10A27D}" dt="2024-08-20T10:34:40.080" v="3414" actId="478"/>
          <ac:grpSpMkLst>
            <pc:docMk/>
            <pc:sldMk cId="2211527991" sldId="394"/>
            <ac:grpSpMk id="17" creationId="{0F466C72-757C-CA50-4B23-EA1D81FED7AC}"/>
          </ac:grpSpMkLst>
        </pc:grpChg>
        <pc:grpChg chg="add del mod">
          <ac:chgData name="Charlemagne ABOUA" userId="3c95eb90940e9bc6" providerId="LiveId" clId="{A36FBF7C-619C-43F2-9F7C-C5826F10A27D}" dt="2024-08-20T10:50:47.808" v="3453" actId="478"/>
          <ac:grpSpMkLst>
            <pc:docMk/>
            <pc:sldMk cId="2211527991" sldId="394"/>
            <ac:grpSpMk id="22" creationId="{324684EC-545A-28A8-3526-CFE510EACA58}"/>
          </ac:grpSpMkLst>
        </pc:grpChg>
        <pc:grpChg chg="del mod">
          <ac:chgData name="Charlemagne ABOUA" userId="3c95eb90940e9bc6" providerId="LiveId" clId="{A36FBF7C-619C-43F2-9F7C-C5826F10A27D}" dt="2024-08-20T10:37:14.675" v="3432" actId="478"/>
          <ac:grpSpMkLst>
            <pc:docMk/>
            <pc:sldMk cId="2211527991" sldId="394"/>
            <ac:grpSpMk id="26" creationId="{E2EC48E9-7727-BD21-EE37-7B1396A8A8DA}"/>
          </ac:grpSpMkLst>
        </pc:grpChg>
        <pc:grpChg chg="del mod">
          <ac:chgData name="Charlemagne ABOUA" userId="3c95eb90940e9bc6" providerId="LiveId" clId="{A36FBF7C-619C-43F2-9F7C-C5826F10A27D}" dt="2024-08-20T10:51:23.273" v="3460" actId="478"/>
          <ac:grpSpMkLst>
            <pc:docMk/>
            <pc:sldMk cId="2211527991" sldId="394"/>
            <ac:grpSpMk id="28" creationId="{EBEA9F81-0465-7BD3-4BF5-42CED4E20682}"/>
          </ac:grpSpMkLst>
        </pc:grpChg>
        <pc:grpChg chg="del mod">
          <ac:chgData name="Charlemagne ABOUA" userId="3c95eb90940e9bc6" providerId="LiveId" clId="{A36FBF7C-619C-43F2-9F7C-C5826F10A27D}" dt="2024-08-20T10:53:21.963" v="3470" actId="478"/>
          <ac:grpSpMkLst>
            <pc:docMk/>
            <pc:sldMk cId="2211527991" sldId="394"/>
            <ac:grpSpMk id="29" creationId="{C41AA935-CBE9-36E5-F326-654EB70189FF}"/>
          </ac:grpSpMkLst>
        </pc:grpChg>
        <pc:grpChg chg="add del mod topLvl">
          <ac:chgData name="Charlemagne ABOUA" userId="3c95eb90940e9bc6" providerId="LiveId" clId="{A36FBF7C-619C-43F2-9F7C-C5826F10A27D}" dt="2024-08-20T11:19:28.854" v="3622" actId="165"/>
          <ac:grpSpMkLst>
            <pc:docMk/>
            <pc:sldMk cId="2211527991" sldId="394"/>
            <ac:grpSpMk id="43" creationId="{B9BC0271-9E17-263F-65D9-9BBEBA2F3CC0}"/>
          </ac:grpSpMkLst>
        </pc:grpChg>
        <pc:grpChg chg="add del mod ord">
          <ac:chgData name="Charlemagne ABOUA" userId="3c95eb90940e9bc6" providerId="LiveId" clId="{A36FBF7C-619C-43F2-9F7C-C5826F10A27D}" dt="2024-08-20T11:15:18.931" v="3606" actId="165"/>
          <ac:grpSpMkLst>
            <pc:docMk/>
            <pc:sldMk cId="2211527991" sldId="394"/>
            <ac:grpSpMk id="44" creationId="{E88FE3B8-9E0B-9D88-F6BC-A7A67D08662B}"/>
          </ac:grpSpMkLst>
        </pc:grpChg>
        <pc:grpChg chg="add del mod">
          <ac:chgData name="Charlemagne ABOUA" userId="3c95eb90940e9bc6" providerId="LiveId" clId="{A36FBF7C-619C-43F2-9F7C-C5826F10A27D}" dt="2024-08-20T11:15:52.891" v="3607" actId="165"/>
          <ac:grpSpMkLst>
            <pc:docMk/>
            <pc:sldMk cId="2211527991" sldId="394"/>
            <ac:grpSpMk id="45" creationId="{8E1CF485-DB9A-EE1E-2B01-63E053287E6B}"/>
          </ac:grpSpMkLst>
        </pc:grpChg>
        <pc:grpChg chg="add del mod ord">
          <ac:chgData name="Charlemagne ABOUA" userId="3c95eb90940e9bc6" providerId="LiveId" clId="{A36FBF7C-619C-43F2-9F7C-C5826F10A27D}" dt="2024-08-20T11:16:28.381" v="3610" actId="165"/>
          <ac:grpSpMkLst>
            <pc:docMk/>
            <pc:sldMk cId="2211527991" sldId="394"/>
            <ac:grpSpMk id="46" creationId="{52A6CE0B-872E-BD12-92EA-EB5AE7DC82EF}"/>
          </ac:grpSpMkLst>
        </pc:grpChg>
        <pc:grpChg chg="add mod">
          <ac:chgData name="Charlemagne ABOUA" userId="3c95eb90940e9bc6" providerId="LiveId" clId="{A36FBF7C-619C-43F2-9F7C-C5826F10A27D}" dt="2024-08-20T11:16:21.198" v="3609" actId="571"/>
          <ac:grpSpMkLst>
            <pc:docMk/>
            <pc:sldMk cId="2211527991" sldId="394"/>
            <ac:grpSpMk id="64" creationId="{D2AA4791-B53A-D4F6-DC77-4DB29B59D7FC}"/>
          </ac:grpSpMkLst>
        </pc:grpChg>
        <pc:grpChg chg="add del mod">
          <ac:chgData name="Charlemagne ABOUA" userId="3c95eb90940e9bc6" providerId="LiveId" clId="{A36FBF7C-619C-43F2-9F7C-C5826F10A27D}" dt="2024-08-20T11:19:18.182" v="3621" actId="165"/>
          <ac:grpSpMkLst>
            <pc:docMk/>
            <pc:sldMk cId="2211527991" sldId="394"/>
            <ac:grpSpMk id="69" creationId="{99120B77-D2E1-217E-CDB4-2CA077512FB9}"/>
          </ac:grpSpMkLst>
        </pc:grpChg>
        <pc:graphicFrameChg chg="del">
          <ac:chgData name="Charlemagne ABOUA" userId="3c95eb90940e9bc6" providerId="LiveId" clId="{A36FBF7C-619C-43F2-9F7C-C5826F10A27D}" dt="2024-08-19T08:54:57.245" v="2776" actId="478"/>
          <ac:graphicFrameMkLst>
            <pc:docMk/>
            <pc:sldMk cId="2211527991" sldId="394"/>
            <ac:graphicFrameMk id="10" creationId="{B3C28BC7-CF96-6730-DA76-E83F13236875}"/>
          </ac:graphicFrameMkLst>
        </pc:graphicFrameChg>
        <pc:picChg chg="del">
          <ac:chgData name="Charlemagne ABOUA" userId="3c95eb90940e9bc6" providerId="LiveId" clId="{A36FBF7C-619C-43F2-9F7C-C5826F10A27D}" dt="2024-08-19T08:54:56.154" v="2775" actId="478"/>
          <ac:picMkLst>
            <pc:docMk/>
            <pc:sldMk cId="2211527991" sldId="394"/>
            <ac:picMk id="11" creationId="{6B54B006-E42E-63FD-632E-F5E8A35B1A55}"/>
          </ac:picMkLst>
        </pc:picChg>
        <pc:picChg chg="del">
          <ac:chgData name="Charlemagne ABOUA" userId="3c95eb90940e9bc6" providerId="LiveId" clId="{A36FBF7C-619C-43F2-9F7C-C5826F10A27D}" dt="2024-08-20T10:33:44.054" v="3408" actId="478"/>
          <ac:picMkLst>
            <pc:docMk/>
            <pc:sldMk cId="2211527991" sldId="394"/>
            <ac:picMk id="12" creationId="{877C7BEE-E32F-B868-5837-3D8938BFD117}"/>
          </ac:picMkLst>
        </pc:picChg>
        <pc:picChg chg="del">
          <ac:chgData name="Charlemagne ABOUA" userId="3c95eb90940e9bc6" providerId="LiveId" clId="{A36FBF7C-619C-43F2-9F7C-C5826F10A27D}" dt="2024-08-20T10:34:40.080" v="3414" actId="478"/>
          <ac:picMkLst>
            <pc:docMk/>
            <pc:sldMk cId="2211527991" sldId="394"/>
            <ac:picMk id="15" creationId="{4BC06F48-1FF6-B9A0-DB45-CCFE253DA69B}"/>
          </ac:picMkLst>
        </pc:picChg>
        <pc:picChg chg="add del mod">
          <ac:chgData name="Charlemagne ABOUA" userId="3c95eb90940e9bc6" providerId="LiveId" clId="{A36FBF7C-619C-43F2-9F7C-C5826F10A27D}" dt="2024-08-20T10:50:47.808" v="3453" actId="478"/>
          <ac:picMkLst>
            <pc:docMk/>
            <pc:sldMk cId="2211527991" sldId="394"/>
            <ac:picMk id="18" creationId="{24DECC1E-9B39-E4EE-4A63-797BA5465386}"/>
          </ac:picMkLst>
        </pc:picChg>
        <pc:picChg chg="del topLvl">
          <ac:chgData name="Charlemagne ABOUA" userId="3c95eb90940e9bc6" providerId="LiveId" clId="{A36FBF7C-619C-43F2-9F7C-C5826F10A27D}" dt="2024-08-20T10:51:23.273" v="3460" actId="478"/>
          <ac:picMkLst>
            <pc:docMk/>
            <pc:sldMk cId="2211527991" sldId="394"/>
            <ac:picMk id="20" creationId="{A703FACF-E950-1648-6CA2-CA08EE813477}"/>
          </ac:picMkLst>
        </pc:picChg>
        <pc:picChg chg="del">
          <ac:chgData name="Charlemagne ABOUA" userId="3c95eb90940e9bc6" providerId="LiveId" clId="{A36FBF7C-619C-43F2-9F7C-C5826F10A27D}" dt="2024-08-20T10:37:14.675" v="3432" actId="478"/>
          <ac:picMkLst>
            <pc:docMk/>
            <pc:sldMk cId="2211527991" sldId="394"/>
            <ac:picMk id="23" creationId="{6820BDB3-3FA8-7B12-72AB-E9BD9F953E6C}"/>
          </ac:picMkLst>
        </pc:picChg>
        <pc:picChg chg="del topLvl">
          <ac:chgData name="Charlemagne ABOUA" userId="3c95eb90940e9bc6" providerId="LiveId" clId="{A36FBF7C-619C-43F2-9F7C-C5826F10A27D}" dt="2024-08-20T10:53:21.963" v="3470" actId="478"/>
          <ac:picMkLst>
            <pc:docMk/>
            <pc:sldMk cId="2211527991" sldId="394"/>
            <ac:picMk id="25" creationId="{9D07B9B5-73D8-D706-EED9-2915057C9470}"/>
          </ac:picMkLst>
        </pc:picChg>
        <pc:picChg chg="add mod">
          <ac:chgData name="Charlemagne ABOUA" userId="3c95eb90940e9bc6" providerId="LiveId" clId="{A36FBF7C-619C-43F2-9F7C-C5826F10A27D}" dt="2024-08-21T07:18:38.056" v="5136" actId="1076"/>
          <ac:picMkLst>
            <pc:docMk/>
            <pc:sldMk cId="2211527991" sldId="394"/>
            <ac:picMk id="47" creationId="{26062667-F2B3-D9DC-CBB4-F9F444662E95}"/>
          </ac:picMkLst>
        </pc:picChg>
        <pc:picChg chg="add mod ord">
          <ac:chgData name="Charlemagne ABOUA" userId="3c95eb90940e9bc6" providerId="LiveId" clId="{A36FBF7C-619C-43F2-9F7C-C5826F10A27D}" dt="2024-08-20T11:07:28.413" v="3544" actId="1076"/>
          <ac:picMkLst>
            <pc:docMk/>
            <pc:sldMk cId="2211527991" sldId="394"/>
            <ac:picMk id="48" creationId="{DBD61552-DED5-5FD0-07A3-3AF50A8CAE70}"/>
          </ac:picMkLst>
        </pc:picChg>
        <pc:picChg chg="add del mod ord">
          <ac:chgData name="Charlemagne ABOUA" userId="3c95eb90940e9bc6" providerId="LiveId" clId="{A36FBF7C-619C-43F2-9F7C-C5826F10A27D}" dt="2024-08-20T10:58:13.968" v="3492" actId="478"/>
          <ac:picMkLst>
            <pc:docMk/>
            <pc:sldMk cId="2211527991" sldId="394"/>
            <ac:picMk id="49" creationId="{EF5364B1-20F1-78F0-748A-9C71F178F1EB}"/>
          </ac:picMkLst>
        </pc:picChg>
        <pc:picChg chg="add mod ord topLvl">
          <ac:chgData name="Charlemagne ABOUA" userId="3c95eb90940e9bc6" providerId="LiveId" clId="{A36FBF7C-619C-43F2-9F7C-C5826F10A27D}" dt="2024-08-20T19:00:52.234" v="4994" actId="1076"/>
          <ac:picMkLst>
            <pc:docMk/>
            <pc:sldMk cId="2211527991" sldId="394"/>
            <ac:picMk id="50" creationId="{84A62325-D238-BC0C-3C6B-6819F22E10A3}"/>
          </ac:picMkLst>
        </pc:picChg>
        <pc:picChg chg="add mod ord">
          <ac:chgData name="Charlemagne ABOUA" userId="3c95eb90940e9bc6" providerId="LiveId" clId="{A36FBF7C-619C-43F2-9F7C-C5826F10A27D}" dt="2024-08-20T11:29:10.497" v="3666" actId="1076"/>
          <ac:picMkLst>
            <pc:docMk/>
            <pc:sldMk cId="2211527991" sldId="394"/>
            <ac:picMk id="51" creationId="{AFC63168-D8FD-0C2C-9D82-53A6A30396CB}"/>
          </ac:picMkLst>
        </pc:picChg>
        <pc:picChg chg="add mod modCrop">
          <ac:chgData name="Charlemagne ABOUA" userId="3c95eb90940e9bc6" providerId="LiveId" clId="{A36FBF7C-619C-43F2-9F7C-C5826F10A27D}" dt="2024-08-20T16:34:27" v="4258" actId="1076"/>
          <ac:picMkLst>
            <pc:docMk/>
            <pc:sldMk cId="2211527991" sldId="394"/>
            <ac:picMk id="52" creationId="{D9B4EF57-254F-BE4B-E25C-DD6F207DF4BC}"/>
          </ac:picMkLst>
        </pc:picChg>
        <pc:picChg chg="add mod">
          <ac:chgData name="Charlemagne ABOUA" userId="3c95eb90940e9bc6" providerId="LiveId" clId="{A36FBF7C-619C-43F2-9F7C-C5826F10A27D}" dt="2024-08-20T12:10:11.074" v="3919" actId="14100"/>
          <ac:picMkLst>
            <pc:docMk/>
            <pc:sldMk cId="2211527991" sldId="394"/>
            <ac:picMk id="53" creationId="{B2EE6EB6-F351-BF0E-F61B-EED9325CAB7F}"/>
          </ac:picMkLst>
        </pc:picChg>
        <pc:picChg chg="add mod">
          <ac:chgData name="Charlemagne ABOUA" userId="3c95eb90940e9bc6" providerId="LiveId" clId="{A36FBF7C-619C-43F2-9F7C-C5826F10A27D}" dt="2024-08-20T11:16:21.198" v="3609" actId="571"/>
          <ac:picMkLst>
            <pc:docMk/>
            <pc:sldMk cId="2211527991" sldId="394"/>
            <ac:picMk id="59" creationId="{9DAB816B-F449-CA71-E496-97CFECFAABA1}"/>
          </ac:picMkLst>
        </pc:picChg>
        <pc:picChg chg="add mod">
          <ac:chgData name="Charlemagne ABOUA" userId="3c95eb90940e9bc6" providerId="LiveId" clId="{A36FBF7C-619C-43F2-9F7C-C5826F10A27D}" dt="2024-08-20T11:16:21.198" v="3609" actId="571"/>
          <ac:picMkLst>
            <pc:docMk/>
            <pc:sldMk cId="2211527991" sldId="394"/>
            <ac:picMk id="61" creationId="{CE258D7C-4039-6DA0-EF38-DC7FF30E1B6D}"/>
          </ac:picMkLst>
        </pc:picChg>
        <pc:picChg chg="add mod">
          <ac:chgData name="Charlemagne ABOUA" userId="3c95eb90940e9bc6" providerId="LiveId" clId="{A36FBF7C-619C-43F2-9F7C-C5826F10A27D}" dt="2024-08-20T11:16:21.198" v="3609" actId="571"/>
          <ac:picMkLst>
            <pc:docMk/>
            <pc:sldMk cId="2211527991" sldId="394"/>
            <ac:picMk id="63" creationId="{10723845-73E8-6BE0-1771-2A278B5BE301}"/>
          </ac:picMkLst>
        </pc:picChg>
      </pc:sldChg>
      <pc:sldChg chg="addSp modSp add del mod">
        <pc:chgData name="Charlemagne ABOUA" userId="3c95eb90940e9bc6" providerId="LiveId" clId="{A36FBF7C-619C-43F2-9F7C-C5826F10A27D}" dt="2024-08-20T11:55:39.819" v="3788" actId="2696"/>
        <pc:sldMkLst>
          <pc:docMk/>
          <pc:sldMk cId="1181068830" sldId="395"/>
        </pc:sldMkLst>
        <pc:picChg chg="add mod">
          <ac:chgData name="Charlemagne ABOUA" userId="3c95eb90940e9bc6" providerId="LiveId" clId="{A36FBF7C-619C-43F2-9F7C-C5826F10A27D}" dt="2024-08-20T10:38:22.910" v="3442" actId="1076"/>
          <ac:picMkLst>
            <pc:docMk/>
            <pc:sldMk cId="1181068830" sldId="395"/>
            <ac:picMk id="47" creationId="{142C4376-07F4-024A-F727-1171CD3CDE1C}"/>
          </ac:picMkLst>
        </pc:picChg>
      </pc:sldChg>
      <pc:sldChg chg="addSp delSp modSp new mod">
        <pc:chgData name="Charlemagne ABOUA" userId="3c95eb90940e9bc6" providerId="LiveId" clId="{A36FBF7C-619C-43F2-9F7C-C5826F10A27D}" dt="2024-08-21T08:08:25.257" v="5191" actId="790"/>
        <pc:sldMkLst>
          <pc:docMk/>
          <pc:sldMk cId="2682458781" sldId="395"/>
        </pc:sldMkLst>
        <pc:spChg chg="del">
          <ac:chgData name="Charlemagne ABOUA" userId="3c95eb90940e9bc6" providerId="LiveId" clId="{A36FBF7C-619C-43F2-9F7C-C5826F10A27D}" dt="2024-08-20T12:11:17.679" v="3924" actId="478"/>
          <ac:spMkLst>
            <pc:docMk/>
            <pc:sldMk cId="2682458781" sldId="395"/>
            <ac:spMk id="2" creationId="{D34F319C-8739-0AB1-27F4-1A3D4177A900}"/>
          </ac:spMkLst>
        </pc:spChg>
        <pc:spChg chg="del">
          <ac:chgData name="Charlemagne ABOUA" userId="3c95eb90940e9bc6" providerId="LiveId" clId="{A36FBF7C-619C-43F2-9F7C-C5826F10A27D}" dt="2024-08-20T12:11:16.058" v="3923" actId="478"/>
          <ac:spMkLst>
            <pc:docMk/>
            <pc:sldMk cId="2682458781" sldId="395"/>
            <ac:spMk id="3" creationId="{2967336C-E574-ADCD-CEB0-746FCC55BCBC}"/>
          </ac:spMkLst>
        </pc:spChg>
        <pc:spChg chg="del">
          <ac:chgData name="Charlemagne ABOUA" userId="3c95eb90940e9bc6" providerId="LiveId" clId="{A36FBF7C-619C-43F2-9F7C-C5826F10A27D}" dt="2024-08-20T12:11:22.665" v="3925" actId="478"/>
          <ac:spMkLst>
            <pc:docMk/>
            <pc:sldMk cId="2682458781" sldId="395"/>
            <ac:spMk id="4" creationId="{B0BF54C3-AFA1-420B-1078-A74D6DA7AD73}"/>
          </ac:spMkLst>
        </pc:spChg>
        <pc:spChg chg="add mod">
          <ac:chgData name="Charlemagne ABOUA" userId="3c95eb90940e9bc6" providerId="LiveId" clId="{A36FBF7C-619C-43F2-9F7C-C5826F10A27D}" dt="2024-08-21T08:08:25.257" v="5191" actId="790"/>
          <ac:spMkLst>
            <pc:docMk/>
            <pc:sldMk cId="2682458781" sldId="395"/>
            <ac:spMk id="6" creationId="{7505A45A-90DF-FD82-3DD8-35DD5691631E}"/>
          </ac:spMkLst>
        </pc:spChg>
        <pc:spChg chg="add mod">
          <ac:chgData name="Charlemagne ABOUA" userId="3c95eb90940e9bc6" providerId="LiveId" clId="{A36FBF7C-619C-43F2-9F7C-C5826F10A27D}" dt="2024-08-20T12:18:36.242" v="4061" actId="12"/>
          <ac:spMkLst>
            <pc:docMk/>
            <pc:sldMk cId="2682458781" sldId="395"/>
            <ac:spMk id="7" creationId="{82279DB7-E6C7-4074-D047-AAA3941EE2F3}"/>
          </ac:spMkLst>
        </pc:spChg>
        <pc:spChg chg="add mod">
          <ac:chgData name="Charlemagne ABOUA" userId="3c95eb90940e9bc6" providerId="LiveId" clId="{A36FBF7C-619C-43F2-9F7C-C5826F10A27D}" dt="2024-08-21T08:08:05.939" v="5190" actId="790"/>
          <ac:spMkLst>
            <pc:docMk/>
            <pc:sldMk cId="2682458781" sldId="395"/>
            <ac:spMk id="8" creationId="{C8FC3EFD-1B0B-4ED6-A564-FF357B913DB3}"/>
          </ac:spMkLst>
        </pc:spChg>
      </pc:sldChg>
      <pc:sldChg chg="addSp delSp modSp new mod modAnim">
        <pc:chgData name="Charlemagne ABOUA" userId="3c95eb90940e9bc6" providerId="LiveId" clId="{A36FBF7C-619C-43F2-9F7C-C5826F10A27D}" dt="2024-08-20T16:24:48.402" v="4238"/>
        <pc:sldMkLst>
          <pc:docMk/>
          <pc:sldMk cId="900839006" sldId="396"/>
        </pc:sldMkLst>
        <pc:spChg chg="del">
          <ac:chgData name="Charlemagne ABOUA" userId="3c95eb90940e9bc6" providerId="LiveId" clId="{A36FBF7C-619C-43F2-9F7C-C5826F10A27D}" dt="2024-08-20T15:37:19.906" v="4067" actId="478"/>
          <ac:spMkLst>
            <pc:docMk/>
            <pc:sldMk cId="900839006" sldId="396"/>
            <ac:spMk id="2" creationId="{F701DB81-05B4-CCD7-EEC4-4F90FCE74EB1}"/>
          </ac:spMkLst>
        </pc:spChg>
        <pc:spChg chg="del">
          <ac:chgData name="Charlemagne ABOUA" userId="3c95eb90940e9bc6" providerId="LiveId" clId="{A36FBF7C-619C-43F2-9F7C-C5826F10A27D}" dt="2024-08-20T15:37:18.243" v="4066" actId="478"/>
          <ac:spMkLst>
            <pc:docMk/>
            <pc:sldMk cId="900839006" sldId="396"/>
            <ac:spMk id="3" creationId="{F0F6D11F-3976-077B-DB63-42DB901D07E1}"/>
          </ac:spMkLst>
        </pc:spChg>
        <pc:spChg chg="del">
          <ac:chgData name="Charlemagne ABOUA" userId="3c95eb90940e9bc6" providerId="LiveId" clId="{A36FBF7C-619C-43F2-9F7C-C5826F10A27D}" dt="2024-08-20T15:53:30.905" v="4082" actId="478"/>
          <ac:spMkLst>
            <pc:docMk/>
            <pc:sldMk cId="900839006" sldId="396"/>
            <ac:spMk id="4" creationId="{24D55062-668D-1B65-7C9A-1B3B18A5F4AA}"/>
          </ac:spMkLst>
        </pc:spChg>
        <pc:spChg chg="add mod">
          <ac:chgData name="Charlemagne ABOUA" userId="3c95eb90940e9bc6" providerId="LiveId" clId="{A36FBF7C-619C-43F2-9F7C-C5826F10A27D}" dt="2024-08-20T16:23:01.592" v="4230" actId="1076"/>
          <ac:spMkLst>
            <pc:docMk/>
            <pc:sldMk cId="900839006" sldId="396"/>
            <ac:spMk id="18" creationId="{8E15312E-33C7-5363-AFAC-A64C15A2A581}"/>
          </ac:spMkLst>
        </pc:spChg>
        <pc:spChg chg="add mod">
          <ac:chgData name="Charlemagne ABOUA" userId="3c95eb90940e9bc6" providerId="LiveId" clId="{A36FBF7C-619C-43F2-9F7C-C5826F10A27D}" dt="2024-08-20T16:21:50.646" v="4223" actId="33987"/>
          <ac:spMkLst>
            <pc:docMk/>
            <pc:sldMk cId="900839006" sldId="396"/>
            <ac:spMk id="19" creationId="{F9B3F871-B78D-9322-2216-ED96747EF9C9}"/>
          </ac:spMkLst>
        </pc:spChg>
        <pc:spChg chg="add mod">
          <ac:chgData name="Charlemagne ABOUA" userId="3c95eb90940e9bc6" providerId="LiveId" clId="{A36FBF7C-619C-43F2-9F7C-C5826F10A27D}" dt="2024-08-20T16:22:31.067" v="4226" actId="33987"/>
          <ac:spMkLst>
            <pc:docMk/>
            <pc:sldMk cId="900839006" sldId="396"/>
            <ac:spMk id="20" creationId="{0C977B42-99C3-4559-5F48-E131E557EF6C}"/>
          </ac:spMkLst>
        </pc:spChg>
        <pc:picChg chg="add mod">
          <ac:chgData name="Charlemagne ABOUA" userId="3c95eb90940e9bc6" providerId="LiveId" clId="{A36FBF7C-619C-43F2-9F7C-C5826F10A27D}" dt="2024-08-20T16:07:34.179" v="4168" actId="1076"/>
          <ac:picMkLst>
            <pc:docMk/>
            <pc:sldMk cId="900839006" sldId="396"/>
            <ac:picMk id="7" creationId="{1E4D2619-9D49-7643-22AD-CA701A1BE576}"/>
          </ac:picMkLst>
        </pc:picChg>
        <pc:picChg chg="add mod">
          <ac:chgData name="Charlemagne ABOUA" userId="3c95eb90940e9bc6" providerId="LiveId" clId="{A36FBF7C-619C-43F2-9F7C-C5826F10A27D}" dt="2024-08-20T16:23:29.514" v="4234" actId="1076"/>
          <ac:picMkLst>
            <pc:docMk/>
            <pc:sldMk cId="900839006" sldId="396"/>
            <ac:picMk id="8" creationId="{15C6CA5C-8715-367A-A114-CEAE5393362C}"/>
          </ac:picMkLst>
        </pc:picChg>
        <pc:picChg chg="add mod">
          <ac:chgData name="Charlemagne ABOUA" userId="3c95eb90940e9bc6" providerId="LiveId" clId="{A36FBF7C-619C-43F2-9F7C-C5826F10A27D}" dt="2024-08-20T16:23:35.762" v="4235" actId="1076"/>
          <ac:picMkLst>
            <pc:docMk/>
            <pc:sldMk cId="900839006" sldId="396"/>
            <ac:picMk id="10" creationId="{04460A87-4FC9-54EA-3840-C8BA7E3F2594}"/>
          </ac:picMkLst>
        </pc:picChg>
        <pc:picChg chg="add mod">
          <ac:chgData name="Charlemagne ABOUA" userId="3c95eb90940e9bc6" providerId="LiveId" clId="{A36FBF7C-619C-43F2-9F7C-C5826F10A27D}" dt="2024-08-20T16:07:36.211" v="4169" actId="1076"/>
          <ac:picMkLst>
            <pc:docMk/>
            <pc:sldMk cId="900839006" sldId="396"/>
            <ac:picMk id="11" creationId="{FFFE3725-06C5-01DB-6842-62215523F2EB}"/>
          </ac:picMkLst>
        </pc:picChg>
        <pc:picChg chg="add mod">
          <ac:chgData name="Charlemagne ABOUA" userId="3c95eb90940e9bc6" providerId="LiveId" clId="{A36FBF7C-619C-43F2-9F7C-C5826F10A27D}" dt="2024-08-20T16:23:55.759" v="4236" actId="14100"/>
          <ac:picMkLst>
            <pc:docMk/>
            <pc:sldMk cId="900839006" sldId="396"/>
            <ac:picMk id="13" creationId="{C125EC3C-2B90-E99A-1BE1-E184FDA0E563}"/>
          </ac:picMkLst>
        </pc:picChg>
        <pc:picChg chg="add mod">
          <ac:chgData name="Charlemagne ABOUA" userId="3c95eb90940e9bc6" providerId="LiveId" clId="{A36FBF7C-619C-43F2-9F7C-C5826F10A27D}" dt="2024-08-20T16:07:45.648" v="4172" actId="14100"/>
          <ac:picMkLst>
            <pc:docMk/>
            <pc:sldMk cId="900839006" sldId="396"/>
            <ac:picMk id="15" creationId="{3A885577-3BEF-71F5-0B85-ECC71533881D}"/>
          </ac:picMkLst>
        </pc:picChg>
        <pc:picChg chg="add mod">
          <ac:chgData name="Charlemagne ABOUA" userId="3c95eb90940e9bc6" providerId="LiveId" clId="{A36FBF7C-619C-43F2-9F7C-C5826F10A27D}" dt="2024-08-20T16:08:14.229" v="4180" actId="14100"/>
          <ac:picMkLst>
            <pc:docMk/>
            <pc:sldMk cId="900839006" sldId="396"/>
            <ac:picMk id="17" creationId="{1AA90426-13EE-89AA-79F7-46999ABD2A6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5729B2-31E7-4221-B5DB-A4D57FC277F6}" type="datetimeFigureOut">
              <a:rPr lang="fr-FR" smtClean="0"/>
              <a:t>29/08/2024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A1A7A-7BAD-4D06-9A87-07339C09B79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870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C174E-85B5-495F-B283-5E1988018D74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68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C174E-85B5-495F-B283-5E1988018D74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4613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rgbClr val="F8A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1657154-122D-4268-9641-70D92D6724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891" r="20748" b="20891"/>
          <a:stretch/>
        </p:blipFill>
        <p:spPr>
          <a:xfrm>
            <a:off x="8278760" y="3028335"/>
            <a:ext cx="3913239" cy="383805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D33237-E9BF-4A7A-BABE-1D459FC2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4941"/>
            <a:ext cx="9144000" cy="2643394"/>
          </a:xfrm>
        </p:spPr>
        <p:txBody>
          <a:bodyPr anchor="b">
            <a:normAutofit/>
          </a:bodyPr>
          <a:lstStyle>
            <a:lvl1pPr algn="just">
              <a:defRPr sz="5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06CA7F-4D9F-4CA2-88C3-11FA520C3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64387"/>
            <a:ext cx="9144000" cy="1382915"/>
          </a:xfrm>
        </p:spPr>
        <p:txBody>
          <a:bodyPr/>
          <a:lstStyle>
            <a:lvl1pPr marL="0" indent="0" algn="just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294EBA-F4E8-4582-A521-2C3B5A9696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384" y="4389119"/>
            <a:ext cx="2105979" cy="8662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0B171E4-B065-4FA7-BD0B-D6F77FF8FC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634" y="5779758"/>
            <a:ext cx="2838729" cy="10218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9F312C0-DE55-481C-913D-55B7AEA4ED03}"/>
              </a:ext>
            </a:extLst>
          </p:cNvPr>
          <p:cNvSpPr txBox="1"/>
          <p:nvPr userDrawn="1"/>
        </p:nvSpPr>
        <p:spPr>
          <a:xfrm>
            <a:off x="104637" y="6432292"/>
            <a:ext cx="817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Congress of the European Society for Agronomy in Rennes, France</a:t>
            </a: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32B1B8-CDC9-406A-95F8-257BBE52E21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551" y="5341847"/>
            <a:ext cx="1334556" cy="3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5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61DA4-E31D-4264-BFFF-61B7F1934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4A4107C-2026-4D96-8616-DA7AF10025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C2B9C-B695-493F-AEA4-B8363077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DC1B08-669D-4FFB-8152-6B739F6D5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4ABF34-D9A6-43CB-A87C-E505544B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206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9D4059-FFB3-40B1-BAFB-752AA30220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99BB09-13EF-40C5-9710-06692B5219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30C626-D141-4E14-84DB-F2BF9D6F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72FB10-5EC7-4D74-9E84-8A2F0683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17CA3E-2E8D-45B2-A071-A6A1DBE47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6105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7DC257-FE2F-43B2-98B3-7D1FBD819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E32C67-2E3B-4DCE-ABF7-B78541B1D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78F27-8071-490B-899B-FDA76457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A1D41B-B9C6-4B73-88CC-7D410E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8DCF7D-2208-429E-9FF1-D22F85E64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8D8CAA-485F-44A3-A52A-F1BA5174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3D83CB2-57B0-4646-8E74-6BF4CE882E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EF2016F-4D89-46A4-8D64-80E135B7C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90FF56-9036-4C1E-8EA5-B7CB0366E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304A49-CBF9-46CA-ACFA-4EF95C98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7928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892441-FCC4-4BF2-87BD-73F6DBFF8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C6B53D-1ECD-4850-928C-B554822AE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A3E342F-F33E-4367-9661-2DFA6FE1C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B6FC86-27D9-4210-9491-02459C47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DEF9BB-019F-4263-B6B3-15CFB107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0ACB5E5-3A5D-45BC-BA49-78494972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48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8C0D10-6936-4FE7-9BA7-6C808DA9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FEAE57-3F5E-4C40-9E68-5FC612BE6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06842C-38A5-4FEE-8349-636AA0A3E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94B87A0-C909-4A7C-A1FC-D77DA15A88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9993E1-3E7F-4C58-B68E-3D61AD8437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B2EA4C4-AD1F-4906-A4F5-DC43F53B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0A5F39A-79FD-4784-8ED3-65A2F28D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F0CBEF0-E16A-4F06-B042-BCA8871DA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229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95F94-F8F2-4597-8B0C-530594C99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9F90D61-B0F5-49F0-87C7-039B23F0B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CE8C9E2-8EE3-4F58-8DBD-47471777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B63A861-5999-4487-ACCA-AFE637178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041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EEDC2D6-72BC-45CD-94ED-A76A33555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832FEFA-186E-4F18-99EB-2F78249ED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0945FFC-3F5C-4B3D-B35A-39ACA715A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702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BFCC65-1C31-4A22-8B8D-A8DFFD83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F78B88-7B79-4399-8772-EB94361E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1B3A1F-0FB3-468B-84CC-87EA56262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5A505B1-FA66-4BE7-8E59-DDBE1CD2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557D5B-A07A-4CB8-99F6-675FE46E8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569A44-5DBD-4652-B5B4-6A9CF41D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944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B61C51-F6ED-4347-BC49-2B771AF8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D2A965-14AE-46FE-B164-B9E6D7AEF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0E3643-7809-4210-B2E4-05FD38D36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62D7BB7-3BB7-42BF-BD44-30FA8111B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9AC082-E8A5-47E2-A2F3-2CD4542F4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77E9635-9370-4DDA-B5EF-B34C5CF2B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70535EF-84B8-4902-8133-DF8937567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7D46F90-63C9-495E-A623-9B8BD3308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0FF5E7-38A4-483B-853E-821EFD7F2F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AD9F4C-5CC3-4D43-827B-DE36A3BD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B8A449-A696-42AD-AB61-734A7B49C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8B25A46-D16C-4E16-AAE0-72064F15385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64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emf"/><Relationship Id="rId7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e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5E1B68-4580-4072-AE45-D51048FED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722" y="105270"/>
            <a:ext cx="11812555" cy="2457638"/>
          </a:xfrm>
        </p:spPr>
        <p:txBody>
          <a:bodyPr>
            <a:noAutofit/>
          </a:bodyPr>
          <a:lstStyle/>
          <a:p>
            <a:r>
              <a:rPr lang="fr-FR" sz="4300" dirty="0" err="1">
                <a:latin typeface="Amasis MT Pro Black" panose="02040A04050005020304" pitchFamily="18" charset="0"/>
              </a:rPr>
              <a:t>Coupling</a:t>
            </a:r>
            <a:r>
              <a:rPr lang="fr-FR" sz="4300" dirty="0">
                <a:latin typeface="Amasis MT Pro Black" panose="02040A04050005020304" pitchFamily="18" charset="0"/>
              </a:rPr>
              <a:t> </a:t>
            </a:r>
            <a:r>
              <a:rPr lang="fr-FR" sz="4300" dirty="0" err="1">
                <a:latin typeface="Amasis MT Pro Black" panose="02040A04050005020304" pitchFamily="18" charset="0"/>
              </a:rPr>
              <a:t>experimentation</a:t>
            </a:r>
            <a:r>
              <a:rPr lang="fr-FR" sz="4300" dirty="0">
                <a:latin typeface="Amasis MT Pro Black" panose="02040A04050005020304" pitchFamily="18" charset="0"/>
              </a:rPr>
              <a:t> and </a:t>
            </a:r>
            <a:r>
              <a:rPr lang="fr-FR" sz="4300" dirty="0" err="1">
                <a:latin typeface="Amasis MT Pro Black" panose="02040A04050005020304" pitchFamily="18" charset="0"/>
              </a:rPr>
              <a:t>crop</a:t>
            </a:r>
            <a:r>
              <a:rPr lang="fr-FR" sz="4300" dirty="0">
                <a:latin typeface="Amasis MT Pro Black" panose="02040A04050005020304" pitchFamily="18" charset="0"/>
              </a:rPr>
              <a:t> modeling to </a:t>
            </a:r>
            <a:r>
              <a:rPr lang="fr-FR" sz="4300" dirty="0" err="1">
                <a:latin typeface="Amasis MT Pro Black" panose="02040A04050005020304" pitchFamily="18" charset="0"/>
              </a:rPr>
              <a:t>evaluate</a:t>
            </a:r>
            <a:r>
              <a:rPr lang="fr-FR" sz="4300" dirty="0">
                <a:latin typeface="Amasis MT Pro Black" panose="02040A04050005020304" pitchFamily="18" charset="0"/>
              </a:rPr>
              <a:t> morpho-</a:t>
            </a:r>
            <a:r>
              <a:rPr lang="fr-FR" sz="4300" dirty="0" err="1">
                <a:latin typeface="Amasis MT Pro Black" panose="02040A04050005020304" pitchFamily="18" charset="0"/>
              </a:rPr>
              <a:t>physiological</a:t>
            </a:r>
            <a:r>
              <a:rPr lang="fr-FR" sz="4300" dirty="0">
                <a:latin typeface="Amasis MT Pro Black" panose="02040A04050005020304" pitchFamily="18" charset="0"/>
              </a:rPr>
              <a:t> traits of </a:t>
            </a:r>
            <a:r>
              <a:rPr lang="fr-FR" sz="4300" dirty="0" err="1">
                <a:latin typeface="Amasis MT Pro Black" panose="02040A04050005020304" pitchFamily="18" charset="0"/>
              </a:rPr>
              <a:t>cotton</a:t>
            </a:r>
            <a:r>
              <a:rPr lang="fr-FR" sz="4300" dirty="0">
                <a:latin typeface="Amasis MT Pro Black" panose="02040A04050005020304" pitchFamily="18" charset="0"/>
              </a:rPr>
              <a:t> cultivars in </a:t>
            </a:r>
            <a:r>
              <a:rPr lang="fr-FR" sz="4300" dirty="0" err="1">
                <a:latin typeface="Amasis MT Pro Black" panose="02040A04050005020304" pitchFamily="18" charset="0"/>
              </a:rPr>
              <a:t>agroecological</a:t>
            </a:r>
            <a:r>
              <a:rPr lang="fr-FR" sz="4300" dirty="0">
                <a:latin typeface="Amasis MT Pro Black" panose="02040A04050005020304" pitchFamily="18" charset="0"/>
              </a:rPr>
              <a:t> </a:t>
            </a:r>
            <a:r>
              <a:rPr lang="en-US" sz="4300" noProof="1">
                <a:latin typeface="Amasis MT Pro Black" panose="02040A04050005020304" pitchFamily="18" charset="0"/>
              </a:rPr>
              <a:t>cropping</a:t>
            </a:r>
            <a:r>
              <a:rPr lang="fr-FR" sz="4300" dirty="0">
                <a:latin typeface="Amasis MT Pro Black" panose="02040A04050005020304" pitchFamily="18" charset="0"/>
              </a:rPr>
              <a:t> </a:t>
            </a:r>
            <a:r>
              <a:rPr lang="fr-FR" sz="4300" dirty="0" err="1">
                <a:latin typeface="Amasis MT Pro Black" panose="02040A04050005020304" pitchFamily="18" charset="0"/>
              </a:rPr>
              <a:t>systems</a:t>
            </a:r>
            <a:r>
              <a:rPr lang="fr-FR" sz="4300" dirty="0">
                <a:latin typeface="Amasis MT Pro Black" panose="02040A04050005020304" pitchFamily="18" charset="0"/>
              </a:rPr>
              <a:t> in Benin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E9FF09-D834-40B9-A4CA-D8EE4E086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239" y="2562908"/>
            <a:ext cx="10762827" cy="451787"/>
          </a:xfrm>
        </p:spPr>
        <p:txBody>
          <a:bodyPr>
            <a:normAutofit/>
          </a:bodyPr>
          <a:lstStyle/>
          <a:p>
            <a:r>
              <a:rPr lang="fr-FR" dirty="0" err="1"/>
              <a:t>Author</a:t>
            </a:r>
            <a:r>
              <a:rPr lang="fr-FR" dirty="0"/>
              <a:t>(s) [</a:t>
            </a:r>
            <a:r>
              <a:rPr lang="fr-FR" u="sng" dirty="0"/>
              <a:t>D. C. </a:t>
            </a:r>
            <a:r>
              <a:rPr lang="fr-FR" u="sng" dirty="0" err="1"/>
              <a:t>Aboua</a:t>
            </a:r>
            <a:r>
              <a:rPr lang="fr-FR" dirty="0"/>
              <a:t>; E. </a:t>
            </a:r>
            <a:r>
              <a:rPr lang="fr-FR" dirty="0" err="1"/>
              <a:t>Gérardeaux</a:t>
            </a:r>
            <a:r>
              <a:rPr lang="fr-FR" dirty="0"/>
              <a:t>; P. </a:t>
            </a:r>
            <a:r>
              <a:rPr lang="fr-FR" dirty="0" err="1"/>
              <a:t>Debaeke</a:t>
            </a:r>
            <a:r>
              <a:rPr lang="fr-FR" dirty="0"/>
              <a:t>; S. </a:t>
            </a:r>
            <a:r>
              <a:rPr lang="fr-FR" dirty="0" err="1"/>
              <a:t>Boulakia</a:t>
            </a:r>
            <a:r>
              <a:rPr lang="fr-FR" dirty="0"/>
              <a:t>; E. </a:t>
            </a:r>
            <a:r>
              <a:rPr lang="fr-FR" dirty="0" err="1"/>
              <a:t>Sèkloka</a:t>
            </a:r>
            <a:r>
              <a:rPr lang="fr-FR" dirty="0"/>
              <a:t>]</a:t>
            </a:r>
          </a:p>
          <a:p>
            <a:endParaRPr lang="fr-FR" sz="2000" dirty="0"/>
          </a:p>
        </p:txBody>
      </p:sp>
      <p:pic>
        <p:nvPicPr>
          <p:cNvPr id="4" name="Image 3" descr="H:\coton-640.jpg">
            <a:extLst>
              <a:ext uri="{FF2B5EF4-FFF2-40B4-BE49-F238E27FC236}">
                <a16:creationId xmlns:a16="http://schemas.microsoft.com/office/drawing/2014/main" id="{3B9DCC18-A1DB-6FA9-464D-013A4D2EE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9" r="18139"/>
          <a:stretch/>
        </p:blipFill>
        <p:spPr bwMode="auto">
          <a:xfrm>
            <a:off x="5763716" y="3066858"/>
            <a:ext cx="2845156" cy="25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2">
            <a:extLst>
              <a:ext uri="{FF2B5EF4-FFF2-40B4-BE49-F238E27FC236}">
                <a16:creationId xmlns:a16="http://schemas.microsoft.com/office/drawing/2014/main" id="{593F915B-DF05-F0AF-84F6-EA6D2A0D4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314" y="3014695"/>
            <a:ext cx="2570156" cy="31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03E59BC8-B1DC-6B2B-C826-B8749F53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9" y="4605047"/>
            <a:ext cx="12783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BJ" sz="4800" b="1" i="0" u="none" strike="noStrike" cap="none" normalizeH="0" baseline="0" dirty="0">
                <a:ln>
                  <a:noFill/>
                </a:ln>
                <a:solidFill>
                  <a:srgbClr val="1F3864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IRC</a:t>
            </a:r>
            <a:endParaRPr kumimoji="0" lang="fr-FR" altLang="fr-BJ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03EBB18-3A98-5124-7AC7-FD763495F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2482"/>
            <a:ext cx="1161570" cy="74018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5A4370E9-08C6-AEAC-6164-B52657FB8B09}"/>
              </a:ext>
            </a:extLst>
          </p:cNvPr>
          <p:cNvGrpSpPr/>
          <p:nvPr/>
        </p:nvGrpSpPr>
        <p:grpSpPr>
          <a:xfrm>
            <a:off x="1438349" y="4697341"/>
            <a:ext cx="1391378" cy="1728357"/>
            <a:chOff x="1438349" y="4697341"/>
            <a:chExt cx="1391378" cy="172835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29D32231-41EC-943C-1FA8-6497EEBED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158" y="5643522"/>
              <a:ext cx="1369569" cy="782176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7F97FE9-3183-45B7-2F5B-A1D009BFFA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8349" y="4697341"/>
              <a:ext cx="1369569" cy="946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778B955-0EB0-B330-4DF0-1454B50D1A73}"/>
              </a:ext>
            </a:extLst>
          </p:cNvPr>
          <p:cNvGrpSpPr/>
          <p:nvPr/>
        </p:nvGrpSpPr>
        <p:grpSpPr>
          <a:xfrm>
            <a:off x="1468047" y="2947464"/>
            <a:ext cx="1595021" cy="1310639"/>
            <a:chOff x="1468047" y="2947464"/>
            <a:chExt cx="1595021" cy="1310639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787B77C-4770-1F28-4591-10FF1274B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047" y="3636045"/>
              <a:ext cx="1595021" cy="62205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519AB0B-EBC0-49A9-E622-BC73A233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472115" y="2947464"/>
              <a:ext cx="1581102" cy="71623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8416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 de texte 6">
            <a:extLst>
              <a:ext uri="{FF2B5EF4-FFF2-40B4-BE49-F238E27FC236}">
                <a16:creationId xmlns:a16="http://schemas.microsoft.com/office/drawing/2014/main" id="{05DA454A-5A14-1CEF-5DDA-D72CB2D85FAF}"/>
              </a:ext>
            </a:extLst>
          </p:cNvPr>
          <p:cNvSpPr txBox="1"/>
          <p:nvPr/>
        </p:nvSpPr>
        <p:spPr>
          <a:xfrm>
            <a:off x="-5012" y="854559"/>
            <a:ext cx="11235267" cy="124868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0" kern="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dvPSFT-L"/>
              </a:rPr>
              <a:t>Relationship of simulated leaf area index of cotton cultivars with the observed leaf area index (LAI) in  4 cropping systems across 2 sites of Benin in 2021, and 2023 for evaluation.</a:t>
            </a:r>
            <a:endParaRPr lang="fr-FR" sz="2400" b="0" kern="1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64199C-07C6-AB82-4E18-4C3C8DBEA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4"/>
          <a:stretch/>
        </p:blipFill>
        <p:spPr>
          <a:xfrm>
            <a:off x="24579" y="2209196"/>
            <a:ext cx="7159648" cy="3962110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0811784C-4B9A-6069-4711-F01BEDE710A6}"/>
              </a:ext>
            </a:extLst>
          </p:cNvPr>
          <p:cNvGrpSpPr/>
          <p:nvPr/>
        </p:nvGrpSpPr>
        <p:grpSpPr>
          <a:xfrm>
            <a:off x="943690" y="3036612"/>
            <a:ext cx="3636342" cy="392388"/>
            <a:chOff x="-168908" y="-43260"/>
            <a:chExt cx="3952418" cy="53988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D3A9586-B70C-94E3-E325-17D5CFF81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68908" y="-43260"/>
              <a:ext cx="1057587" cy="539889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4E7EF989-9DFF-E6F3-DED5-330D7AEF3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21435" y="-22013"/>
              <a:ext cx="962075" cy="518642"/>
            </a:xfrm>
            <a:prstGeom prst="rect">
              <a:avLst/>
            </a:prstGeom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24579" y="-806"/>
            <a:ext cx="12167421" cy="877940"/>
            <a:chOff x="24579" y="-806"/>
            <a:chExt cx="12277261" cy="877940"/>
          </a:xfrm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86571" y="0"/>
              <a:ext cx="4317236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8840316" y="-806"/>
              <a:ext cx="3461524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9263983" y="11896"/>
              <a:ext cx="3037857" cy="86523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38A7FAE0-EDDF-E6DE-87F4-8DE4749F14F2}"/>
              </a:ext>
            </a:extLst>
          </p:cNvPr>
          <p:cNvSpPr txBox="1"/>
          <p:nvPr/>
        </p:nvSpPr>
        <p:spPr>
          <a:xfrm>
            <a:off x="6986156" y="2450236"/>
            <a:ext cx="5167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overestimation of LAI by the model at </a:t>
            </a:r>
            <a:r>
              <a:rPr lang="en-US" sz="2800" b="1" kern="0" dirty="0" err="1"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Soaodou</a:t>
            </a:r>
            <a:endParaRPr lang="fr-FR" sz="2800" b="1" dirty="0">
              <a:latin typeface="Amasis MT Pro Black" panose="02040A04050005020304" pitchFamily="18" charset="0"/>
            </a:endParaRPr>
          </a:p>
        </p:txBody>
      </p:sp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7BB3ABF0-0705-C7F2-8CE9-B8C618A5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10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FFF8663-4DF9-3E2C-5FFD-7954D371E84E}"/>
              </a:ext>
            </a:extLst>
          </p:cNvPr>
          <p:cNvSpPr txBox="1"/>
          <p:nvPr/>
        </p:nvSpPr>
        <p:spPr>
          <a:xfrm>
            <a:off x="7114239" y="4296843"/>
            <a:ext cx="516763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latin typeface="Amasis MT Pro Black" panose="02040A040500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may be due high solar radiation which reduces SLA (Rawson et al., 1987).</a:t>
            </a:r>
            <a:endParaRPr lang="fr-FR" sz="2800" b="1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24579" y="-806"/>
            <a:ext cx="12167421" cy="877940"/>
            <a:chOff x="24579" y="-806"/>
            <a:chExt cx="12277261" cy="877940"/>
          </a:xfrm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86571" y="0"/>
              <a:ext cx="4317236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8840316" y="-806"/>
              <a:ext cx="3461524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9263983" y="11896"/>
              <a:ext cx="3037857" cy="86523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Zone de texte 6">
            <a:extLst>
              <a:ext uri="{FF2B5EF4-FFF2-40B4-BE49-F238E27FC236}">
                <a16:creationId xmlns:a16="http://schemas.microsoft.com/office/drawing/2014/main" id="{1CF8E170-1BB3-F4EC-A4F6-2B0196DE5C24}"/>
              </a:ext>
            </a:extLst>
          </p:cNvPr>
          <p:cNvSpPr txBox="1"/>
          <p:nvPr/>
        </p:nvSpPr>
        <p:spPr>
          <a:xfrm>
            <a:off x="168458" y="889030"/>
            <a:ext cx="10948276" cy="1220654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2400" b="0" kern="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dvPSFT-L"/>
              </a:rPr>
              <a:t>Relationship of simulated seed cotton yield of cotton cultivars with the observed in  4 cropping systems across 2 sites of Benin in 2021, and 2023 for </a:t>
            </a:r>
            <a:r>
              <a:rPr lang="en-GB" sz="2400" kern="0" dirty="0">
                <a:latin typeface="Amasis MT Pro Black" panose="02040A04050005020304" pitchFamily="18" charset="0"/>
                <a:ea typeface="Aptos" panose="020B0004020202020204" pitchFamily="34" charset="0"/>
                <a:cs typeface="AdvPSFT-L"/>
              </a:rPr>
              <a:t>e</a:t>
            </a:r>
            <a:r>
              <a:rPr lang="en-GB" sz="2400" b="0" kern="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dvPSFT-L"/>
              </a:rPr>
              <a:t>valuation.</a:t>
            </a:r>
            <a:endParaRPr lang="fr-FR" sz="2400" b="0" kern="1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29194F4-E0B3-AEE6-1130-91654A18B946}"/>
              </a:ext>
            </a:extLst>
          </p:cNvPr>
          <p:cNvSpPr txBox="1"/>
          <p:nvPr/>
        </p:nvSpPr>
        <p:spPr>
          <a:xfrm>
            <a:off x="7218869" y="2272148"/>
            <a:ext cx="4724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Amasis MT Pro Black" panose="02040A04050005020304" pitchFamily="18" charset="0"/>
              </a:rPr>
              <a:t>No interaction G x CS at Savalou</a:t>
            </a:r>
          </a:p>
          <a:p>
            <a:r>
              <a:rPr lang="fr-FR" sz="2800" b="1" dirty="0">
                <a:latin typeface="Amasis MT Pro Black" panose="02040A04050005020304" pitchFamily="18" charset="0"/>
              </a:rPr>
              <a:t>CTI </a:t>
            </a:r>
            <a:r>
              <a:rPr lang="fr-FR" sz="2800" b="1" dirty="0" err="1">
                <a:latin typeface="Amasis MT Pro Black" panose="02040A04050005020304" pitchFamily="18" charset="0"/>
              </a:rPr>
              <a:t>better</a:t>
            </a:r>
            <a:r>
              <a:rPr lang="fr-FR" sz="2800" b="1" dirty="0">
                <a:latin typeface="Amasis MT Pro Black" panose="02040A04050005020304" pitchFamily="18" charset="0"/>
              </a:rPr>
              <a:t> </a:t>
            </a:r>
            <a:r>
              <a:rPr lang="fr-FR" sz="2800" b="1" dirty="0" err="1">
                <a:latin typeface="Amasis MT Pro Black" panose="02040A04050005020304" pitchFamily="18" charset="0"/>
              </a:rPr>
              <a:t>with</a:t>
            </a:r>
            <a:r>
              <a:rPr lang="fr-FR" sz="2800" b="1" dirty="0">
                <a:latin typeface="Amasis MT Pro Black" panose="02040A04050005020304" pitchFamily="18" charset="0"/>
              </a:rPr>
              <a:t> OKP 768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504A84D-DB15-5925-C173-1C3A8716C55F}"/>
              </a:ext>
            </a:extLst>
          </p:cNvPr>
          <p:cNvSpPr txBox="1"/>
          <p:nvPr/>
        </p:nvSpPr>
        <p:spPr>
          <a:xfrm>
            <a:off x="7147559" y="4242052"/>
            <a:ext cx="4969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latin typeface="Amasis MT Pro Black" panose="02040A04050005020304" pitchFamily="18" charset="0"/>
              </a:rPr>
              <a:t>Significant</a:t>
            </a:r>
            <a:r>
              <a:rPr lang="fr-FR" sz="2800" b="1" dirty="0">
                <a:latin typeface="Amasis MT Pro Black" panose="02040A04050005020304" pitchFamily="18" charset="0"/>
              </a:rPr>
              <a:t> interaction </a:t>
            </a:r>
          </a:p>
          <a:p>
            <a:r>
              <a:rPr lang="fr-FR" sz="2800" b="1" dirty="0">
                <a:latin typeface="Amasis MT Pro Black" panose="02040A04050005020304" pitchFamily="18" charset="0"/>
              </a:rPr>
              <a:t>G x CS at </a:t>
            </a:r>
            <a:r>
              <a:rPr lang="fr-FR" sz="2800" b="1" dirty="0" err="1">
                <a:latin typeface="Amasis MT Pro Black" panose="02040A04050005020304" pitchFamily="18" charset="0"/>
              </a:rPr>
              <a:t>Soaodou</a:t>
            </a:r>
            <a:r>
              <a:rPr lang="fr-FR" sz="2800" b="1" dirty="0">
                <a:latin typeface="Amasis MT Pro Black" panose="02040A04050005020304" pitchFamily="18" charset="0"/>
              </a:rPr>
              <a:t> </a:t>
            </a:r>
          </a:p>
          <a:p>
            <a:r>
              <a:rPr lang="fr-FR" sz="2800" b="1" dirty="0">
                <a:latin typeface="Amasis MT Pro Black" panose="02040A04050005020304" pitchFamily="18" charset="0"/>
              </a:rPr>
              <a:t>CA_NT, CA_NT </a:t>
            </a:r>
            <a:r>
              <a:rPr lang="fr-FR" sz="2800" b="1" dirty="0" err="1">
                <a:latin typeface="Amasis MT Pro Black" panose="02040A04050005020304" pitchFamily="18" charset="0"/>
              </a:rPr>
              <a:t>better</a:t>
            </a:r>
            <a:r>
              <a:rPr lang="fr-FR" sz="2800" b="1" dirty="0">
                <a:latin typeface="Amasis MT Pro Black" panose="02040A04050005020304" pitchFamily="18" charset="0"/>
              </a:rPr>
              <a:t> </a:t>
            </a:r>
            <a:r>
              <a:rPr lang="fr-FR" sz="2800" b="1" dirty="0" err="1">
                <a:latin typeface="Amasis MT Pro Black" panose="02040A04050005020304" pitchFamily="18" charset="0"/>
              </a:rPr>
              <a:t>with</a:t>
            </a:r>
            <a:r>
              <a:rPr lang="fr-FR" sz="2800" b="1" dirty="0">
                <a:latin typeface="Amasis MT Pro Black" panose="02040A04050005020304" pitchFamily="18" charset="0"/>
              </a:rPr>
              <a:t> TAMCOT-CAMDE </a:t>
            </a:r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1D67141D-9545-EA93-B262-0B14D08A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11</a:t>
            </a:fld>
            <a:endParaRPr lang="fr-FR"/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FEAAA5DC-52D3-D052-3D1B-B573158927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161020" y="562207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5AAF111-935B-CB63-C044-716BFD45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9" y="2139615"/>
            <a:ext cx="7175468" cy="4086794"/>
          </a:xfrm>
          <a:prstGeom prst="rect">
            <a:avLst/>
          </a:prstGeom>
        </p:spPr>
      </p:pic>
      <p:sp>
        <p:nvSpPr>
          <p:cNvPr id="10" name="Zone de texte 29">
            <a:extLst>
              <a:ext uri="{FF2B5EF4-FFF2-40B4-BE49-F238E27FC236}">
                <a16:creationId xmlns:a16="http://schemas.microsoft.com/office/drawing/2014/main" id="{BC6E3757-EF3E-4E90-DB06-E60CAF13AED0}"/>
              </a:ext>
            </a:extLst>
          </p:cNvPr>
          <p:cNvSpPr txBox="1"/>
          <p:nvPr/>
        </p:nvSpPr>
        <p:spPr>
          <a:xfrm>
            <a:off x="861060" y="2457916"/>
            <a:ext cx="1051560" cy="4876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y = 0.99x - 29</a:t>
            </a:r>
            <a:b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R² = 0.78, d=0.92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n=30, nRMSE=20%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Zone de texte 28">
            <a:extLst>
              <a:ext uri="{FF2B5EF4-FFF2-40B4-BE49-F238E27FC236}">
                <a16:creationId xmlns:a16="http://schemas.microsoft.com/office/drawing/2014/main" id="{E3F71A61-B33C-7439-AC47-1521328FBE96}"/>
              </a:ext>
            </a:extLst>
          </p:cNvPr>
          <p:cNvSpPr txBox="1"/>
          <p:nvPr/>
        </p:nvSpPr>
        <p:spPr>
          <a:xfrm>
            <a:off x="3345180" y="2438866"/>
            <a:ext cx="1104900" cy="525780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y = 1.06x - 92</a:t>
            </a:r>
            <a:b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</a:br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R² = 0.81, d=0.94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n=30, nRMSE= 14%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t-PT" sz="9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 </a:t>
            </a:r>
            <a:endParaRPr lang="fr-FR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24580" y="0"/>
            <a:ext cx="12186419" cy="892985"/>
            <a:chOff x="-38986" y="41489"/>
            <a:chExt cx="12296431" cy="892985"/>
          </a:xfrm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-38986" y="41490"/>
              <a:ext cx="3156158" cy="865238"/>
            </a:xfrm>
            <a:prstGeom prst="homePlate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687647" y="45843"/>
              <a:ext cx="4317236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6565186" y="53586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9395793" y="53586"/>
              <a:ext cx="2842482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9835491" y="41489"/>
              <a:ext cx="2421954" cy="8929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Zone de texte 6">
            <a:extLst>
              <a:ext uri="{FF2B5EF4-FFF2-40B4-BE49-F238E27FC236}">
                <a16:creationId xmlns:a16="http://schemas.microsoft.com/office/drawing/2014/main" id="{2B1FFBE7-D8AC-D4DB-3A78-7EB7C334C576}"/>
              </a:ext>
            </a:extLst>
          </p:cNvPr>
          <p:cNvSpPr txBox="1"/>
          <p:nvPr/>
        </p:nvSpPr>
        <p:spPr>
          <a:xfrm>
            <a:off x="455419" y="938981"/>
            <a:ext cx="11166309" cy="747252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800" b="0" kern="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dvPSFT-L"/>
              </a:rPr>
              <a:t>Values of genetic parameters of cotton cultivars calibrated for the CSM-CROPGRO-Cotton in cropping systems in 2 sites of Benin.</a:t>
            </a:r>
            <a:endParaRPr lang="fr-FR" sz="1800" b="0" kern="1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:a16="http://schemas.microsoft.com/office/drawing/2014/main" id="{2D103163-C716-3FB7-CE4B-400FFFA30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524292"/>
              </p:ext>
            </p:extLst>
          </p:nvPr>
        </p:nvGraphicFramePr>
        <p:xfrm>
          <a:off x="24580" y="1553497"/>
          <a:ext cx="12230417" cy="422418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66153">
                  <a:extLst>
                    <a:ext uri="{9D8B030D-6E8A-4147-A177-3AD203B41FA5}">
                      <a16:colId xmlns:a16="http://schemas.microsoft.com/office/drawing/2014/main" val="1464379786"/>
                    </a:ext>
                  </a:extLst>
                </a:gridCol>
                <a:gridCol w="5796915">
                  <a:extLst>
                    <a:ext uri="{9D8B030D-6E8A-4147-A177-3AD203B41FA5}">
                      <a16:colId xmlns:a16="http://schemas.microsoft.com/office/drawing/2014/main" val="1056255109"/>
                    </a:ext>
                  </a:extLst>
                </a:gridCol>
                <a:gridCol w="1461214">
                  <a:extLst>
                    <a:ext uri="{9D8B030D-6E8A-4147-A177-3AD203B41FA5}">
                      <a16:colId xmlns:a16="http://schemas.microsoft.com/office/drawing/2014/main" val="3631345219"/>
                    </a:ext>
                  </a:extLst>
                </a:gridCol>
                <a:gridCol w="697145">
                  <a:extLst>
                    <a:ext uri="{9D8B030D-6E8A-4147-A177-3AD203B41FA5}">
                      <a16:colId xmlns:a16="http://schemas.microsoft.com/office/drawing/2014/main" val="2737074494"/>
                    </a:ext>
                  </a:extLst>
                </a:gridCol>
                <a:gridCol w="681662">
                  <a:extLst>
                    <a:ext uri="{9D8B030D-6E8A-4147-A177-3AD203B41FA5}">
                      <a16:colId xmlns:a16="http://schemas.microsoft.com/office/drawing/2014/main" val="2589769307"/>
                    </a:ext>
                  </a:extLst>
                </a:gridCol>
                <a:gridCol w="665433">
                  <a:extLst>
                    <a:ext uri="{9D8B030D-6E8A-4147-A177-3AD203B41FA5}">
                      <a16:colId xmlns:a16="http://schemas.microsoft.com/office/drawing/2014/main" val="1320433057"/>
                    </a:ext>
                  </a:extLst>
                </a:gridCol>
                <a:gridCol w="732219">
                  <a:extLst>
                    <a:ext uri="{9D8B030D-6E8A-4147-A177-3AD203B41FA5}">
                      <a16:colId xmlns:a16="http://schemas.microsoft.com/office/drawing/2014/main" val="639162240"/>
                    </a:ext>
                  </a:extLst>
                </a:gridCol>
                <a:gridCol w="1229676">
                  <a:extLst>
                    <a:ext uri="{9D8B030D-6E8A-4147-A177-3AD203B41FA5}">
                      <a16:colId xmlns:a16="http://schemas.microsoft.com/office/drawing/2014/main" val="791542469"/>
                    </a:ext>
                  </a:extLst>
                </a:gridCol>
              </a:tblGrid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Parameters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Description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TAMCOT_CAMDE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OKP768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S188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b"/>
                      <a:endParaRPr lang="fr-FR" sz="1600" u="none" strike="noStrike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algn="ctr" fontAlgn="b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ANG956</a:t>
                      </a:r>
                    </a:p>
                    <a:p>
                      <a:pPr algn="ctr" fontAlgn="b"/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OULTAN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600" u="none" strike="noStrike" dirty="0">
                          <a:effectLst/>
                          <a:latin typeface="Arial Narrow" panose="020B0606020202030204" pitchFamily="34" charset="0"/>
                        </a:rPr>
                        <a:t>GUAZUNCHO2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508107062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Cultivars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407529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EM-FL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Photothermal time between plant emergence and flower appearance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42.5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45.5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44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42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43.5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503303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SD-PM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Photothermal time between first seed and physiological maturity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27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27.8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28.5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27.9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27.5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27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1017813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LFMAX 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Maximum </a:t>
                      </a:r>
                      <a:r>
                        <a:rPr lang="fr-FR" sz="1700" u="none" strike="noStrike" dirty="0" err="1">
                          <a:effectLst/>
                          <a:latin typeface="Arial Narrow" panose="020B0606020202030204" pitchFamily="34" charset="0"/>
                        </a:rPr>
                        <a:t>leaf</a:t>
                      </a:r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fr-FR" sz="1700" u="none" strike="noStrike" dirty="0" err="1">
                          <a:effectLst/>
                          <a:latin typeface="Arial Narrow" panose="020B0606020202030204" pitchFamily="34" charset="0"/>
                        </a:rPr>
                        <a:t>photosynthesis</a:t>
                      </a:r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 rate (mgCO</a:t>
                      </a:r>
                      <a:r>
                        <a:rPr lang="fr-FR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 m</a:t>
                      </a:r>
                      <a:r>
                        <a:rPr lang="fr-FR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−2 </a:t>
                      </a:r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s</a:t>
                      </a:r>
                      <a:r>
                        <a:rPr lang="fr-FR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−1</a:t>
                      </a:r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2.56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2.14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2.48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2.31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1.4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1.84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8887694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FL-LF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Photothermal time between first flower and the end of leaf expansion 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61.83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65.93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58.51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45.33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50.18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51.75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9856156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SLAVR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Specific leaf area under standard conditions (cm</a:t>
                      </a:r>
                      <a:r>
                        <a:rPr lang="en-US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 g</a:t>
                      </a:r>
                      <a:r>
                        <a:rPr lang="en-US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−1</a:t>
                      </a:r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170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172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170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168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198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174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2783117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SIZLF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Maximum size of full leaf (cm</a:t>
                      </a:r>
                      <a:r>
                        <a:rPr lang="en-US" sz="1700" u="none" strike="noStrike" baseline="30000" dirty="0"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297.4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295.6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299.7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260.6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283.7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252.1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488486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THRSH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Maximum ratio of seed cotton weight and boll weight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71.6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74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71</a:t>
                      </a:r>
                      <a:endParaRPr lang="fr-FR" sz="17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72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70.7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71.3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193123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WTSPD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Maximum weight per seed (g)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0.203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0.185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0.225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0.160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0.228</a:t>
                      </a:r>
                      <a:endParaRPr lang="fr-FR" sz="17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>
                          <a:effectLst/>
                          <a:latin typeface="Arial Narrow" panose="020B0606020202030204" pitchFamily="34" charset="0"/>
                        </a:rPr>
                        <a:t>0.178</a:t>
                      </a:r>
                      <a:endParaRPr lang="fr-FR" sz="1700" b="1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338933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Ecotypes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554978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RWDTH   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Relative width of this ecotype in comparison to the standard  width per node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0.8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0.95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0.65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0.95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0.95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231354"/>
                  </a:ext>
                </a:extLst>
              </a:tr>
              <a:tr h="270387">
                <a:tc>
                  <a:txBody>
                    <a:bodyPr/>
                    <a:lstStyle/>
                    <a:p>
                      <a:pPr algn="l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 RHGHT   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u="none" strike="noStrike" dirty="0">
                          <a:effectLst/>
                          <a:latin typeface="Arial Narrow" panose="020B0606020202030204" pitchFamily="34" charset="0"/>
                        </a:rPr>
                        <a:t>Relative height of this ecotype in comparison to the  standard height per node 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0.6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0.78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0.66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0.88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0.77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700" u="none" strike="noStrike" dirty="0">
                          <a:effectLst/>
                          <a:latin typeface="Arial Narrow" panose="020B0606020202030204" pitchFamily="34" charset="0"/>
                        </a:rPr>
                        <a:t>0.74</a:t>
                      </a:r>
                      <a:endParaRPr lang="fr-FR" sz="17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126580"/>
                  </a:ext>
                </a:extLst>
              </a:tr>
            </a:tbl>
          </a:graphicData>
        </a:graphic>
      </p:graphicFrame>
      <p:sp>
        <p:nvSpPr>
          <p:cNvPr id="21" name="ZoneTexte 20">
            <a:extLst>
              <a:ext uri="{FF2B5EF4-FFF2-40B4-BE49-F238E27FC236}">
                <a16:creationId xmlns:a16="http://schemas.microsoft.com/office/drawing/2014/main" id="{0828D8FC-E4D3-BE36-EF94-3B27AA925759}"/>
              </a:ext>
            </a:extLst>
          </p:cNvPr>
          <p:cNvSpPr txBox="1"/>
          <p:nvPr/>
        </p:nvSpPr>
        <p:spPr>
          <a:xfrm>
            <a:off x="658258" y="5805825"/>
            <a:ext cx="109634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/>
              <a:t>WTSPD +(LFMAX     SLAVR)+ SIZLF+ FLFL</a:t>
            </a: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B612A16C-7E45-B3FC-A3DD-9A69C519E4E4}"/>
              </a:ext>
            </a:extLst>
          </p:cNvPr>
          <p:cNvSpPr/>
          <p:nvPr/>
        </p:nvSpPr>
        <p:spPr>
          <a:xfrm>
            <a:off x="5618696" y="6090474"/>
            <a:ext cx="419877" cy="2308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162B789-B338-9AFB-A088-285888EB3525}"/>
              </a:ext>
            </a:extLst>
          </p:cNvPr>
          <p:cNvCxnSpPr/>
          <p:nvPr/>
        </p:nvCxnSpPr>
        <p:spPr>
          <a:xfrm flipV="1">
            <a:off x="2295662" y="5706645"/>
            <a:ext cx="373224" cy="2682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E39BE91-BD25-21C6-BB13-871E8E3F794A}"/>
              </a:ext>
            </a:extLst>
          </p:cNvPr>
          <p:cNvCxnSpPr/>
          <p:nvPr/>
        </p:nvCxnSpPr>
        <p:spPr>
          <a:xfrm flipV="1">
            <a:off x="10103497" y="5762580"/>
            <a:ext cx="373224" cy="2682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0044ECB-46A2-3B67-8731-A4B64EA93493}"/>
              </a:ext>
            </a:extLst>
          </p:cNvPr>
          <p:cNvCxnSpPr/>
          <p:nvPr/>
        </p:nvCxnSpPr>
        <p:spPr>
          <a:xfrm flipV="1">
            <a:off x="4679513" y="5784886"/>
            <a:ext cx="373224" cy="2682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565135E-4A84-5C06-6C67-4368C1EDAFA4}"/>
              </a:ext>
            </a:extLst>
          </p:cNvPr>
          <p:cNvCxnSpPr/>
          <p:nvPr/>
        </p:nvCxnSpPr>
        <p:spPr>
          <a:xfrm flipV="1">
            <a:off x="8574832" y="5763432"/>
            <a:ext cx="373224" cy="268266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9A461BE9-F9DD-6774-4706-1A67014E7C6D}"/>
              </a:ext>
            </a:extLst>
          </p:cNvPr>
          <p:cNvCxnSpPr>
            <a:cxnSpLocks/>
          </p:cNvCxnSpPr>
          <p:nvPr/>
        </p:nvCxnSpPr>
        <p:spPr>
          <a:xfrm>
            <a:off x="6756572" y="6412038"/>
            <a:ext cx="567800" cy="313075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space réservé du numéro de diapositive 34">
            <a:extLst>
              <a:ext uri="{FF2B5EF4-FFF2-40B4-BE49-F238E27FC236}">
                <a16:creationId xmlns:a16="http://schemas.microsoft.com/office/drawing/2014/main" id="{F546DAD9-46C6-6208-02BE-F87983D77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5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B6A2C215-BEA8-6ADB-21C0-E88E5DD0558C}"/>
              </a:ext>
            </a:extLst>
          </p:cNvPr>
          <p:cNvSpPr txBox="1"/>
          <p:nvPr/>
        </p:nvSpPr>
        <p:spPr>
          <a:xfrm>
            <a:off x="3649265" y="1893086"/>
            <a:ext cx="2025445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"/>
            <a:r>
              <a:rPr lang="fr-FR" b="1" dirty="0" err="1">
                <a:latin typeface="Arial Narrow" panose="020B0606020202030204" pitchFamily="34" charset="0"/>
              </a:rPr>
              <a:t>P</a:t>
            </a:r>
            <a:r>
              <a:rPr lang="fr-FR" sz="1800" b="1" u="none" strike="noStrike" dirty="0" err="1">
                <a:effectLst/>
                <a:latin typeface="Arial Narrow" panose="020B0606020202030204" pitchFamily="34" charset="0"/>
              </a:rPr>
              <a:t>hotosynthetic</a:t>
            </a:r>
            <a:r>
              <a:rPr lang="fr-FR" sz="1800" b="1" u="none" strike="noStrike" dirty="0">
                <a:effectLst/>
                <a:latin typeface="Arial Narrow" panose="020B0606020202030204" pitchFamily="34" charset="0"/>
              </a:rPr>
              <a:t> </a:t>
            </a:r>
            <a:r>
              <a:rPr lang="fr-FR" sz="1800" b="1" u="none" strike="noStrike" dirty="0" err="1">
                <a:effectLst/>
                <a:latin typeface="Arial Narrow" panose="020B0606020202030204" pitchFamily="34" charset="0"/>
              </a:rPr>
              <a:t>capacity</a:t>
            </a:r>
            <a:endParaRPr lang="fr-FR" sz="1800" b="1" i="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8018C057-F626-792A-1EE8-31F070604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" y="865238"/>
            <a:ext cx="11823291" cy="5840362"/>
          </a:xfrm>
        </p:spPr>
        <p:txBody>
          <a:bodyPr>
            <a:normAutofit/>
          </a:bodyPr>
          <a:lstStyle/>
          <a:p>
            <a:pPr algn="just"/>
            <a:endParaRPr lang="en-GB" sz="1800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857E58-CFB5-407F-FB2D-30F04825256B}"/>
              </a:ext>
            </a:extLst>
          </p:cNvPr>
          <p:cNvSpPr txBox="1"/>
          <p:nvPr/>
        </p:nvSpPr>
        <p:spPr>
          <a:xfrm>
            <a:off x="123394" y="5741242"/>
            <a:ext cx="2025445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sis MT Pro Black" panose="02040A04050005020304" pitchFamily="18" charset="0"/>
              </a:rPr>
              <a:t>High </a:t>
            </a:r>
            <a:r>
              <a:rPr lang="fr-FR" dirty="0" err="1">
                <a:latin typeface="Amasis MT Pro Black" panose="02040A04050005020304" pitchFamily="18" charset="0"/>
              </a:rPr>
              <a:t>seed</a:t>
            </a:r>
            <a:r>
              <a:rPr lang="fr-FR" dirty="0">
                <a:latin typeface="Amasis MT Pro Black" panose="02040A04050005020304" pitchFamily="18" charset="0"/>
              </a:rPr>
              <a:t> mass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65ED29F7-07C4-4FA8-4786-0C2A70D4E4FB}"/>
              </a:ext>
            </a:extLst>
          </p:cNvPr>
          <p:cNvSpPr txBox="1"/>
          <p:nvPr/>
        </p:nvSpPr>
        <p:spPr>
          <a:xfrm>
            <a:off x="7350118" y="2034269"/>
            <a:ext cx="2899840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b"/>
            <a:r>
              <a:rPr lang="en-US" b="1" dirty="0"/>
              <a:t>Duration of leaf expansion </a:t>
            </a:r>
            <a:r>
              <a:rPr lang="en-US" dirty="0"/>
              <a:t> </a:t>
            </a:r>
            <a:r>
              <a:rPr lang="en-US" b="1" dirty="0"/>
              <a:t>(Delayed leaf senescence)</a:t>
            </a:r>
            <a:endParaRPr lang="fr-FR" sz="1800" b="1" i="0" u="none" strike="noStrike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AC88491-68F4-F273-E52A-C31E8BB83D61}"/>
              </a:ext>
            </a:extLst>
          </p:cNvPr>
          <p:cNvSpPr/>
          <p:nvPr/>
        </p:nvSpPr>
        <p:spPr>
          <a:xfrm>
            <a:off x="8612434" y="3268231"/>
            <a:ext cx="3407502" cy="129991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kern="100" dirty="0"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onger accumulation of reserves during seed filling (Wells et al., 1982)</a:t>
            </a:r>
            <a:endParaRPr lang="fr-FR" dirty="0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C4229CB0-4C3D-125A-1300-9A2120E1196A}"/>
              </a:ext>
            </a:extLst>
          </p:cNvPr>
          <p:cNvSpPr/>
          <p:nvPr/>
        </p:nvSpPr>
        <p:spPr>
          <a:xfrm>
            <a:off x="2070438" y="5139099"/>
            <a:ext cx="3091287" cy="11027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/>
              <a:t>Seedling </a:t>
            </a:r>
            <a:r>
              <a:rPr lang="en-GB" dirty="0" err="1"/>
              <a:t>vigor</a:t>
            </a:r>
            <a:r>
              <a:rPr lang="en-GB" dirty="0"/>
              <a:t>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fr-FR" dirty="0" err="1"/>
              <a:t>Chalise</a:t>
            </a:r>
            <a:r>
              <a:rPr lang="fr-FR" dirty="0"/>
              <a:t> </a:t>
            </a:r>
            <a:r>
              <a:rPr lang="fr-FR" i="1" dirty="0"/>
              <a:t>et al</a:t>
            </a:r>
            <a:r>
              <a:rPr lang="fr-FR" dirty="0"/>
              <a:t>. </a:t>
            </a:r>
            <a:r>
              <a:rPr lang="en-US" dirty="0"/>
              <a:t>(2023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4" name="Organigramme : Terminateur 93">
            <a:extLst>
              <a:ext uri="{FF2B5EF4-FFF2-40B4-BE49-F238E27FC236}">
                <a16:creationId xmlns:a16="http://schemas.microsoft.com/office/drawing/2014/main" id="{F4855E89-A9F7-18CA-10AE-7FBE51BF337C}"/>
              </a:ext>
            </a:extLst>
          </p:cNvPr>
          <p:cNvSpPr/>
          <p:nvPr/>
        </p:nvSpPr>
        <p:spPr>
          <a:xfrm rot="20090215">
            <a:off x="6540125" y="2985780"/>
            <a:ext cx="2376948" cy="64633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OKP 768, TAMCOT CAMDE, S188</a:t>
            </a:r>
          </a:p>
        </p:txBody>
      </p:sp>
      <p:sp>
        <p:nvSpPr>
          <p:cNvPr id="95" name="Organigramme : Terminateur 94">
            <a:extLst>
              <a:ext uri="{FF2B5EF4-FFF2-40B4-BE49-F238E27FC236}">
                <a16:creationId xmlns:a16="http://schemas.microsoft.com/office/drawing/2014/main" id="{1E41DB91-82CB-100C-7E41-948CA38FB43B}"/>
              </a:ext>
            </a:extLst>
          </p:cNvPr>
          <p:cNvSpPr/>
          <p:nvPr/>
        </p:nvSpPr>
        <p:spPr>
          <a:xfrm rot="20821154">
            <a:off x="7822113" y="5492704"/>
            <a:ext cx="2376948" cy="64633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OKP 768, TAMCOT CAMDE, S188</a:t>
            </a: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53F491AE-31A1-EB23-16A4-7283DF13E576}"/>
              </a:ext>
            </a:extLst>
          </p:cNvPr>
          <p:cNvSpPr/>
          <p:nvPr/>
        </p:nvSpPr>
        <p:spPr>
          <a:xfrm>
            <a:off x="838200" y="1261423"/>
            <a:ext cx="3127921" cy="94689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photosynthesis (Boote et al, 2001)</a:t>
            </a:r>
            <a:endParaRPr lang="fr-FR" dirty="0"/>
          </a:p>
        </p:txBody>
      </p:sp>
      <p:sp>
        <p:nvSpPr>
          <p:cNvPr id="117" name="Étiquette 116">
            <a:extLst>
              <a:ext uri="{FF2B5EF4-FFF2-40B4-BE49-F238E27FC236}">
                <a16:creationId xmlns:a16="http://schemas.microsoft.com/office/drawing/2014/main" id="{E76F045D-7610-C167-2F5B-E7FE0AFA02E4}"/>
              </a:ext>
            </a:extLst>
          </p:cNvPr>
          <p:cNvSpPr/>
          <p:nvPr/>
        </p:nvSpPr>
        <p:spPr>
          <a:xfrm>
            <a:off x="9711758" y="5529030"/>
            <a:ext cx="2143432" cy="646331"/>
          </a:xfrm>
          <a:prstGeom prst="plaqu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kern="10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 of boll weight</a:t>
            </a:r>
            <a:endParaRPr lang="fr-FR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CED53D03-77EA-461D-AAD1-E604A5B3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13" y="6318224"/>
            <a:ext cx="2743200" cy="365125"/>
          </a:xfrm>
        </p:spPr>
        <p:txBody>
          <a:bodyPr/>
          <a:lstStyle/>
          <a:p>
            <a:fld id="{E92AA363-873C-47F3-8954-47E002F3D884}" type="slidenum">
              <a:rPr lang="fr-FR" smtClean="0"/>
              <a:t>13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6EE2945-87FC-0AD8-E975-948992DCD93B}"/>
              </a:ext>
            </a:extLst>
          </p:cNvPr>
          <p:cNvGrpSpPr/>
          <p:nvPr/>
        </p:nvGrpSpPr>
        <p:grpSpPr>
          <a:xfrm>
            <a:off x="24580" y="0"/>
            <a:ext cx="12186419" cy="892985"/>
            <a:chOff x="-38986" y="41489"/>
            <a:chExt cx="12296431" cy="892985"/>
          </a:xfrm>
        </p:grpSpPr>
        <p:sp>
          <p:nvSpPr>
            <p:cNvPr id="18" name="Flèche : pentagone 17">
              <a:extLst>
                <a:ext uri="{FF2B5EF4-FFF2-40B4-BE49-F238E27FC236}">
                  <a16:creationId xmlns:a16="http://schemas.microsoft.com/office/drawing/2014/main" id="{C5EF02CF-4F58-660A-6370-CAA12BF2EC46}"/>
                </a:ext>
              </a:extLst>
            </p:cNvPr>
            <p:cNvSpPr/>
            <p:nvPr/>
          </p:nvSpPr>
          <p:spPr>
            <a:xfrm>
              <a:off x="-38986" y="41490"/>
              <a:ext cx="3156158" cy="865238"/>
            </a:xfrm>
            <a:prstGeom prst="homePlate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21" name="Flèche : chevron 20">
              <a:extLst>
                <a:ext uri="{FF2B5EF4-FFF2-40B4-BE49-F238E27FC236}">
                  <a16:creationId xmlns:a16="http://schemas.microsoft.com/office/drawing/2014/main" id="{DA291D5C-075E-B6AD-4533-C0ABA7EDA9C6}"/>
                </a:ext>
              </a:extLst>
            </p:cNvPr>
            <p:cNvSpPr/>
            <p:nvPr/>
          </p:nvSpPr>
          <p:spPr>
            <a:xfrm>
              <a:off x="2687647" y="45843"/>
              <a:ext cx="4317236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22" name="Flèche : chevron 21">
              <a:extLst>
                <a:ext uri="{FF2B5EF4-FFF2-40B4-BE49-F238E27FC236}">
                  <a16:creationId xmlns:a16="http://schemas.microsoft.com/office/drawing/2014/main" id="{91BFFD10-9543-4C1E-ED08-D80E7CC14DE1}"/>
                </a:ext>
              </a:extLst>
            </p:cNvPr>
            <p:cNvSpPr/>
            <p:nvPr/>
          </p:nvSpPr>
          <p:spPr>
            <a:xfrm>
              <a:off x="6565186" y="53586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23" name="Flèche : chevron 22">
              <a:extLst>
                <a:ext uri="{FF2B5EF4-FFF2-40B4-BE49-F238E27FC236}">
                  <a16:creationId xmlns:a16="http://schemas.microsoft.com/office/drawing/2014/main" id="{94DAB967-2169-892D-8444-5B996420B89F}"/>
                </a:ext>
              </a:extLst>
            </p:cNvPr>
            <p:cNvSpPr/>
            <p:nvPr/>
          </p:nvSpPr>
          <p:spPr>
            <a:xfrm>
              <a:off x="9395793" y="53586"/>
              <a:ext cx="2842482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6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35CF4F-3262-D641-148C-0087DBD8ED16}"/>
                </a:ext>
              </a:extLst>
            </p:cNvPr>
            <p:cNvSpPr/>
            <p:nvPr/>
          </p:nvSpPr>
          <p:spPr>
            <a:xfrm>
              <a:off x="9835491" y="41489"/>
              <a:ext cx="2421954" cy="8929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Organigramme : Terminateur 24">
            <a:extLst>
              <a:ext uri="{FF2B5EF4-FFF2-40B4-BE49-F238E27FC236}">
                <a16:creationId xmlns:a16="http://schemas.microsoft.com/office/drawing/2014/main" id="{C27FC207-D699-81D8-0EBF-BBE4DFD878F4}"/>
              </a:ext>
            </a:extLst>
          </p:cNvPr>
          <p:cNvSpPr/>
          <p:nvPr/>
        </p:nvSpPr>
        <p:spPr>
          <a:xfrm rot="21385366">
            <a:off x="1242417" y="6106267"/>
            <a:ext cx="2864912" cy="66631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Oultan</a:t>
            </a:r>
            <a:r>
              <a:rPr lang="fr-FR" dirty="0"/>
              <a:t>, S188, </a:t>
            </a:r>
            <a:r>
              <a:rPr lang="fr-FR" dirty="0" err="1"/>
              <a:t>Tamcot_camde</a:t>
            </a:r>
            <a:r>
              <a:rPr lang="fr-FR" dirty="0"/>
              <a:t>, OKP 768,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58FA050-B96C-958E-44A1-D8D7F8B706B7}"/>
              </a:ext>
            </a:extLst>
          </p:cNvPr>
          <p:cNvSpPr txBox="1"/>
          <p:nvPr/>
        </p:nvSpPr>
        <p:spPr>
          <a:xfrm>
            <a:off x="132666" y="3516061"/>
            <a:ext cx="2397896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>
                <a:latin typeface="Amasis MT Pro Black" panose="02040A04050005020304" pitchFamily="18" charset="0"/>
              </a:rPr>
              <a:t>Specific</a:t>
            </a:r>
            <a:r>
              <a:rPr lang="fr-FR" b="1" dirty="0">
                <a:latin typeface="Amasis MT Pro Black" panose="02040A04050005020304" pitchFamily="18" charset="0"/>
              </a:rPr>
              <a:t> </a:t>
            </a:r>
            <a:r>
              <a:rPr lang="fr-FR" b="1" dirty="0" err="1">
                <a:latin typeface="Amasis MT Pro Black" panose="02040A04050005020304" pitchFamily="18" charset="0"/>
              </a:rPr>
              <a:t>leaf</a:t>
            </a:r>
            <a:r>
              <a:rPr lang="fr-FR" b="1" dirty="0">
                <a:latin typeface="Amasis MT Pro Black" panose="02040A04050005020304" pitchFamily="18" charset="0"/>
              </a:rPr>
              <a:t> area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61E80583-A8F0-27BE-764F-3E61CAB35CB4}"/>
              </a:ext>
            </a:extLst>
          </p:cNvPr>
          <p:cNvSpPr/>
          <p:nvPr/>
        </p:nvSpPr>
        <p:spPr>
          <a:xfrm>
            <a:off x="2264317" y="3067122"/>
            <a:ext cx="2498845" cy="129991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Thickness leaves </a:t>
            </a:r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dirty="0"/>
              <a:t>Wright </a:t>
            </a:r>
            <a:r>
              <a:rPr lang="en-US" i="1" dirty="0"/>
              <a:t>et al</a:t>
            </a:r>
            <a:r>
              <a:rPr lang="en-US" dirty="0"/>
              <a:t>., 1993; </a:t>
            </a:r>
            <a:r>
              <a:rPr lang="en-US" dirty="0" err="1"/>
              <a:t>Gonias</a:t>
            </a:r>
            <a:r>
              <a:rPr lang="en-US" dirty="0"/>
              <a:t> </a:t>
            </a:r>
            <a:r>
              <a:rPr lang="en-US" i="1" dirty="0"/>
              <a:t>et al.,</a:t>
            </a:r>
            <a:r>
              <a:rPr lang="en-US" dirty="0"/>
              <a:t> 2011</a:t>
            </a:r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fr-FR" dirty="0"/>
          </a:p>
        </p:txBody>
      </p:sp>
      <p:sp>
        <p:nvSpPr>
          <p:cNvPr id="91" name="Organigramme : Terminateur 90">
            <a:extLst>
              <a:ext uri="{FF2B5EF4-FFF2-40B4-BE49-F238E27FC236}">
                <a16:creationId xmlns:a16="http://schemas.microsoft.com/office/drawing/2014/main" id="{0B8A2BD6-698C-B1E3-BC7D-360C25B59D08}"/>
              </a:ext>
            </a:extLst>
          </p:cNvPr>
          <p:cNvSpPr/>
          <p:nvPr/>
        </p:nvSpPr>
        <p:spPr>
          <a:xfrm rot="20747220">
            <a:off x="251433" y="4150673"/>
            <a:ext cx="2688733" cy="746727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ANG 956, OKP 768, </a:t>
            </a:r>
            <a:r>
              <a:rPr lang="fr-FR" dirty="0" err="1"/>
              <a:t>Tamcot_camde</a:t>
            </a:r>
            <a:r>
              <a:rPr lang="fr-FR" dirty="0"/>
              <a:t>, S188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106E2C9-2953-C55D-C3FC-2FAF5EAF8F07}"/>
              </a:ext>
            </a:extLst>
          </p:cNvPr>
          <p:cNvSpPr txBox="1"/>
          <p:nvPr/>
        </p:nvSpPr>
        <p:spPr>
          <a:xfrm>
            <a:off x="5170491" y="4143562"/>
            <a:ext cx="2005781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Availability N in</a:t>
            </a:r>
            <a:r>
              <a:rPr lang="en-GB" kern="100" dirty="0"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CTI,</a:t>
            </a:r>
            <a:r>
              <a:rPr lang="en-GB" sz="18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CA_ST and CA _NT</a:t>
            </a:r>
            <a:endParaRPr lang="fr-FR" dirty="0"/>
          </a:p>
        </p:txBody>
      </p:sp>
      <p:cxnSp>
        <p:nvCxnSpPr>
          <p:cNvPr id="60" name="Connecteur droit avec flèche 59">
            <a:extLst>
              <a:ext uri="{FF2B5EF4-FFF2-40B4-BE49-F238E27FC236}">
                <a16:creationId xmlns:a16="http://schemas.microsoft.com/office/drawing/2014/main" id="{A4796DF8-1CBB-FB50-EBB6-23EEDB361105}"/>
              </a:ext>
            </a:extLst>
          </p:cNvPr>
          <p:cNvCxnSpPr>
            <a:cxnSpLocks/>
          </p:cNvCxnSpPr>
          <p:nvPr/>
        </p:nvCxnSpPr>
        <p:spPr>
          <a:xfrm flipV="1">
            <a:off x="3026302" y="2175452"/>
            <a:ext cx="0" cy="7934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lipse 74">
            <a:extLst>
              <a:ext uri="{FF2B5EF4-FFF2-40B4-BE49-F238E27FC236}">
                <a16:creationId xmlns:a16="http://schemas.microsoft.com/office/drawing/2014/main" id="{E1D8977A-8276-4FDC-F843-B410B0FB5DD3}"/>
              </a:ext>
            </a:extLst>
          </p:cNvPr>
          <p:cNvSpPr/>
          <p:nvPr/>
        </p:nvSpPr>
        <p:spPr>
          <a:xfrm>
            <a:off x="9621268" y="1152999"/>
            <a:ext cx="2489566" cy="117043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stay-green trait (Meena and Patil, 2021) </a:t>
            </a:r>
            <a:endParaRPr lang="fr-FR" dirty="0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55523EA3-A3AD-867F-5EBA-D8B971F4D185}"/>
              </a:ext>
            </a:extLst>
          </p:cNvPr>
          <p:cNvSpPr/>
          <p:nvPr/>
        </p:nvSpPr>
        <p:spPr>
          <a:xfrm>
            <a:off x="5515963" y="1252123"/>
            <a:ext cx="2676718" cy="92332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Leaf N </a:t>
            </a:r>
            <a:r>
              <a:rPr lang="fr-FR" dirty="0" err="1"/>
              <a:t>increased</a:t>
            </a:r>
            <a:r>
              <a:rPr lang="fr-FR" dirty="0"/>
              <a:t> (Iqbal et.al, 2020)</a:t>
            </a:r>
          </a:p>
        </p:txBody>
      </p:sp>
      <p:cxnSp>
        <p:nvCxnSpPr>
          <p:cNvPr id="100" name="Connecteur droit avec flèche 99">
            <a:extLst>
              <a:ext uri="{FF2B5EF4-FFF2-40B4-BE49-F238E27FC236}">
                <a16:creationId xmlns:a16="http://schemas.microsoft.com/office/drawing/2014/main" id="{EEF870CC-8D90-5F33-532B-EC2D56ADAF40}"/>
              </a:ext>
            </a:extLst>
          </p:cNvPr>
          <p:cNvCxnSpPr>
            <a:cxnSpLocks/>
            <a:stCxn id="110" idx="6"/>
          </p:cNvCxnSpPr>
          <p:nvPr/>
        </p:nvCxnSpPr>
        <p:spPr>
          <a:xfrm flipV="1">
            <a:off x="3966121" y="1712507"/>
            <a:ext cx="1697561" cy="22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5FD30924-61D2-902D-4099-D5EF81257D9E}"/>
              </a:ext>
            </a:extLst>
          </p:cNvPr>
          <p:cNvCxnSpPr>
            <a:cxnSpLocks/>
          </p:cNvCxnSpPr>
          <p:nvPr/>
        </p:nvCxnSpPr>
        <p:spPr>
          <a:xfrm flipV="1">
            <a:off x="8058858" y="1706604"/>
            <a:ext cx="1697561" cy="22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E9289BA0-3376-F04D-5C62-AA6A71D2B741}"/>
              </a:ext>
            </a:extLst>
          </p:cNvPr>
          <p:cNvCxnSpPr>
            <a:stCxn id="75" idx="4"/>
          </p:cNvCxnSpPr>
          <p:nvPr/>
        </p:nvCxnSpPr>
        <p:spPr>
          <a:xfrm>
            <a:off x="10866051" y="2323438"/>
            <a:ext cx="0" cy="10750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eur droit avec flèche 105">
            <a:extLst>
              <a:ext uri="{FF2B5EF4-FFF2-40B4-BE49-F238E27FC236}">
                <a16:creationId xmlns:a16="http://schemas.microsoft.com/office/drawing/2014/main" id="{05782C54-1969-268C-0224-06489AB88246}"/>
              </a:ext>
            </a:extLst>
          </p:cNvPr>
          <p:cNvCxnSpPr>
            <a:cxnSpLocks/>
          </p:cNvCxnSpPr>
          <p:nvPr/>
        </p:nvCxnSpPr>
        <p:spPr>
          <a:xfrm flipV="1">
            <a:off x="7176272" y="4249583"/>
            <a:ext cx="1731366" cy="1920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FF510E22-2B1B-D83E-E0A0-9F80296E65F7}"/>
              </a:ext>
            </a:extLst>
          </p:cNvPr>
          <p:cNvCxnSpPr/>
          <p:nvPr/>
        </p:nvCxnSpPr>
        <p:spPr>
          <a:xfrm>
            <a:off x="10783474" y="4568149"/>
            <a:ext cx="0" cy="11223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ZoneTexte 111">
            <a:extLst>
              <a:ext uri="{FF2B5EF4-FFF2-40B4-BE49-F238E27FC236}">
                <a16:creationId xmlns:a16="http://schemas.microsoft.com/office/drawing/2014/main" id="{B93A1431-89E4-1D5D-A2FB-5A40392A0E3B}"/>
              </a:ext>
            </a:extLst>
          </p:cNvPr>
          <p:cNvSpPr txBox="1"/>
          <p:nvPr/>
        </p:nvSpPr>
        <p:spPr>
          <a:xfrm>
            <a:off x="3026302" y="4364257"/>
            <a:ext cx="946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750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43" grpId="0" animBg="1"/>
      <p:bldP spid="70" grpId="0" animBg="1"/>
      <p:bldP spid="72" grpId="0" animBg="1"/>
      <p:bldP spid="94" grpId="0" animBg="1"/>
      <p:bldP spid="95" grpId="0" animBg="1"/>
      <p:bldP spid="110" grpId="0" animBg="1"/>
      <p:bldP spid="117" grpId="0" animBg="1"/>
      <p:bldP spid="25" grpId="0" animBg="1"/>
      <p:bldP spid="35" grpId="0" animBg="1"/>
      <p:bldP spid="45" grpId="0" animBg="1"/>
      <p:bldP spid="91" grpId="0" animBg="1"/>
      <p:bldP spid="53" grpId="0" animBg="1"/>
      <p:bldP spid="75" grpId="0" animBg="1"/>
      <p:bldP spid="97" grpId="0" animBg="1"/>
      <p:bldP spid="1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3">
            <a:extLst>
              <a:ext uri="{FF2B5EF4-FFF2-40B4-BE49-F238E27FC236}">
                <a16:creationId xmlns:a16="http://schemas.microsoft.com/office/drawing/2014/main" id="{8018C057-F626-792A-1EE8-31F070604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" y="865238"/>
            <a:ext cx="11823291" cy="5840362"/>
          </a:xfrm>
        </p:spPr>
        <p:txBody>
          <a:bodyPr>
            <a:normAutofit/>
          </a:bodyPr>
          <a:lstStyle/>
          <a:p>
            <a:pPr algn="just"/>
            <a:endParaRPr lang="en-GB" sz="1800" kern="100" dirty="0">
              <a:solidFill>
                <a:srgbClr val="000000"/>
              </a:solidFill>
              <a:effectLst/>
              <a:highlight>
                <a:srgbClr val="FFFFFF"/>
              </a:highlight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/>
              <a:t> 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CED53D03-77EA-461D-AAD1-E604A5B32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39113" y="6318224"/>
            <a:ext cx="2743200" cy="365125"/>
          </a:xfrm>
        </p:spPr>
        <p:txBody>
          <a:bodyPr/>
          <a:lstStyle/>
          <a:p>
            <a:fld id="{E92AA363-873C-47F3-8954-47E002F3D884}" type="slidenum">
              <a:rPr lang="fr-FR" smtClean="0"/>
              <a:t>14</a:t>
            </a:fld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6EE2945-87FC-0AD8-E975-948992DCD93B}"/>
              </a:ext>
            </a:extLst>
          </p:cNvPr>
          <p:cNvGrpSpPr/>
          <p:nvPr/>
        </p:nvGrpSpPr>
        <p:grpSpPr>
          <a:xfrm>
            <a:off x="24580" y="-3455"/>
            <a:ext cx="12255238" cy="884126"/>
            <a:chOff x="-38986" y="37998"/>
            <a:chExt cx="12365871" cy="892985"/>
          </a:xfrm>
        </p:grpSpPr>
        <p:sp>
          <p:nvSpPr>
            <p:cNvPr id="18" name="Flèche : pentagone 17">
              <a:extLst>
                <a:ext uri="{FF2B5EF4-FFF2-40B4-BE49-F238E27FC236}">
                  <a16:creationId xmlns:a16="http://schemas.microsoft.com/office/drawing/2014/main" id="{C5EF02CF-4F58-660A-6370-CAA12BF2EC46}"/>
                </a:ext>
              </a:extLst>
            </p:cNvPr>
            <p:cNvSpPr/>
            <p:nvPr/>
          </p:nvSpPr>
          <p:spPr>
            <a:xfrm>
              <a:off x="-38986" y="41490"/>
              <a:ext cx="3156158" cy="865238"/>
            </a:xfrm>
            <a:prstGeom prst="homePlate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21" name="Flèche : chevron 20">
              <a:extLst>
                <a:ext uri="{FF2B5EF4-FFF2-40B4-BE49-F238E27FC236}">
                  <a16:creationId xmlns:a16="http://schemas.microsoft.com/office/drawing/2014/main" id="{DA291D5C-075E-B6AD-4533-C0ABA7EDA9C6}"/>
                </a:ext>
              </a:extLst>
            </p:cNvPr>
            <p:cNvSpPr/>
            <p:nvPr/>
          </p:nvSpPr>
          <p:spPr>
            <a:xfrm>
              <a:off x="2687647" y="45843"/>
              <a:ext cx="4317236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22" name="Flèche : chevron 21">
              <a:extLst>
                <a:ext uri="{FF2B5EF4-FFF2-40B4-BE49-F238E27FC236}">
                  <a16:creationId xmlns:a16="http://schemas.microsoft.com/office/drawing/2014/main" id="{91BFFD10-9543-4C1E-ED08-D80E7CC14DE1}"/>
                </a:ext>
              </a:extLst>
            </p:cNvPr>
            <p:cNvSpPr/>
            <p:nvPr/>
          </p:nvSpPr>
          <p:spPr>
            <a:xfrm>
              <a:off x="6565186" y="53586"/>
              <a:ext cx="3301348" cy="865238"/>
            </a:xfrm>
            <a:prstGeom prst="chevron">
              <a:avLst/>
            </a:prstGeom>
            <a:solidFill>
              <a:schemeClr val="accent1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bg1">
                      <a:lumMod val="75000"/>
                    </a:schemeClr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23" name="Flèche : chevron 22">
              <a:extLst>
                <a:ext uri="{FF2B5EF4-FFF2-40B4-BE49-F238E27FC236}">
                  <a16:creationId xmlns:a16="http://schemas.microsoft.com/office/drawing/2014/main" id="{94DAB967-2169-892D-8444-5B996420B89F}"/>
                </a:ext>
              </a:extLst>
            </p:cNvPr>
            <p:cNvSpPr/>
            <p:nvPr/>
          </p:nvSpPr>
          <p:spPr>
            <a:xfrm>
              <a:off x="9395793" y="53586"/>
              <a:ext cx="2842482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35CF4F-3262-D641-148C-0087DBD8ED16}"/>
                </a:ext>
              </a:extLst>
            </p:cNvPr>
            <p:cNvSpPr/>
            <p:nvPr/>
          </p:nvSpPr>
          <p:spPr>
            <a:xfrm>
              <a:off x="11780085" y="37998"/>
              <a:ext cx="546800" cy="89298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65571758-D958-4D83-966C-7FF44783144A}"/>
              </a:ext>
            </a:extLst>
          </p:cNvPr>
          <p:cNvSpPr txBox="1"/>
          <p:nvPr/>
        </p:nvSpPr>
        <p:spPr>
          <a:xfrm>
            <a:off x="485192" y="1240971"/>
            <a:ext cx="112527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282929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Agroecological cropping systems can improve seed cotton yields by cultivating varieties whose morpho-physiological traits optimize the edaphic and nutritional conditions of these systems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12279A-5DB5-CDDC-C9D4-BF4D58AAC70D}"/>
              </a:ext>
            </a:extLst>
          </p:cNvPr>
          <p:cNvSpPr txBox="1"/>
          <p:nvPr/>
        </p:nvSpPr>
        <p:spPr>
          <a:xfrm>
            <a:off x="485192" y="3347579"/>
            <a:ext cx="10690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 Narrow" panose="020B0606020202030204" pitchFamily="34" charset="0"/>
              </a:rPr>
              <a:t>A combination of seedling vigor traits, thickness leaves, </a:t>
            </a:r>
            <a:r>
              <a:rPr lang="en-GB" sz="3200" kern="100" dirty="0">
                <a:latin typeface="Arial Narrow" panose="020B0606020202030204" pitchFamily="34" charset="0"/>
                <a:cs typeface="Times New Roman" panose="02020603050405020304" pitchFamily="18" charset="0"/>
              </a:rPr>
              <a:t>h</a:t>
            </a:r>
            <a:r>
              <a:rPr lang="en-GB" sz="32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igh photosynthesis,  </a:t>
            </a:r>
            <a:r>
              <a:rPr lang="en-US" sz="3200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en-US" sz="3200" dirty="0">
                <a:latin typeface="Arial Narrow" panose="020B0606020202030204" pitchFamily="34" charset="0"/>
              </a:rPr>
              <a:t>elayed leaf senescence of cotton cultivars is </a:t>
            </a:r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adapted to agroecological systems </a:t>
            </a:r>
            <a:endParaRPr lang="fr-FR" sz="3200" dirty="0">
              <a:latin typeface="Arial Narrow" panose="020B0606020202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1425A7-DFDA-B701-98BA-060EC8C574D9}"/>
              </a:ext>
            </a:extLst>
          </p:cNvPr>
          <p:cNvSpPr txBox="1"/>
          <p:nvPr/>
        </p:nvSpPr>
        <p:spPr>
          <a:xfrm>
            <a:off x="485191" y="5423568"/>
            <a:ext cx="11430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200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These results provide useful traits and scientific evidence for breeders and cropping systems research programs focused</a:t>
            </a:r>
            <a:endParaRPr lang="fr-FR" sz="32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06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1C9EAC-4FD5-C994-2D54-6463BEF1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15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05A45A-90DF-FD82-3DD8-35DD5691631E}"/>
              </a:ext>
            </a:extLst>
          </p:cNvPr>
          <p:cNvSpPr txBox="1"/>
          <p:nvPr/>
        </p:nvSpPr>
        <p:spPr>
          <a:xfrm>
            <a:off x="2841689" y="136525"/>
            <a:ext cx="5918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masis MT Pro Black" panose="02040A04050005020304" pitchFamily="18" charset="0"/>
              </a:rPr>
              <a:t>Acknowledgments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2279DB7-E6C7-4074-D047-AAA3941EE2F3}"/>
              </a:ext>
            </a:extLst>
          </p:cNvPr>
          <p:cNvSpPr txBox="1"/>
          <p:nvPr/>
        </p:nvSpPr>
        <p:spPr>
          <a:xfrm>
            <a:off x="76199" y="824361"/>
            <a:ext cx="12039600" cy="1687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48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Benin Cotton Research Institute (IRC), Cotton Interprofessional Association (AIC), and the TAZCO2 project (Transition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Agroécologique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 des Zones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Cotonnières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Bénin</a:t>
            </a:r>
            <a:r>
              <a:rPr lang="en-US" sz="24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 Narrow" panose="020B0606020202030204" pitchFamily="34" charset="0"/>
                <a:ea typeface="Times New Roman" panose="02020603050405020304" pitchFamily="18" charset="0"/>
              </a:rPr>
              <a:t>), which is funded by the Republic of Benin and the French Development Agency (AFD) for financial support</a:t>
            </a:r>
            <a:endParaRPr lang="fr-FR" sz="24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8FC3EFD-1B0B-4ED6-A564-FF357B913DB3}"/>
              </a:ext>
            </a:extLst>
          </p:cNvPr>
          <p:cNvSpPr txBox="1"/>
          <p:nvPr/>
        </p:nvSpPr>
        <p:spPr>
          <a:xfrm>
            <a:off x="296332" y="3635514"/>
            <a:ext cx="1181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>
                <a:latin typeface="Arial Narrow" panose="020B0606020202030204" pitchFamily="34" charset="0"/>
              </a:rPr>
              <a:t>CIRAD/AÏDA and INRAE for scientific  and financial support </a:t>
            </a:r>
          </a:p>
        </p:txBody>
      </p:sp>
    </p:spTree>
    <p:extLst>
      <p:ext uri="{BB962C8B-B14F-4D97-AF65-F5344CB8AC3E}">
        <p14:creationId xmlns:p14="http://schemas.microsoft.com/office/powerpoint/2010/main" val="2682458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C7F2A57-7CC4-BEBE-7AA1-46A3AE52E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16</a:t>
            </a:fld>
            <a:endParaRPr lang="fr-FR"/>
          </a:p>
        </p:txBody>
      </p:sp>
      <p:pic>
        <p:nvPicPr>
          <p:cNvPr id="7" name="Image 6" descr="Une image contenant plein air, plantation, plante, herbe">
            <a:extLst>
              <a:ext uri="{FF2B5EF4-FFF2-40B4-BE49-F238E27FC236}">
                <a16:creationId xmlns:a16="http://schemas.microsoft.com/office/drawing/2014/main" id="{1E4D2619-9D49-7643-22AD-CA701A1BE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0071"/>
            <a:ext cx="6227526" cy="350298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5C6CA5C-8715-367A-A114-CEAE53933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5"/>
            <a:ext cx="4404892" cy="330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 descr="Une image contenant plein air, herbe, Plante couvre-sol, agriculture&#10;&#10;Description générée automatiquement">
            <a:extLst>
              <a:ext uri="{FF2B5EF4-FFF2-40B4-BE49-F238E27FC236}">
                <a16:creationId xmlns:a16="http://schemas.microsoft.com/office/drawing/2014/main" id="{04460A87-4FC9-54EA-3840-C8BA7E3F25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131" y="4055691"/>
            <a:ext cx="5998996" cy="27687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FE3725-06C5-01DB-6842-62215523F2E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892" y="24945"/>
            <a:ext cx="3066710" cy="197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plein air, herbe, Culture commerciale, plante&#10;&#10;Description générée automatiquement">
            <a:extLst>
              <a:ext uri="{FF2B5EF4-FFF2-40B4-BE49-F238E27FC236}">
                <a16:creationId xmlns:a16="http://schemas.microsoft.com/office/drawing/2014/main" id="{C125EC3C-2B90-E99A-1BE1-E184FDA0E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046" y="1972919"/>
            <a:ext cx="4720402" cy="2178646"/>
          </a:xfrm>
          <a:prstGeom prst="rect">
            <a:avLst/>
          </a:prstGeom>
        </p:spPr>
      </p:pic>
      <p:pic>
        <p:nvPicPr>
          <p:cNvPr id="15" name="Image 14" descr="Une image contenant plein air, texte, herbe, ciel&#10;&#10;Description générée automatiquement">
            <a:extLst>
              <a:ext uri="{FF2B5EF4-FFF2-40B4-BE49-F238E27FC236}">
                <a16:creationId xmlns:a16="http://schemas.microsoft.com/office/drawing/2014/main" id="{3A885577-3BEF-71F5-0B85-ECC715338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602" y="11915"/>
            <a:ext cx="4720398" cy="2178646"/>
          </a:xfrm>
          <a:prstGeom prst="rect">
            <a:avLst/>
          </a:prstGeom>
        </p:spPr>
      </p:pic>
      <p:pic>
        <p:nvPicPr>
          <p:cNvPr id="17" name="Image 16" descr="Une image contenant plein air, herbe, mammifère, plante&#10;&#10;Description générée automatiquement">
            <a:extLst>
              <a:ext uri="{FF2B5EF4-FFF2-40B4-BE49-F238E27FC236}">
                <a16:creationId xmlns:a16="http://schemas.microsoft.com/office/drawing/2014/main" id="{1AA90426-13EE-89AA-79F7-46999ABD2A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17" y="2190560"/>
            <a:ext cx="4096783" cy="189082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15312E-33C7-5363-AFAC-A64C15A2A581}"/>
              </a:ext>
            </a:extLst>
          </p:cNvPr>
          <p:cNvSpPr/>
          <p:nvPr/>
        </p:nvSpPr>
        <p:spPr>
          <a:xfrm>
            <a:off x="764230" y="2116256"/>
            <a:ext cx="1066353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Thank</a:t>
            </a:r>
            <a:r>
              <a:rPr lang="fr-FR" sz="7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</a:t>
            </a:r>
            <a:r>
              <a:rPr lang="fr-FR" sz="7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you</a:t>
            </a:r>
            <a:r>
              <a:rPr lang="fr-FR" sz="7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for </a:t>
            </a:r>
            <a:r>
              <a:rPr lang="fr-FR" sz="7200" dirty="0" err="1">
                <a:solidFill>
                  <a:schemeClr val="bg1"/>
                </a:solidFill>
                <a:latin typeface="Amasis MT Pro Black" panose="02040A04050005020304" pitchFamily="18" charset="0"/>
              </a:rPr>
              <a:t>you</a:t>
            </a:r>
            <a:r>
              <a:rPr lang="fr-FR" sz="7200" dirty="0">
                <a:solidFill>
                  <a:schemeClr val="bg1"/>
                </a:solidFill>
                <a:latin typeface="Amasis MT Pro Black" panose="02040A04050005020304" pitchFamily="18" charset="0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900839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D2AFC82-C495-73D3-D112-6E0EEEFF77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3"/>
          <a:stretch/>
        </p:blipFill>
        <p:spPr>
          <a:xfrm>
            <a:off x="1" y="1955045"/>
            <a:ext cx="4382644" cy="29479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BB7758-B95F-2B8B-19E0-5F213BC7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91" y="89873"/>
            <a:ext cx="10515600" cy="796536"/>
          </a:xfrm>
        </p:spPr>
        <p:txBody>
          <a:bodyPr>
            <a:noAutofit/>
          </a:bodyPr>
          <a:lstStyle/>
          <a:p>
            <a:pPr algn="ctr"/>
            <a:r>
              <a:rPr lang="fr-FR" sz="6000" dirty="0">
                <a:latin typeface="Amasis MT Pro Black" panose="02040A04050005020304" pitchFamily="18" charset="0"/>
              </a:rPr>
              <a:t>Plan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D43B01C-7E58-7041-5038-0389B48A1584}"/>
              </a:ext>
            </a:extLst>
          </p:cNvPr>
          <p:cNvSpPr txBox="1"/>
          <p:nvPr/>
        </p:nvSpPr>
        <p:spPr>
          <a:xfrm>
            <a:off x="4382644" y="759449"/>
            <a:ext cx="75658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dirty="0">
                <a:latin typeface="Amasis MT Pro Black" panose="02040A04050005020304" pitchFamily="18" charset="0"/>
              </a:rPr>
              <a:t>Introduction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dirty="0">
                <a:latin typeface="Amasis MT Pro Black" panose="02040A04050005020304" pitchFamily="18" charset="0"/>
              </a:rPr>
              <a:t>Materials and </a:t>
            </a:r>
            <a:r>
              <a:rPr lang="fr-FR" sz="4400" dirty="0" err="1">
                <a:latin typeface="Amasis MT Pro Black" panose="02040A04050005020304" pitchFamily="18" charset="0"/>
              </a:rPr>
              <a:t>methods</a:t>
            </a:r>
            <a:endParaRPr lang="fr-FR" sz="4400" dirty="0">
              <a:latin typeface="Amasis MT Pro Black" panose="02040A040500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dirty="0" err="1">
                <a:latin typeface="Amasis MT Pro Black" panose="02040A04050005020304" pitchFamily="18" charset="0"/>
              </a:rPr>
              <a:t>Results</a:t>
            </a:r>
            <a:r>
              <a:rPr lang="fr-FR" sz="4400" dirty="0">
                <a:latin typeface="Amasis MT Pro Black" panose="02040A04050005020304" pitchFamily="18" charset="0"/>
              </a:rPr>
              <a:t> and discussion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FR" sz="4400" dirty="0">
                <a:latin typeface="Amasis MT Pro Black" panose="02040A04050005020304" pitchFamily="18" charset="0"/>
              </a:rPr>
              <a:t>Conclusion</a:t>
            </a:r>
          </a:p>
        </p:txBody>
      </p:sp>
      <p:pic>
        <p:nvPicPr>
          <p:cNvPr id="4" name="Image 3" descr="Une image contenant plein air, Culture commerciale, récolte, agriculture&#10;&#10;Description générée automatiquement">
            <a:extLst>
              <a:ext uri="{FF2B5EF4-FFF2-40B4-BE49-F238E27FC236}">
                <a16:creationId xmlns:a16="http://schemas.microsoft.com/office/drawing/2014/main" id="{C55B4431-947D-534C-8184-6D65EC7CD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018" y="3943560"/>
            <a:ext cx="6314621" cy="2914440"/>
          </a:xfrm>
          <a:prstGeom prst="rect">
            <a:avLst/>
          </a:prstGeom>
        </p:spPr>
      </p:pic>
      <p:pic>
        <p:nvPicPr>
          <p:cNvPr id="6" name="Image 5" descr="Une image contenant plein air, herbe, plante, récolte&#10;&#10;Description générée automatiquement">
            <a:extLst>
              <a:ext uri="{FF2B5EF4-FFF2-40B4-BE49-F238E27FC236}">
                <a16:creationId xmlns:a16="http://schemas.microsoft.com/office/drawing/2014/main" id="{5FA7840A-545A-843E-A6F6-A4382AEB7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3506"/>
            <a:ext cx="4485018" cy="33637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D0A4E0-947E-D68B-DBB4-616211F56B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8"/>
            <a:ext cx="4382643" cy="2022758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BEBC5908-32A2-6792-FFD6-38B6B6211EA5}"/>
              </a:ext>
            </a:extLst>
          </p:cNvPr>
          <p:cNvGrpSpPr/>
          <p:nvPr/>
        </p:nvGrpSpPr>
        <p:grpSpPr>
          <a:xfrm>
            <a:off x="10023032" y="57482"/>
            <a:ext cx="2073718" cy="1561768"/>
            <a:chOff x="3995393" y="3442886"/>
            <a:chExt cx="6210987" cy="3223946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B6622DF-3B3D-3550-F74E-646A43723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95393" y="3442886"/>
              <a:ext cx="6210987" cy="3223946"/>
            </a:xfrm>
            <a:prstGeom prst="rect">
              <a:avLst/>
            </a:prstGeom>
          </p:spPr>
        </p:pic>
        <p:pic>
          <p:nvPicPr>
            <p:cNvPr id="15" name="Picture 2" descr="French Days ordinateur portable : les meilleures offres - Le ...">
              <a:extLst>
                <a:ext uri="{FF2B5EF4-FFF2-40B4-BE49-F238E27FC236}">
                  <a16:creationId xmlns:a16="http://schemas.microsoft.com/office/drawing/2014/main" id="{E6B0C344-CCEF-DDF7-85A6-546091B46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48421">
              <a:off x="6948806" y="4619728"/>
              <a:ext cx="1818275" cy="1275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7C260D3C-A06D-207A-4417-CA5D70D4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46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475DDEE-6842-604E-8B82-BE036F699A1D}"/>
              </a:ext>
            </a:extLst>
          </p:cNvPr>
          <p:cNvGrpSpPr/>
          <p:nvPr/>
        </p:nvGrpSpPr>
        <p:grpSpPr>
          <a:xfrm>
            <a:off x="24579" y="0"/>
            <a:ext cx="12167421" cy="881011"/>
            <a:chOff x="24579" y="0"/>
            <a:chExt cx="12277261" cy="881011"/>
          </a:xfrm>
          <a:solidFill>
            <a:schemeClr val="accent6">
              <a:lumMod val="75000"/>
            </a:schemeClr>
          </a:solidFill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B3A791FE-6AF6-5E88-B4A4-FB0184A34A3C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0577DFFE-3B45-247F-58E5-7229CE3DFBAE}"/>
                </a:ext>
              </a:extLst>
            </p:cNvPr>
            <p:cNvSpPr/>
            <p:nvPr/>
          </p:nvSpPr>
          <p:spPr>
            <a:xfrm>
              <a:off x="2786571" y="0"/>
              <a:ext cx="4317236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50087F9A-5554-8186-2BEA-380E00FFE8C1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5AB40148-7CCF-8517-09C0-732A59D98896}"/>
                </a:ext>
              </a:extLst>
            </p:cNvPr>
            <p:cNvSpPr/>
            <p:nvPr/>
          </p:nvSpPr>
          <p:spPr>
            <a:xfrm>
              <a:off x="8840315" y="15773"/>
              <a:ext cx="3461524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282059-02A6-BA0D-C585-51AA6A7D5407}"/>
                </a:ext>
              </a:extLst>
            </p:cNvPr>
            <p:cNvSpPr/>
            <p:nvPr/>
          </p:nvSpPr>
          <p:spPr>
            <a:xfrm>
              <a:off x="11680092" y="11178"/>
              <a:ext cx="621748" cy="8652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FC4E90E-8600-C0C9-5330-5D52D866C5AF}"/>
              </a:ext>
            </a:extLst>
          </p:cNvPr>
          <p:cNvGrpSpPr/>
          <p:nvPr/>
        </p:nvGrpSpPr>
        <p:grpSpPr>
          <a:xfrm>
            <a:off x="24580" y="1070512"/>
            <a:ext cx="3726753" cy="5696677"/>
            <a:chOff x="-94128" y="865238"/>
            <a:chExt cx="3726753" cy="569667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400AABC-937A-83EA-B69D-67F3F03F0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128" y="865238"/>
              <a:ext cx="3726753" cy="5696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Espace réservé du contenu 4">
              <a:extLst>
                <a:ext uri="{FF2B5EF4-FFF2-40B4-BE49-F238E27FC236}">
                  <a16:creationId xmlns:a16="http://schemas.microsoft.com/office/drawing/2014/main" id="{F19F7731-E242-5F15-91A6-2A5BBF0AB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79" b="77614"/>
            <a:stretch/>
          </p:blipFill>
          <p:spPr bwMode="auto">
            <a:xfrm>
              <a:off x="249328" y="1345666"/>
              <a:ext cx="847880" cy="85635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89FD0D44-A481-2858-0160-988CABC6DBC1}"/>
              </a:ext>
            </a:extLst>
          </p:cNvPr>
          <p:cNvSpPr txBox="1"/>
          <p:nvPr/>
        </p:nvSpPr>
        <p:spPr>
          <a:xfrm>
            <a:off x="3802824" y="888097"/>
            <a:ext cx="8272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Cotton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Benin's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leading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export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crop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grown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 </a:t>
            </a:r>
            <a:r>
              <a:rPr lang="en-US" sz="2200" dirty="0">
                <a:latin typeface="Arial Narrow" panose="020B0606020202030204" pitchFamily="34" charset="0"/>
              </a:rPr>
              <a:t>3 pedoclimatic zones with adapted varieties</a:t>
            </a:r>
            <a:endParaRPr lang="fr-FR" sz="2200" dirty="0">
              <a:latin typeface="Arial Narrow" panose="020B0606020202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55951C0-289D-19A7-8B30-44BC44459A35}"/>
              </a:ext>
            </a:extLst>
          </p:cNvPr>
          <p:cNvSpPr txBox="1"/>
          <p:nvPr/>
        </p:nvSpPr>
        <p:spPr>
          <a:xfrm>
            <a:off x="3657572" y="3458032"/>
            <a:ext cx="80833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2200" dirty="0"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groecological practices are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proposed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as an alternative to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conventional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cropping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systems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The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emerging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challenge for breeders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is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therefore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select new cultivars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adapted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innovative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cropping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systems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(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Gouleau</a:t>
            </a:r>
            <a:r>
              <a:rPr lang="fr-FR" sz="2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fr-FR" sz="22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 al</a:t>
            </a:r>
            <a:r>
              <a:rPr lang="fr-FR" sz="2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., 2021)</a:t>
            </a:r>
            <a:r>
              <a:rPr lang="fr-FR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fr-FR" sz="22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0D7F281-D61D-5C51-048D-6AC189864762}"/>
              </a:ext>
            </a:extLst>
          </p:cNvPr>
          <p:cNvSpPr txBox="1"/>
          <p:nvPr/>
        </p:nvSpPr>
        <p:spPr>
          <a:xfrm>
            <a:off x="3719201" y="2011482"/>
            <a:ext cx="798114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As a result of poor farming practices in agroecosystems leading to a decline in soil fertility (</a:t>
            </a:r>
            <a:r>
              <a:rPr lang="en-GB" sz="2200" dirty="0" err="1"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</a:t>
            </a:r>
            <a:r>
              <a:rPr lang="en-GB" sz="220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monmidé</a:t>
            </a:r>
            <a:r>
              <a:rPr lang="en-GB" sz="22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et al, 2019) seed cotton yields of cultivated varieties are low</a:t>
            </a:r>
            <a:r>
              <a:rPr lang="en-GB" sz="2200" dirty="0"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US" sz="2200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stagnates around 1.2 t ha</a:t>
            </a:r>
            <a:r>
              <a:rPr lang="en-US" sz="2200" kern="0" baseline="3000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n-US" sz="2200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whereas the theoretical potential yield is 4.5 t ha</a:t>
            </a:r>
            <a:r>
              <a:rPr lang="en-US" sz="2200" kern="0" baseline="3000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-1</a:t>
            </a:r>
            <a:r>
              <a:rPr lang="en-US" sz="2200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200" kern="0" dirty="0" err="1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Aboua</a:t>
            </a:r>
            <a:r>
              <a:rPr lang="en-US" sz="2200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200" i="1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et al</a:t>
            </a:r>
            <a:r>
              <a:rPr lang="en-US" sz="2200" kern="0" dirty="0">
                <a:solidFill>
                  <a:srgbClr val="000000"/>
                </a:solidFill>
                <a:highlight>
                  <a:srgbClr val="F7F7F7"/>
                </a:highlight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., 2021)</a:t>
            </a:r>
            <a:endParaRPr lang="fr-FR" sz="2200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0575B68-40EF-DB82-2703-CB0270ED54BA}"/>
              </a:ext>
            </a:extLst>
          </p:cNvPr>
          <p:cNvSpPr txBox="1"/>
          <p:nvPr/>
        </p:nvSpPr>
        <p:spPr>
          <a:xfrm>
            <a:off x="3648351" y="4737529"/>
            <a:ext cx="847839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Crop simulation models can be used to assess growth and yield of crop genotypes (G) in environments (E) by using environment-specific weather, soil, and crop management (M) practices (Boote </a:t>
            </a:r>
            <a:r>
              <a:rPr lang="en-GB" sz="2200" i="1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et al</a:t>
            </a:r>
            <a:r>
              <a:rPr lang="en-GB" sz="2200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., 2001,</a:t>
            </a:r>
            <a:r>
              <a:rPr lang="fr-FR" sz="220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Oteng</a:t>
            </a:r>
            <a:r>
              <a:rPr lang="fr-FR" sz="2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-Darko </a:t>
            </a:r>
            <a:r>
              <a:rPr lang="fr-FR" sz="220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et al</a:t>
            </a:r>
            <a:r>
              <a:rPr lang="fr-FR" sz="2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., 2013</a:t>
            </a:r>
            <a:r>
              <a:rPr lang="en-GB" sz="2200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) and help understanding the direct effect of each plant trait or a combination of traits on the </a:t>
            </a:r>
            <a:r>
              <a:rPr lang="en-GB" sz="2200" kern="0" dirty="0" err="1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GxE</a:t>
            </a:r>
            <a:r>
              <a:rPr lang="en-GB" sz="2200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interactions for crop yield and other complex traits</a:t>
            </a:r>
            <a:endParaRPr lang="fr-FR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15A637-3CA9-6F26-AF37-BFB9B31B9D89}"/>
              </a:ext>
            </a:extLst>
          </p:cNvPr>
          <p:cNvSpPr/>
          <p:nvPr/>
        </p:nvSpPr>
        <p:spPr>
          <a:xfrm>
            <a:off x="3236475" y="15773"/>
            <a:ext cx="8955525" cy="849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5AB008EB-7C3A-412E-0B01-71311F0B7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19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475DDEE-6842-604E-8B82-BE036F699A1D}"/>
              </a:ext>
            </a:extLst>
          </p:cNvPr>
          <p:cNvGrpSpPr/>
          <p:nvPr/>
        </p:nvGrpSpPr>
        <p:grpSpPr>
          <a:xfrm>
            <a:off x="24579" y="0"/>
            <a:ext cx="12167421" cy="881011"/>
            <a:chOff x="24579" y="0"/>
            <a:chExt cx="12277261" cy="881011"/>
          </a:xfrm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B3A791FE-6AF6-5E88-B4A4-FB0184A34A3C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0577DFFE-3B45-247F-58E5-7229CE3DFBAE}"/>
                </a:ext>
              </a:extLst>
            </p:cNvPr>
            <p:cNvSpPr/>
            <p:nvPr/>
          </p:nvSpPr>
          <p:spPr>
            <a:xfrm>
              <a:off x="2786571" y="0"/>
              <a:ext cx="4317236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50087F9A-5554-8186-2BEA-380E00FFE8C1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9" name="Flèche : chevron 8">
              <a:extLst>
                <a:ext uri="{FF2B5EF4-FFF2-40B4-BE49-F238E27FC236}">
                  <a16:creationId xmlns:a16="http://schemas.microsoft.com/office/drawing/2014/main" id="{5AB40148-7CCF-8517-09C0-732A59D98896}"/>
                </a:ext>
              </a:extLst>
            </p:cNvPr>
            <p:cNvSpPr/>
            <p:nvPr/>
          </p:nvSpPr>
          <p:spPr>
            <a:xfrm>
              <a:off x="8840315" y="15773"/>
              <a:ext cx="3461524" cy="865238"/>
            </a:xfrm>
            <a:prstGeom prst="chevron">
              <a:avLst/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282059-02A6-BA0D-C585-51AA6A7D5407}"/>
                </a:ext>
              </a:extLst>
            </p:cNvPr>
            <p:cNvSpPr/>
            <p:nvPr/>
          </p:nvSpPr>
          <p:spPr>
            <a:xfrm>
              <a:off x="11680092" y="11178"/>
              <a:ext cx="621748" cy="86523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E2AA8A96-6459-1E59-55AC-D153E80AD8C5}"/>
              </a:ext>
            </a:extLst>
          </p:cNvPr>
          <p:cNvSpPr txBox="1"/>
          <p:nvPr/>
        </p:nvSpPr>
        <p:spPr>
          <a:xfrm>
            <a:off x="3929323" y="4849891"/>
            <a:ext cx="81269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28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ii) </a:t>
            </a:r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identify morpho-physiological traits for yield enhancement in agroecological cropping systems in Benin</a:t>
            </a:r>
            <a:endParaRPr lang="fr-FR" sz="320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080ADD0-91C3-94B1-082E-BA8259F6C5BF}"/>
              </a:ext>
            </a:extLst>
          </p:cNvPr>
          <p:cNvSpPr txBox="1"/>
          <p:nvPr/>
        </p:nvSpPr>
        <p:spPr>
          <a:xfrm>
            <a:off x="3862873" y="986546"/>
            <a:ext cx="823893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Objectives</a:t>
            </a:r>
          </a:p>
          <a:p>
            <a:pPr algn="just"/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sz="3200" kern="0" dirty="0" err="1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to evaluate the relative contribution of plant traits driving the G by E by M interactions for cotton yield as measured during field experiments and to explain the results using CSM-CROPGRO-cotton model from </a:t>
            </a:r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dvOT596495f2"/>
              </a:rPr>
              <a:t>Decision Support System for Agrotechnology Transfer</a:t>
            </a:r>
            <a:r>
              <a:rPr lang="en-US" sz="3200" kern="0" dirty="0">
                <a:effectLst/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(DSSAT),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9AFFC4B9-FDC8-2DA6-49BB-D53CB89BE2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5" r="1059" b="14068"/>
          <a:stretch/>
        </p:blipFill>
        <p:spPr bwMode="auto">
          <a:xfrm>
            <a:off x="157479" y="986546"/>
            <a:ext cx="3705394" cy="2418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 descr="Noticed something new? We've got a new logo! - DSSAT.net">
            <a:extLst>
              <a:ext uri="{FF2B5EF4-FFF2-40B4-BE49-F238E27FC236}">
                <a16:creationId xmlns:a16="http://schemas.microsoft.com/office/drawing/2014/main" id="{4B2234B3-424F-40BA-6B4A-D1DCE064CD8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" y="4225717"/>
            <a:ext cx="3838294" cy="12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9B11A9-9C52-6B26-AB3C-08BF0613229D}"/>
              </a:ext>
            </a:extLst>
          </p:cNvPr>
          <p:cNvSpPr/>
          <p:nvPr/>
        </p:nvSpPr>
        <p:spPr>
          <a:xfrm>
            <a:off x="3236475" y="15773"/>
            <a:ext cx="8890269" cy="8494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A91AAF-A557-CA82-378A-11CBE2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17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12290" y="-11691"/>
            <a:ext cx="12211805" cy="907896"/>
            <a:chOff x="24579" y="-20014"/>
            <a:chExt cx="12479820" cy="885252"/>
          </a:xfrm>
          <a:solidFill>
            <a:schemeClr val="accent6">
              <a:lumMod val="75000"/>
            </a:schemeClr>
          </a:solidFill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18560" y="-11782"/>
              <a:ext cx="3852779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6142565" y="-11051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9010076" y="-11782"/>
              <a:ext cx="3461524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6571338" y="-20014"/>
              <a:ext cx="5933061" cy="86523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B3C28BC7-CF96-6730-DA76-E83F132368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03965"/>
              </p:ext>
            </p:extLst>
          </p:nvPr>
        </p:nvGraphicFramePr>
        <p:xfrm>
          <a:off x="2171700" y="925577"/>
          <a:ext cx="10028661" cy="59007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3480">
                  <a:extLst>
                    <a:ext uri="{9D8B030D-6E8A-4147-A177-3AD203B41FA5}">
                      <a16:colId xmlns:a16="http://schemas.microsoft.com/office/drawing/2014/main" val="2004925426"/>
                    </a:ext>
                  </a:extLst>
                </a:gridCol>
                <a:gridCol w="1059180">
                  <a:extLst>
                    <a:ext uri="{9D8B030D-6E8A-4147-A177-3AD203B41FA5}">
                      <a16:colId xmlns:a16="http://schemas.microsoft.com/office/drawing/2014/main" val="46351637"/>
                    </a:ext>
                  </a:extLst>
                </a:gridCol>
                <a:gridCol w="806449">
                  <a:extLst>
                    <a:ext uri="{9D8B030D-6E8A-4147-A177-3AD203B41FA5}">
                      <a16:colId xmlns:a16="http://schemas.microsoft.com/office/drawing/2014/main" val="2655761021"/>
                    </a:ext>
                  </a:extLst>
                </a:gridCol>
                <a:gridCol w="3104516">
                  <a:extLst>
                    <a:ext uri="{9D8B030D-6E8A-4147-A177-3AD203B41FA5}">
                      <a16:colId xmlns:a16="http://schemas.microsoft.com/office/drawing/2014/main" val="2528939795"/>
                    </a:ext>
                  </a:extLst>
                </a:gridCol>
                <a:gridCol w="1552575">
                  <a:extLst>
                    <a:ext uri="{9D8B030D-6E8A-4147-A177-3AD203B41FA5}">
                      <a16:colId xmlns:a16="http://schemas.microsoft.com/office/drawing/2014/main" val="529933833"/>
                    </a:ext>
                  </a:extLst>
                </a:gridCol>
                <a:gridCol w="2332461">
                  <a:extLst>
                    <a:ext uri="{9D8B030D-6E8A-4147-A177-3AD203B41FA5}">
                      <a16:colId xmlns:a16="http://schemas.microsoft.com/office/drawing/2014/main" val="715123782"/>
                    </a:ext>
                  </a:extLst>
                </a:gridCol>
              </a:tblGrid>
              <a:tr h="601316"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Cropping systems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kern="100" dirty="0">
                          <a:effectLst/>
                        </a:rPr>
                        <a:t>Sites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Tillage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Crop rotation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Crop diversification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00" dirty="0">
                          <a:effectLst/>
                        </a:rPr>
                        <a:t>Crop residues management</a:t>
                      </a:r>
                      <a:endParaRPr lang="fr-FR" sz="18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7020762"/>
                  </a:ext>
                </a:extLst>
              </a:tr>
              <a:tr h="518277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100" b="1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Conventional</a:t>
                      </a:r>
                      <a:r>
                        <a:rPr lang="fr-FR" sz="11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Tillage </a:t>
                      </a:r>
                    </a:p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(CT)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Savalou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+++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</a:t>
                      </a:r>
                      <a:r>
                        <a:rPr lang="en-US" sz="1600" b="1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</a:t>
                      </a:r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//</a:t>
                      </a:r>
                    </a:p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cowpea/cotton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Burying at the time of ploughing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869008"/>
                  </a:ext>
                </a:extLst>
              </a:tr>
              <a:tr h="38286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Soaodou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Maïze//cotton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Total export residues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110966"/>
                  </a:ext>
                </a:extLst>
              </a:tr>
              <a:tr h="777415"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1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Conventional</a:t>
                      </a:r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Tillage </a:t>
                      </a:r>
                      <a:r>
                        <a:rPr lang="fr-FR" sz="11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with</a:t>
                      </a:r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Incorporation </a:t>
                      </a:r>
                      <a:r>
                        <a:rPr lang="fr-FR" sz="11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biomass</a:t>
                      </a:r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(CTI)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Savalou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+++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Cowpea/maïze+Crotalaria retusa//</a:t>
                      </a:r>
                    </a:p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cowpea/cotton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+++ 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Burying at the time of ploughing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803191"/>
                  </a:ext>
                </a:extLst>
              </a:tr>
              <a:tr h="56518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Soaodou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+</a:t>
                      </a:r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Crotalaria retusa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//cotton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Burying at the time of ploughing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8225251"/>
                  </a:ext>
                </a:extLst>
              </a:tr>
              <a:tr h="777415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  <a:p>
                      <a:pPr algn="ctr"/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Conservation Agriculture_</a:t>
                      </a:r>
                    </a:p>
                    <a:p>
                      <a:pPr algn="ctr"/>
                      <a:r>
                        <a:rPr lang="fr-FR" sz="11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Strip</a:t>
                      </a:r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Tillage</a:t>
                      </a:r>
                    </a:p>
                    <a:p>
                      <a:pPr algn="ctr"/>
                      <a:r>
                        <a:rPr lang="fr-FR" sz="14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  <a:ea typeface="Times New Roman" panose="02020603050405020304" pitchFamily="18" charset="0"/>
                        </a:rPr>
                        <a:t>(CA_ST)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Savalou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Cowpea/maïze+Crotalaria retusa//</a:t>
                      </a:r>
                    </a:p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cowpea/cotton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Keeping on the soil surface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783835"/>
                  </a:ext>
                </a:extLst>
              </a:tr>
              <a:tr h="53274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Soaodou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+</a:t>
                      </a:r>
                      <a:r>
                        <a:rPr lang="it-IT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Crotalaria retusa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//cotton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Half of residues left on the soil surface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0105113"/>
                  </a:ext>
                </a:extLst>
              </a:tr>
              <a:tr h="746709"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  <a:p>
                      <a:pPr algn="ctr"/>
                      <a:r>
                        <a:rPr lang="fr-FR" sz="11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Conservation Agriculture</a:t>
                      </a:r>
                      <a:r>
                        <a:rPr lang="fr-FR" sz="11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_</a:t>
                      </a:r>
                    </a:p>
                    <a:p>
                      <a:pPr algn="ctr"/>
                      <a:r>
                        <a:rPr lang="fr-FR" sz="11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No Tillage </a:t>
                      </a:r>
                    </a:p>
                    <a:p>
                      <a:pPr algn="ctr"/>
                      <a:r>
                        <a:rPr lang="fr-FR" sz="14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  <a:ea typeface="Times New Roman" panose="02020603050405020304" pitchFamily="18" charset="0"/>
                        </a:rPr>
                        <a:t>(CA_NT)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Savalou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 </a:t>
                      </a:r>
                    </a:p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0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Sorghum+Crotalaria</a:t>
                      </a:r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</a:t>
                      </a:r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juncea</a:t>
                      </a:r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</a:t>
                      </a:r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maïze+C.r+Stylosanthes</a:t>
                      </a:r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</a:t>
                      </a:r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guianensis</a:t>
                      </a:r>
                      <a:r>
                        <a:rPr lang="fr-FR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//</a:t>
                      </a:r>
                      <a:r>
                        <a:rPr lang="fr-FR" sz="1600" b="1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S.g</a:t>
                      </a:r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</a:t>
                      </a:r>
                      <a:r>
                        <a:rPr lang="fr-FR" sz="1600" b="1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cotton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+++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Keeping on the soil surface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551516"/>
                  </a:ext>
                </a:extLst>
              </a:tr>
              <a:tr h="3756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Maïze+C.r+Stylosanthes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guianensis//cotton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+++</a:t>
                      </a:r>
                      <a:endParaRPr lang="fr-FR" sz="1600" b="1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9897266"/>
                  </a:ext>
                </a:extLst>
              </a:tr>
              <a:tr h="51827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Soaodou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Maïze+C.r+Stylosanthesguianensis</a:t>
                      </a:r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//cotton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masis MT Pro Black" panose="02040A04050005020304" pitchFamily="18" charset="0"/>
                        </a:rPr>
                        <a:t> +++</a:t>
                      </a:r>
                      <a:endParaRPr lang="fr-FR" sz="1600" kern="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masis MT Pro Black" panose="02040A040500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7381771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6B54B006-E42E-63FD-632E-F5E8A35B1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0" y="3309654"/>
            <a:ext cx="2186776" cy="35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12F38A-AED9-1731-0806-01A55C23979D}"/>
              </a:ext>
            </a:extLst>
          </p:cNvPr>
          <p:cNvSpPr txBox="1"/>
          <p:nvPr/>
        </p:nvSpPr>
        <p:spPr>
          <a:xfrm>
            <a:off x="-173876" y="946102"/>
            <a:ext cx="255668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Field </a:t>
            </a:r>
            <a:r>
              <a:rPr lang="fr-FR" sz="20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experimentation</a:t>
            </a:r>
            <a:r>
              <a:rPr lang="fr-FR" sz="20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</a:p>
          <a:p>
            <a:pPr algn="ctr"/>
            <a:r>
              <a:rPr lang="fr-FR" sz="20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maize</a:t>
            </a:r>
            <a:r>
              <a:rPr lang="fr-FR" sz="20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/</a:t>
            </a:r>
            <a:r>
              <a:rPr lang="fr-FR" sz="2000" b="1" dirty="0" err="1">
                <a:solidFill>
                  <a:srgbClr val="7030A0"/>
                </a:solidFill>
                <a:latin typeface="Amasis MT Pro Black" panose="02040A04050005020304" pitchFamily="18" charset="0"/>
              </a:rPr>
              <a:t>cotton</a:t>
            </a:r>
            <a:r>
              <a:rPr lang="fr-FR" sz="20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 </a:t>
            </a:r>
            <a:r>
              <a:rPr lang="fr-FR" sz="2200" b="1" dirty="0">
                <a:solidFill>
                  <a:srgbClr val="7030A0"/>
                </a:solidFill>
                <a:latin typeface="Amasis MT Pro Black" panose="02040A04050005020304" pitchFamily="18" charset="0"/>
              </a:rPr>
              <a:t>2020 to 2023</a:t>
            </a: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C7874917-F176-CF4D-E170-7A1E8F87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5</a:t>
            </a:fld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86C801-7A69-A81F-4272-BC6B33AEE3FE}"/>
              </a:ext>
            </a:extLst>
          </p:cNvPr>
          <p:cNvSpPr txBox="1"/>
          <p:nvPr/>
        </p:nvSpPr>
        <p:spPr>
          <a:xfrm>
            <a:off x="12290" y="2366405"/>
            <a:ext cx="219906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00" dirty="0">
                <a:latin typeface="Amasis MT Pro Black" panose="02040A04050005020304" pitchFamily="18" charset="0"/>
              </a:rPr>
              <a:t>2020;2022: </a:t>
            </a:r>
            <a:r>
              <a:rPr lang="fr-FR" sz="1700" dirty="0" err="1">
                <a:latin typeface="Amasis MT Pro Black" panose="02040A04050005020304" pitchFamily="18" charset="0"/>
              </a:rPr>
              <a:t>maize</a:t>
            </a:r>
            <a:endParaRPr lang="fr-FR" sz="1700" dirty="0">
              <a:latin typeface="Amasis MT Pro Black" panose="02040A04050005020304" pitchFamily="18" charset="0"/>
            </a:endParaRPr>
          </a:p>
          <a:p>
            <a:endParaRPr lang="fr-FR" sz="1700" dirty="0">
              <a:latin typeface="Amasis MT Pro Black" panose="02040A04050005020304" pitchFamily="18" charset="0"/>
            </a:endParaRPr>
          </a:p>
          <a:p>
            <a:r>
              <a:rPr lang="fr-FR" sz="1700" dirty="0">
                <a:latin typeface="Amasis MT Pro Black" panose="02040A04050005020304" pitchFamily="18" charset="0"/>
              </a:rPr>
              <a:t>2021; 2023: </a:t>
            </a:r>
            <a:r>
              <a:rPr lang="fr-FR" sz="1700" dirty="0" err="1">
                <a:latin typeface="Amasis MT Pro Black" panose="02040A04050005020304" pitchFamily="18" charset="0"/>
              </a:rPr>
              <a:t>cotton</a:t>
            </a:r>
            <a:endParaRPr lang="fr-FR" sz="17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8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AFC63168-D8FD-0C2C-9D82-53A6A3039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080" y="4021089"/>
            <a:ext cx="1936603" cy="287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DBD61552-DED5-5FD0-07A3-3AF50A8CA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729" y="1270626"/>
            <a:ext cx="2325060" cy="27383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17191" y="-3341"/>
            <a:ext cx="12211805" cy="900020"/>
            <a:chOff x="24579" y="-20014"/>
            <a:chExt cx="12479820" cy="885252"/>
          </a:xfrm>
          <a:solidFill>
            <a:schemeClr val="accent6">
              <a:lumMod val="75000"/>
            </a:schemeClr>
          </a:solidFill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18560" y="-11782"/>
              <a:ext cx="3852779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6142565" y="-11051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9010076" y="-11782"/>
              <a:ext cx="3461524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6571338" y="-20014"/>
              <a:ext cx="5933061" cy="86523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FEA9CA23-427B-724E-7915-CDDBE63E4F25}"/>
              </a:ext>
            </a:extLst>
          </p:cNvPr>
          <p:cNvSpPr txBox="1"/>
          <p:nvPr/>
        </p:nvSpPr>
        <p:spPr>
          <a:xfrm>
            <a:off x="4043584" y="6538912"/>
            <a:ext cx="101095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ANG 956</a:t>
            </a:r>
          </a:p>
        </p:txBody>
      </p:sp>
      <p:sp>
        <p:nvSpPr>
          <p:cNvPr id="31" name="Espace réservé du numéro de diapositive 30">
            <a:extLst>
              <a:ext uri="{FF2B5EF4-FFF2-40B4-BE49-F238E27FC236}">
                <a16:creationId xmlns:a16="http://schemas.microsoft.com/office/drawing/2014/main" id="{C7874917-F176-CF4D-E170-7A1E8F873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6</a:t>
            </a:fld>
            <a:endParaRPr lang="fr-FR"/>
          </a:p>
        </p:txBody>
      </p:sp>
      <p:sp>
        <p:nvSpPr>
          <p:cNvPr id="2" name="Zone de texte 6">
            <a:extLst>
              <a:ext uri="{FF2B5EF4-FFF2-40B4-BE49-F238E27FC236}">
                <a16:creationId xmlns:a16="http://schemas.microsoft.com/office/drawing/2014/main" id="{77A90582-9FB6-962C-9E88-A02C0F8848C9}"/>
              </a:ext>
            </a:extLst>
          </p:cNvPr>
          <p:cNvSpPr txBox="1"/>
          <p:nvPr/>
        </p:nvSpPr>
        <p:spPr>
          <a:xfrm>
            <a:off x="2246747" y="853853"/>
            <a:ext cx="7595428" cy="48649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Traits of c</a:t>
            </a:r>
            <a:r>
              <a:rPr lang="en-US" sz="3200" b="1" dirty="0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otton cultivars studied</a:t>
            </a:r>
            <a:endParaRPr lang="fr-FR" sz="3200" b="1" dirty="0">
              <a:effectLst/>
              <a:latin typeface="Amasis MT Pro Black" panose="02040A040500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4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1F6EDF-5537-6EFE-4F98-988E79EF7D61}"/>
              </a:ext>
            </a:extLst>
          </p:cNvPr>
          <p:cNvSpPr txBox="1"/>
          <p:nvPr/>
        </p:nvSpPr>
        <p:spPr>
          <a:xfrm>
            <a:off x="4649042" y="5776883"/>
            <a:ext cx="2165747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Slender</a:t>
            </a:r>
            <a:r>
              <a:rPr lang="fr-FR" b="1" dirty="0"/>
              <a:t> arborescent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E4565237-A8D2-C072-65C5-BBC9B5398553}"/>
              </a:ext>
            </a:extLst>
          </p:cNvPr>
          <p:cNvSpPr txBox="1"/>
          <p:nvPr/>
        </p:nvSpPr>
        <p:spPr>
          <a:xfrm>
            <a:off x="4541806" y="4101301"/>
            <a:ext cx="106669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9F3D6A1-11D7-1835-4761-F14D4D3DEB47}"/>
              </a:ext>
            </a:extLst>
          </p:cNvPr>
          <p:cNvSpPr txBox="1"/>
          <p:nvPr/>
        </p:nvSpPr>
        <p:spPr>
          <a:xfrm>
            <a:off x="3315977" y="3651757"/>
            <a:ext cx="1953419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TAMCOT-CAMDE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2BAAF5D-9105-336C-AC5F-D053F4126D5F}"/>
              </a:ext>
            </a:extLst>
          </p:cNvPr>
          <p:cNvSpPr txBox="1"/>
          <p:nvPr/>
        </p:nvSpPr>
        <p:spPr>
          <a:xfrm>
            <a:off x="5058376" y="1336406"/>
            <a:ext cx="1918956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Moderately</a:t>
            </a:r>
            <a:r>
              <a:rPr lang="fr-FR" b="1" dirty="0"/>
              <a:t> </a:t>
            </a:r>
            <a:r>
              <a:rPr lang="fr-FR" b="1" dirty="0" err="1"/>
              <a:t>Early</a:t>
            </a:r>
            <a:endParaRPr lang="fr-FR" b="1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A1733688-4815-42DD-DEB9-8B265CA96C9D}"/>
              </a:ext>
            </a:extLst>
          </p:cNvPr>
          <p:cNvSpPr txBox="1"/>
          <p:nvPr/>
        </p:nvSpPr>
        <p:spPr>
          <a:xfrm>
            <a:off x="5141055" y="3292469"/>
            <a:ext cx="164294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Short branches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2B67226-BE68-3FAA-791F-697B7E6BEE84}"/>
              </a:ext>
            </a:extLst>
          </p:cNvPr>
          <p:cNvSpPr txBox="1"/>
          <p:nvPr/>
        </p:nvSpPr>
        <p:spPr>
          <a:xfrm>
            <a:off x="5075152" y="2483888"/>
            <a:ext cx="13765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Large </a:t>
            </a:r>
            <a:r>
              <a:rPr lang="fr-FR" b="1" dirty="0" err="1"/>
              <a:t>seeds</a:t>
            </a:r>
            <a:endParaRPr lang="fr-FR" b="1" dirty="0"/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84A62325-D238-BC0C-3C6B-6819F22E10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" y="3923020"/>
            <a:ext cx="2343332" cy="28783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A199DB8-9A22-DB1B-938C-EE9376053339}"/>
              </a:ext>
            </a:extLst>
          </p:cNvPr>
          <p:cNvSpPr txBox="1"/>
          <p:nvPr/>
        </p:nvSpPr>
        <p:spPr>
          <a:xfrm>
            <a:off x="1345566" y="6493866"/>
            <a:ext cx="157554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GUAZUNCHO2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1B62C83-E63E-DD6B-3ECB-F6311BEBA89C}"/>
              </a:ext>
            </a:extLst>
          </p:cNvPr>
          <p:cNvSpPr txBox="1"/>
          <p:nvPr/>
        </p:nvSpPr>
        <p:spPr>
          <a:xfrm>
            <a:off x="1396331" y="5981483"/>
            <a:ext cx="1066692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Compact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A42E1637-A6F7-2011-1AEA-B2BFB75BBFEC}"/>
              </a:ext>
            </a:extLst>
          </p:cNvPr>
          <p:cNvSpPr txBox="1"/>
          <p:nvPr/>
        </p:nvSpPr>
        <p:spPr>
          <a:xfrm>
            <a:off x="1533509" y="4079447"/>
            <a:ext cx="106669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5980B569-41C2-C871-A29A-97D7DDE684A6}"/>
              </a:ext>
            </a:extLst>
          </p:cNvPr>
          <p:cNvSpPr txBox="1"/>
          <p:nvPr/>
        </p:nvSpPr>
        <p:spPr>
          <a:xfrm>
            <a:off x="1496103" y="5153039"/>
            <a:ext cx="13765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Small </a:t>
            </a:r>
            <a:r>
              <a:rPr lang="fr-FR" b="1" dirty="0" err="1"/>
              <a:t>seeds</a:t>
            </a:r>
            <a:endParaRPr lang="fr-FR" b="1" dirty="0"/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26062667-F2B3-D9DC-CBB4-F9F444662E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" y="1089428"/>
            <a:ext cx="2074545" cy="2788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8D3E81F-A542-97DB-A73D-966F18556F4E}"/>
              </a:ext>
            </a:extLst>
          </p:cNvPr>
          <p:cNvSpPr txBox="1"/>
          <p:nvPr/>
        </p:nvSpPr>
        <p:spPr>
          <a:xfrm>
            <a:off x="1099082" y="3509016"/>
            <a:ext cx="114766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OULTAN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DA6B64C-34DD-F854-FF93-5A2661682637}"/>
              </a:ext>
            </a:extLst>
          </p:cNvPr>
          <p:cNvSpPr txBox="1"/>
          <p:nvPr/>
        </p:nvSpPr>
        <p:spPr>
          <a:xfrm>
            <a:off x="1621071" y="1311436"/>
            <a:ext cx="764150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Early</a:t>
            </a:r>
            <a:endParaRPr lang="fr-FR" b="1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6400A5F-F7C4-4D08-068C-80E79675CCDA}"/>
              </a:ext>
            </a:extLst>
          </p:cNvPr>
          <p:cNvSpPr txBox="1"/>
          <p:nvPr/>
        </p:nvSpPr>
        <p:spPr>
          <a:xfrm>
            <a:off x="1707923" y="3129410"/>
            <a:ext cx="107764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Clustered</a:t>
            </a:r>
            <a:endParaRPr lang="fr-FR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BD1B620-7742-5B6F-CDC7-2B64A6027D62}"/>
              </a:ext>
            </a:extLst>
          </p:cNvPr>
          <p:cNvSpPr txBox="1"/>
          <p:nvPr/>
        </p:nvSpPr>
        <p:spPr>
          <a:xfrm>
            <a:off x="1558451" y="2118496"/>
            <a:ext cx="13765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Large </a:t>
            </a:r>
            <a:r>
              <a:rPr lang="fr-FR" b="1" dirty="0" err="1"/>
              <a:t>seeds</a:t>
            </a:r>
            <a:endParaRPr lang="fr-FR" b="1" dirty="0"/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D9B4EF57-254F-BE4B-E25C-DD6F207DF4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" t="19106" r="-767" b="10111"/>
          <a:stretch/>
        </p:blipFill>
        <p:spPr bwMode="auto">
          <a:xfrm>
            <a:off x="7290467" y="4101301"/>
            <a:ext cx="2002530" cy="27891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0EC4709B-10C6-96F1-7247-07EF927CA163}"/>
              </a:ext>
            </a:extLst>
          </p:cNvPr>
          <p:cNvSpPr txBox="1"/>
          <p:nvPr/>
        </p:nvSpPr>
        <p:spPr>
          <a:xfrm>
            <a:off x="8299339" y="6603565"/>
            <a:ext cx="101095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OKP 768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B2EE6EB6-F351-BF0E-F61B-EED9325CA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467" y="1326239"/>
            <a:ext cx="2278762" cy="277506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BE44F70-F214-AAB3-A98E-004AE43C4FA2}"/>
              </a:ext>
            </a:extLst>
          </p:cNvPr>
          <p:cNvSpPr txBox="1"/>
          <p:nvPr/>
        </p:nvSpPr>
        <p:spPr>
          <a:xfrm>
            <a:off x="8835030" y="3662073"/>
            <a:ext cx="689615" cy="39914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S188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6E0951D-8E02-3A9A-9034-260E07CBFE01}"/>
              </a:ext>
            </a:extLst>
          </p:cNvPr>
          <p:cNvSpPr txBox="1"/>
          <p:nvPr/>
        </p:nvSpPr>
        <p:spPr>
          <a:xfrm>
            <a:off x="9145245" y="3278408"/>
            <a:ext cx="2312825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Arborescent, okra </a:t>
            </a:r>
            <a:r>
              <a:rPr lang="fr-FR" dirty="0" err="1"/>
              <a:t>leaf</a:t>
            </a:r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714A59B9-27A1-4021-5FA4-F3CA2FA182E7}"/>
              </a:ext>
            </a:extLst>
          </p:cNvPr>
          <p:cNvSpPr txBox="1"/>
          <p:nvPr/>
        </p:nvSpPr>
        <p:spPr>
          <a:xfrm>
            <a:off x="8969215" y="1347961"/>
            <a:ext cx="759503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Late</a:t>
            </a:r>
            <a:endParaRPr lang="fr-FR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A31400E-5638-E319-DC5B-68C85A7BEB4D}"/>
              </a:ext>
            </a:extLst>
          </p:cNvPr>
          <p:cNvSpPr txBox="1"/>
          <p:nvPr/>
        </p:nvSpPr>
        <p:spPr>
          <a:xfrm>
            <a:off x="8939295" y="2181617"/>
            <a:ext cx="1396993" cy="3991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Large </a:t>
            </a:r>
            <a:r>
              <a:rPr lang="fr-FR" b="1" dirty="0" err="1"/>
              <a:t>seeds</a:t>
            </a:r>
            <a:endParaRPr lang="fr-FR" b="1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4FC89CAC-516E-01F5-B9DB-3C4F8C98FD44}"/>
              </a:ext>
            </a:extLst>
          </p:cNvPr>
          <p:cNvSpPr txBox="1"/>
          <p:nvPr/>
        </p:nvSpPr>
        <p:spPr>
          <a:xfrm>
            <a:off x="9104446" y="4152736"/>
            <a:ext cx="106669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Normal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D6416062-284B-3F5B-2478-7B2D53E23E47}"/>
              </a:ext>
            </a:extLst>
          </p:cNvPr>
          <p:cNvSpPr txBox="1"/>
          <p:nvPr/>
        </p:nvSpPr>
        <p:spPr>
          <a:xfrm>
            <a:off x="9245517" y="5025774"/>
            <a:ext cx="126402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medium-</a:t>
            </a:r>
            <a:r>
              <a:rPr lang="fr-FR" b="1" dirty="0" err="1"/>
              <a:t>sized</a:t>
            </a:r>
            <a:r>
              <a:rPr lang="fr-FR" b="1" dirty="0"/>
              <a:t> </a:t>
            </a:r>
            <a:r>
              <a:rPr lang="fr-FR" b="1" dirty="0" err="1"/>
              <a:t>seeds</a:t>
            </a:r>
            <a:endParaRPr lang="fr-FR" b="1" dirty="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CCBA8BD-F68B-532E-4B49-E9AC94F7BE23}"/>
              </a:ext>
            </a:extLst>
          </p:cNvPr>
          <p:cNvSpPr txBox="1"/>
          <p:nvPr/>
        </p:nvSpPr>
        <p:spPr>
          <a:xfrm>
            <a:off x="8670450" y="6175751"/>
            <a:ext cx="2165747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Slender</a:t>
            </a:r>
            <a:r>
              <a:rPr lang="fr-FR" b="1" dirty="0"/>
              <a:t> arborescent</a:t>
            </a: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90F88933-9CEF-A0A8-5E86-BC2B776C408D}"/>
              </a:ext>
            </a:extLst>
          </p:cNvPr>
          <p:cNvSpPr txBox="1"/>
          <p:nvPr/>
        </p:nvSpPr>
        <p:spPr>
          <a:xfrm>
            <a:off x="4814302" y="5012297"/>
            <a:ext cx="13765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Small </a:t>
            </a:r>
            <a:r>
              <a:rPr lang="fr-FR" b="1" dirty="0" err="1"/>
              <a:t>seeds</a:t>
            </a:r>
            <a:endParaRPr lang="fr-FR" b="1" dirty="0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FBDCE3B-26A2-BE58-9470-9F9DE5EF7528}"/>
              </a:ext>
            </a:extLst>
          </p:cNvPr>
          <p:cNvSpPr txBox="1"/>
          <p:nvPr/>
        </p:nvSpPr>
        <p:spPr>
          <a:xfrm>
            <a:off x="10580947" y="4981519"/>
            <a:ext cx="16480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masis MT Pro Black" panose="02040A04050005020304" pitchFamily="18" charset="0"/>
              </a:rPr>
              <a:t>SD= </a:t>
            </a:r>
            <a:r>
              <a:rPr lang="fr-FR" sz="2200" b="1" dirty="0">
                <a:latin typeface="Amasis MT Pro Black" panose="02040A04050005020304" pitchFamily="18" charset="0"/>
              </a:rPr>
              <a:t>4.17 </a:t>
            </a:r>
            <a:r>
              <a:rPr lang="fr-FR" sz="2200" b="1" dirty="0" err="1">
                <a:latin typeface="Amasis MT Pro Black" panose="02040A04050005020304" pitchFamily="18" charset="0"/>
              </a:rPr>
              <a:t>plts</a:t>
            </a:r>
            <a:r>
              <a:rPr lang="fr-FR" sz="2200" b="1" dirty="0">
                <a:latin typeface="Amasis MT Pro Black" panose="02040A04050005020304" pitchFamily="18" charset="0"/>
              </a:rPr>
              <a:t> m</a:t>
            </a:r>
            <a:r>
              <a:rPr lang="fr-FR" sz="2200" b="1" baseline="30000" dirty="0">
                <a:latin typeface="Amasis MT Pro Black" panose="02040A04050005020304" pitchFamily="18" charset="0"/>
              </a:rPr>
              <a:t>-2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75513A15-F896-7905-557E-C0CC0B2F23F0}"/>
              </a:ext>
            </a:extLst>
          </p:cNvPr>
          <p:cNvSpPr txBox="1"/>
          <p:nvPr/>
        </p:nvSpPr>
        <p:spPr>
          <a:xfrm>
            <a:off x="10336288" y="1717293"/>
            <a:ext cx="19911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masis MT Pro Black" panose="02040A04050005020304" pitchFamily="18" charset="0"/>
              </a:rPr>
              <a:t>SD= </a:t>
            </a:r>
            <a:r>
              <a:rPr lang="fr-FR" sz="2200" b="1" dirty="0">
                <a:latin typeface="Amasis MT Pro Black" panose="02040A04050005020304" pitchFamily="18" charset="0"/>
              </a:rPr>
              <a:t>12.5plts m</a:t>
            </a:r>
            <a:r>
              <a:rPr lang="fr-FR" sz="2200" b="1" baseline="30000" dirty="0">
                <a:latin typeface="Amasis MT Pro Black" panose="02040A04050005020304" pitchFamily="18" charset="0"/>
              </a:rPr>
              <a:t>-2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C1228845-F3E9-1F34-C328-D50C83732932}"/>
              </a:ext>
            </a:extLst>
          </p:cNvPr>
          <p:cNvSpPr txBox="1"/>
          <p:nvPr/>
        </p:nvSpPr>
        <p:spPr>
          <a:xfrm>
            <a:off x="5074386" y="1933830"/>
            <a:ext cx="13489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Thick </a:t>
            </a:r>
            <a:r>
              <a:rPr lang="fr-FR" b="1" dirty="0" err="1"/>
              <a:t>leaves</a:t>
            </a:r>
            <a:endParaRPr lang="fr-FR" b="1" dirty="0"/>
          </a:p>
        </p:txBody>
      </p:sp>
      <p:sp>
        <p:nvSpPr>
          <p:cNvPr id="71" name="ZoneTexte 70">
            <a:extLst>
              <a:ext uri="{FF2B5EF4-FFF2-40B4-BE49-F238E27FC236}">
                <a16:creationId xmlns:a16="http://schemas.microsoft.com/office/drawing/2014/main" id="{D9C9E47B-2644-825B-2006-747EADBDB57E}"/>
              </a:ext>
            </a:extLst>
          </p:cNvPr>
          <p:cNvSpPr txBox="1"/>
          <p:nvPr/>
        </p:nvSpPr>
        <p:spPr>
          <a:xfrm>
            <a:off x="4684557" y="4541789"/>
            <a:ext cx="13489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Thick </a:t>
            </a:r>
            <a:r>
              <a:rPr lang="fr-FR" b="1" dirty="0" err="1"/>
              <a:t>leaves</a:t>
            </a:r>
            <a:endParaRPr lang="fr-FR" b="1" dirty="0"/>
          </a:p>
        </p:txBody>
      </p:sp>
      <p:sp>
        <p:nvSpPr>
          <p:cNvPr id="72" name="ZoneTexte 71">
            <a:extLst>
              <a:ext uri="{FF2B5EF4-FFF2-40B4-BE49-F238E27FC236}">
                <a16:creationId xmlns:a16="http://schemas.microsoft.com/office/drawing/2014/main" id="{892D5B41-82CB-4C4F-3D09-8B2B2F25608F}"/>
              </a:ext>
            </a:extLst>
          </p:cNvPr>
          <p:cNvSpPr txBox="1"/>
          <p:nvPr/>
        </p:nvSpPr>
        <p:spPr>
          <a:xfrm>
            <a:off x="1561379" y="1723158"/>
            <a:ext cx="13489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Thin</a:t>
            </a:r>
            <a:r>
              <a:rPr lang="fr-FR" b="1" dirty="0"/>
              <a:t> </a:t>
            </a:r>
            <a:r>
              <a:rPr lang="fr-FR" b="1" dirty="0" err="1"/>
              <a:t>leaves</a:t>
            </a:r>
            <a:endParaRPr lang="fr-FR" b="1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9F2B6C4D-8D75-94EA-9D2E-4BFAA4BFA401}"/>
              </a:ext>
            </a:extLst>
          </p:cNvPr>
          <p:cNvSpPr txBox="1"/>
          <p:nvPr/>
        </p:nvSpPr>
        <p:spPr>
          <a:xfrm>
            <a:off x="8894745" y="1766500"/>
            <a:ext cx="134896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Thick </a:t>
            </a:r>
            <a:r>
              <a:rPr lang="fr-FR" b="1" dirty="0" err="1"/>
              <a:t>leaves</a:t>
            </a:r>
            <a:endParaRPr lang="fr-FR" b="1" dirty="0"/>
          </a:p>
        </p:txBody>
      </p:sp>
      <p:sp>
        <p:nvSpPr>
          <p:cNvPr id="75" name="ZoneTexte 74">
            <a:extLst>
              <a:ext uri="{FF2B5EF4-FFF2-40B4-BE49-F238E27FC236}">
                <a16:creationId xmlns:a16="http://schemas.microsoft.com/office/drawing/2014/main" id="{B7380BD2-01AF-7553-9AC3-4CC2A3BC5AE4}"/>
              </a:ext>
            </a:extLst>
          </p:cNvPr>
          <p:cNvSpPr txBox="1"/>
          <p:nvPr/>
        </p:nvSpPr>
        <p:spPr>
          <a:xfrm>
            <a:off x="9104445" y="4564867"/>
            <a:ext cx="2165747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Medium </a:t>
            </a:r>
            <a:r>
              <a:rPr lang="fr-FR" b="1" dirty="0" err="1"/>
              <a:t>thick</a:t>
            </a:r>
            <a:r>
              <a:rPr lang="fr-FR" b="1" dirty="0"/>
              <a:t> </a:t>
            </a:r>
            <a:r>
              <a:rPr lang="fr-FR" b="1" dirty="0" err="1"/>
              <a:t>leaves</a:t>
            </a:r>
            <a:endParaRPr lang="fr-FR" b="1" dirty="0"/>
          </a:p>
        </p:txBody>
      </p:sp>
      <p:sp>
        <p:nvSpPr>
          <p:cNvPr id="76" name="ZoneTexte 75">
            <a:extLst>
              <a:ext uri="{FF2B5EF4-FFF2-40B4-BE49-F238E27FC236}">
                <a16:creationId xmlns:a16="http://schemas.microsoft.com/office/drawing/2014/main" id="{EC51D78B-526C-AE9F-BD41-1F642C0042B3}"/>
              </a:ext>
            </a:extLst>
          </p:cNvPr>
          <p:cNvSpPr txBox="1"/>
          <p:nvPr/>
        </p:nvSpPr>
        <p:spPr>
          <a:xfrm>
            <a:off x="1479122" y="4491453"/>
            <a:ext cx="141988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Medium </a:t>
            </a:r>
            <a:r>
              <a:rPr lang="fr-FR" b="1" dirty="0" err="1"/>
              <a:t>thick</a:t>
            </a:r>
            <a:r>
              <a:rPr lang="fr-FR" b="1" dirty="0"/>
              <a:t> </a:t>
            </a:r>
            <a:r>
              <a:rPr lang="fr-FR" b="1" dirty="0" err="1"/>
              <a:t>leaves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1152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8" grpId="0" animBg="1"/>
      <p:bldP spid="39" grpId="0" animBg="1"/>
      <p:bldP spid="16" grpId="0" animBg="1"/>
      <p:bldP spid="32" grpId="0" animBg="1"/>
      <p:bldP spid="34" grpId="0" animBg="1"/>
      <p:bldP spid="10" grpId="0" animBg="1"/>
      <p:bldP spid="19" grpId="0" animBg="1"/>
      <p:bldP spid="35" grpId="0" animBg="1"/>
      <p:bldP spid="40" grpId="0" animBg="1"/>
      <p:bldP spid="42" grpId="0" animBg="1"/>
      <p:bldP spid="13" grpId="0" animBg="1"/>
      <p:bldP spid="30" grpId="0" animBg="1"/>
      <p:bldP spid="33" grpId="0" animBg="1"/>
      <p:bldP spid="3" grpId="0" animBg="1"/>
      <p:bldP spid="27" grpId="0" animBg="1"/>
      <p:bldP spid="24" grpId="0" animBg="1"/>
      <p:bldP spid="36" grpId="0" animBg="1"/>
      <p:bldP spid="37" grpId="0" animBg="1"/>
      <p:bldP spid="11" grpId="0" animBg="1"/>
      <p:bldP spid="54" grpId="0" animBg="1"/>
      <p:bldP spid="41" grpId="0" animBg="1"/>
      <p:bldP spid="55" grpId="0" animBg="1"/>
      <p:bldP spid="56" grpId="0" animBg="1"/>
      <p:bldP spid="57" grpId="0"/>
      <p:bldP spid="58" grpId="0"/>
      <p:bldP spid="70" grpId="0" animBg="1"/>
      <p:bldP spid="71" grpId="0" animBg="1"/>
      <p:bldP spid="72" grpId="0" animBg="1"/>
      <p:bldP spid="74" grpId="0" animBg="1"/>
      <p:bldP spid="75" grpId="0" animBg="1"/>
      <p:bldP spid="7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381F3CB9-76F3-D175-DFC9-7A63A0505E14}"/>
              </a:ext>
            </a:extLst>
          </p:cNvPr>
          <p:cNvCxnSpPr>
            <a:cxnSpLocks/>
            <a:endCxn id="29" idx="0"/>
          </p:cNvCxnSpPr>
          <p:nvPr/>
        </p:nvCxnSpPr>
        <p:spPr>
          <a:xfrm>
            <a:off x="7171082" y="2010115"/>
            <a:ext cx="3446865" cy="275278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4D1573DB-86ED-200B-D161-7D969C553BCD}"/>
              </a:ext>
            </a:extLst>
          </p:cNvPr>
          <p:cNvCxnSpPr>
            <a:cxnSpLocks/>
          </p:cNvCxnSpPr>
          <p:nvPr/>
        </p:nvCxnSpPr>
        <p:spPr>
          <a:xfrm>
            <a:off x="7872201" y="3512962"/>
            <a:ext cx="821567" cy="1179745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3A45BF7-150B-1AE5-A889-EA428E9A75A8}"/>
              </a:ext>
            </a:extLst>
          </p:cNvPr>
          <p:cNvCxnSpPr>
            <a:cxnSpLocks/>
          </p:cNvCxnSpPr>
          <p:nvPr/>
        </p:nvCxnSpPr>
        <p:spPr>
          <a:xfrm flipH="1">
            <a:off x="4712890" y="2267611"/>
            <a:ext cx="19935" cy="24268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1A166DD-4A38-BAF7-7352-EC5C38D63817}"/>
              </a:ext>
            </a:extLst>
          </p:cNvPr>
          <p:cNvCxnSpPr>
            <a:cxnSpLocks/>
          </p:cNvCxnSpPr>
          <p:nvPr/>
        </p:nvCxnSpPr>
        <p:spPr>
          <a:xfrm flipH="1">
            <a:off x="887307" y="2405341"/>
            <a:ext cx="3212425" cy="2205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Zone de texte 1">
            <a:extLst>
              <a:ext uri="{FF2B5EF4-FFF2-40B4-BE49-F238E27FC236}">
                <a16:creationId xmlns:a16="http://schemas.microsoft.com/office/drawing/2014/main" id="{C7ED1A4F-4DD6-2C80-0A04-CC4F599F5397}"/>
              </a:ext>
            </a:extLst>
          </p:cNvPr>
          <p:cNvSpPr txBox="1"/>
          <p:nvPr/>
        </p:nvSpPr>
        <p:spPr>
          <a:xfrm>
            <a:off x="695677" y="4619509"/>
            <a:ext cx="1828942" cy="12420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Parameterization </a:t>
            </a:r>
            <a:r>
              <a:rPr lang="en-GB" sz="1600" b="1" kern="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soil properties of cropping systems</a:t>
            </a:r>
            <a:endParaRPr lang="fr-FR" sz="11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4B81383-A168-CB18-D8F1-1EC5F6E7F5BE}"/>
              </a:ext>
            </a:extLst>
          </p:cNvPr>
          <p:cNvSpPr/>
          <p:nvPr/>
        </p:nvSpPr>
        <p:spPr>
          <a:xfrm>
            <a:off x="753174" y="2717318"/>
            <a:ext cx="2255906" cy="8414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600" kern="100" dirty="0">
              <a:effectLst/>
              <a:latin typeface="Arial Narrow" panose="020B0606020202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Granulometry 2020</a:t>
            </a:r>
            <a:endParaRPr lang="fr-FR" sz="11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dynamics data 2021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fr-FR" sz="11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1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Zone de texte 3">
            <a:extLst>
              <a:ext uri="{FF2B5EF4-FFF2-40B4-BE49-F238E27FC236}">
                <a16:creationId xmlns:a16="http://schemas.microsoft.com/office/drawing/2014/main" id="{A612B1BE-AA1C-9928-18C2-6AF27C4F6391}"/>
              </a:ext>
            </a:extLst>
          </p:cNvPr>
          <p:cNvSpPr txBox="1"/>
          <p:nvPr/>
        </p:nvSpPr>
        <p:spPr>
          <a:xfrm>
            <a:off x="7831550" y="4723166"/>
            <a:ext cx="1607820" cy="12039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200" b="1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 validation</a:t>
            </a:r>
            <a:r>
              <a:rPr lang="en-US" sz="2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FF73DF-66E3-FF50-BC91-F16C358BA451}"/>
              </a:ext>
            </a:extLst>
          </p:cNvPr>
          <p:cNvSpPr/>
          <p:nvPr/>
        </p:nvSpPr>
        <p:spPr>
          <a:xfrm>
            <a:off x="3182189" y="2671347"/>
            <a:ext cx="5565307" cy="830580"/>
          </a:xfrm>
          <a:prstGeom prst="rect">
            <a:avLst/>
          </a:prstGeom>
          <a:solidFill>
            <a:srgbClr val="156082"/>
          </a:solidFill>
          <a:ln w="12700" cap="flat" cmpd="sng" algn="ctr">
            <a:solidFill>
              <a:srgbClr val="156082">
                <a:shade val="15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200" b="1" kern="100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Phenological and </a:t>
            </a:r>
            <a:r>
              <a:rPr lang="en-US" sz="2200" b="1" kern="100" dirty="0" err="1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agromorphological</a:t>
            </a:r>
            <a:r>
              <a:rPr lang="en-US" sz="2200" b="1" kern="100" dirty="0">
                <a:solidFill>
                  <a:srgbClr val="FFFFFF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data on varieties and water dynamic (2021 and 2023)</a:t>
            </a:r>
            <a:endParaRPr lang="fr-FR" sz="11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Zone de texte 9">
            <a:extLst>
              <a:ext uri="{FF2B5EF4-FFF2-40B4-BE49-F238E27FC236}">
                <a16:creationId xmlns:a16="http://schemas.microsoft.com/office/drawing/2014/main" id="{47E9E04C-0C5D-DFEA-5223-DDB1AF898D69}"/>
              </a:ext>
            </a:extLst>
          </p:cNvPr>
          <p:cNvSpPr txBox="1"/>
          <p:nvPr/>
        </p:nvSpPr>
        <p:spPr>
          <a:xfrm>
            <a:off x="9814918" y="4762901"/>
            <a:ext cx="1606057" cy="1173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Model evaluation.</a:t>
            </a:r>
            <a:endParaRPr lang="fr-FR" sz="11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Zone de texte 10">
            <a:extLst>
              <a:ext uri="{FF2B5EF4-FFF2-40B4-BE49-F238E27FC236}">
                <a16:creationId xmlns:a16="http://schemas.microsoft.com/office/drawing/2014/main" id="{8D958C4D-5775-7FD3-F86D-0E3C8F6CFD1B}"/>
              </a:ext>
            </a:extLst>
          </p:cNvPr>
          <p:cNvSpPr txBox="1"/>
          <p:nvPr/>
        </p:nvSpPr>
        <p:spPr>
          <a:xfrm>
            <a:off x="7178781" y="3859465"/>
            <a:ext cx="1386840" cy="556034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CA_ST, CA_NT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Zone de texte 10">
            <a:extLst>
              <a:ext uri="{FF2B5EF4-FFF2-40B4-BE49-F238E27FC236}">
                <a16:creationId xmlns:a16="http://schemas.microsoft.com/office/drawing/2014/main" id="{29C44E98-8633-BE01-1ADB-9239C05167B3}"/>
              </a:ext>
            </a:extLst>
          </p:cNvPr>
          <p:cNvSpPr txBox="1"/>
          <p:nvPr/>
        </p:nvSpPr>
        <p:spPr>
          <a:xfrm>
            <a:off x="4105415" y="3820914"/>
            <a:ext cx="1450055" cy="516439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CT, CTI</a:t>
            </a:r>
            <a:endParaRPr lang="fr-FR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</a:t>
            </a:r>
            <a:endParaRPr lang="fr-FR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Zone de texte 10">
            <a:extLst>
              <a:ext uri="{FF2B5EF4-FFF2-40B4-BE49-F238E27FC236}">
                <a16:creationId xmlns:a16="http://schemas.microsoft.com/office/drawing/2014/main" id="{AC6C8767-0E3E-3083-E480-0268C5A9E21B}"/>
              </a:ext>
            </a:extLst>
          </p:cNvPr>
          <p:cNvSpPr txBox="1"/>
          <p:nvPr/>
        </p:nvSpPr>
        <p:spPr>
          <a:xfrm>
            <a:off x="8966104" y="3859662"/>
            <a:ext cx="1924179" cy="5737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CT, CTI, CA_ST, CA_NT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en-US" sz="12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Zone de texte 10">
            <a:extLst>
              <a:ext uri="{FF2B5EF4-FFF2-40B4-BE49-F238E27FC236}">
                <a16:creationId xmlns:a16="http://schemas.microsoft.com/office/drawing/2014/main" id="{BA549E51-06BB-3ED4-FE8D-DE256821009F}"/>
              </a:ext>
            </a:extLst>
          </p:cNvPr>
          <p:cNvSpPr txBox="1"/>
          <p:nvPr/>
        </p:nvSpPr>
        <p:spPr>
          <a:xfrm>
            <a:off x="838200" y="3806705"/>
            <a:ext cx="1645920" cy="548640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CT, CTI, CA_ST, CA_NT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</a:t>
            </a:r>
            <a:endParaRPr lang="fr-FR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1C7478E-0ECD-BC0F-318D-5EF425CC248D}"/>
              </a:ext>
            </a:extLst>
          </p:cNvPr>
          <p:cNvSpPr txBox="1"/>
          <p:nvPr/>
        </p:nvSpPr>
        <p:spPr>
          <a:xfrm>
            <a:off x="1381757" y="930874"/>
            <a:ext cx="8956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Arial Narrow" panose="020B0606020202030204" pitchFamily="34" charset="0"/>
              </a:rPr>
              <a:t>M</a:t>
            </a:r>
            <a:r>
              <a:rPr lang="fr-FR" sz="4000" b="1" i="0" u="none" strike="noStrike" baseline="0" dirty="0">
                <a:latin typeface="Arial Narrow" panose="020B0606020202030204" pitchFamily="34" charset="0"/>
              </a:rPr>
              <a:t>odel calibration and </a:t>
            </a:r>
            <a:r>
              <a:rPr lang="en-US" sz="4000" b="1" i="0" u="none" strike="noStrike" baseline="0" dirty="0">
                <a:latin typeface="Arial Narrow" panose="020B0606020202030204" pitchFamily="34" charset="0"/>
              </a:rPr>
              <a:t>evaluation</a:t>
            </a:r>
            <a:r>
              <a:rPr lang="fr-FR" sz="4000" b="1" dirty="0">
                <a:latin typeface="Arial Narrow" panose="020B0606020202030204" pitchFamily="34" charset="0"/>
              </a:rPr>
              <a:t> </a:t>
            </a:r>
            <a:r>
              <a:rPr lang="en-US" sz="4000" b="1" dirty="0">
                <a:latin typeface="Arial Narrow" panose="020B0606020202030204" pitchFamily="34" charset="0"/>
              </a:rPr>
              <a:t>steps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891031-7719-BFA6-94B9-C6E042971BA5}"/>
              </a:ext>
            </a:extLst>
          </p:cNvPr>
          <p:cNvSpPr/>
          <p:nvPr/>
        </p:nvSpPr>
        <p:spPr>
          <a:xfrm>
            <a:off x="8883022" y="2662672"/>
            <a:ext cx="1934105" cy="83058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600" b="1" kern="100" dirty="0">
                <a:solidFill>
                  <a:schemeClr val="tx1"/>
                </a:solidFill>
                <a:effectLst/>
                <a:latin typeface="Arial Narrow" panose="020B0606020202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Water dynamics data 2023 </a:t>
            </a:r>
            <a:endParaRPr lang="fr-FR" sz="1100" b="1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11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E6A0DFB-6378-5FDA-8338-EB0D486897F7}"/>
              </a:ext>
            </a:extLst>
          </p:cNvPr>
          <p:cNvCxnSpPr/>
          <p:nvPr/>
        </p:nvCxnSpPr>
        <p:spPr>
          <a:xfrm>
            <a:off x="2543773" y="5295320"/>
            <a:ext cx="381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FB9464B7-6ABD-870F-B8C3-FD79BAEC307C}"/>
              </a:ext>
            </a:extLst>
          </p:cNvPr>
          <p:cNvCxnSpPr/>
          <p:nvPr/>
        </p:nvCxnSpPr>
        <p:spPr>
          <a:xfrm>
            <a:off x="9439370" y="5324833"/>
            <a:ext cx="3810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46B91D92-CECA-49BE-7F63-169AA8DD70A4}"/>
              </a:ext>
            </a:extLst>
          </p:cNvPr>
          <p:cNvGrpSpPr/>
          <p:nvPr/>
        </p:nvGrpSpPr>
        <p:grpSpPr>
          <a:xfrm>
            <a:off x="2937803" y="4674290"/>
            <a:ext cx="4870391" cy="1242060"/>
            <a:chOff x="3034089" y="4299502"/>
            <a:chExt cx="4870391" cy="1242060"/>
          </a:xfrm>
        </p:grpSpPr>
        <p:sp>
          <p:nvSpPr>
            <p:cNvPr id="24" name="Zone de texte 4">
              <a:extLst>
                <a:ext uri="{FF2B5EF4-FFF2-40B4-BE49-F238E27FC236}">
                  <a16:creationId xmlns:a16="http://schemas.microsoft.com/office/drawing/2014/main" id="{273AD62B-85C2-8372-733B-E0DA79040AD8}"/>
                </a:ext>
              </a:extLst>
            </p:cNvPr>
            <p:cNvSpPr txBox="1"/>
            <p:nvPr/>
          </p:nvSpPr>
          <p:spPr>
            <a:xfrm>
              <a:off x="3034089" y="4299502"/>
              <a:ext cx="4564380" cy="12420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800" b="1" kern="100" dirty="0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Calibration</a:t>
              </a:r>
              <a:r>
                <a:rPr lang="en-US" sz="18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800" b="1" kern="100" dirty="0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genetic parameters of cultivars (</a:t>
              </a:r>
              <a:r>
                <a:rPr lang="en-US" sz="1800" b="1" kern="0" dirty="0" err="1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AdvOT596495f2"/>
                </a:rPr>
                <a:t>Gérardeaux</a:t>
              </a:r>
              <a:r>
                <a:rPr lang="en-US" sz="1800" b="1" kern="0" dirty="0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AdvOT596495f2"/>
                </a:rPr>
                <a:t> </a:t>
              </a:r>
              <a:r>
                <a:rPr lang="en-US" sz="1800" b="1" i="1" kern="0" dirty="0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AdvOT596495f2"/>
                </a:rPr>
                <a:t>et al</a:t>
              </a:r>
              <a:r>
                <a:rPr lang="en-US" sz="1800" b="1" kern="0" dirty="0">
                  <a:effectLst/>
                  <a:latin typeface="Arial Narrow" panose="020B0606020202030204" pitchFamily="34" charset="0"/>
                  <a:ea typeface="Aptos" panose="020B0004020202020204" pitchFamily="34" charset="0"/>
                  <a:cs typeface="AdvOT596495f2"/>
                </a:rPr>
                <a:t>, 2013)</a:t>
              </a:r>
              <a:endParaRPr lang="fr-FR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FR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FR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FR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 </a:t>
              </a:r>
              <a:endParaRPr lang="fr-FR" sz="1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20101BB7-7C0A-B68A-0EF2-FA7227C7288B}"/>
                </a:ext>
              </a:extLst>
            </p:cNvPr>
            <p:cNvCxnSpPr/>
            <p:nvPr/>
          </p:nvCxnSpPr>
          <p:spPr>
            <a:xfrm>
              <a:off x="7523480" y="4791136"/>
              <a:ext cx="381000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Zone de texte 3">
              <a:extLst>
                <a:ext uri="{FF2B5EF4-FFF2-40B4-BE49-F238E27FC236}">
                  <a16:creationId xmlns:a16="http://schemas.microsoft.com/office/drawing/2014/main" id="{04161217-B315-2367-7E94-FADCC3B2EC81}"/>
                </a:ext>
              </a:extLst>
            </p:cNvPr>
            <p:cNvSpPr txBox="1"/>
            <p:nvPr/>
          </p:nvSpPr>
          <p:spPr>
            <a:xfrm>
              <a:off x="3079731" y="4950045"/>
              <a:ext cx="982980" cy="42672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Phenology</a:t>
              </a:r>
              <a:endParaRPr lang="fr-FR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Zone de texte 3">
              <a:extLst>
                <a:ext uri="{FF2B5EF4-FFF2-40B4-BE49-F238E27FC236}">
                  <a16:creationId xmlns:a16="http://schemas.microsoft.com/office/drawing/2014/main" id="{12444F6C-C9AB-826F-7078-A96A8BDCE070}"/>
                </a:ext>
              </a:extLst>
            </p:cNvPr>
            <p:cNvSpPr txBox="1"/>
            <p:nvPr/>
          </p:nvSpPr>
          <p:spPr>
            <a:xfrm>
              <a:off x="4301166" y="4928974"/>
              <a:ext cx="982980" cy="42672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Leaf area index</a:t>
              </a:r>
              <a:endParaRPr lang="fr-FR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Zone de texte 3">
              <a:extLst>
                <a:ext uri="{FF2B5EF4-FFF2-40B4-BE49-F238E27FC236}">
                  <a16:creationId xmlns:a16="http://schemas.microsoft.com/office/drawing/2014/main" id="{4E71529C-CB7E-903A-F656-FFF9F25DEAD2}"/>
                </a:ext>
              </a:extLst>
            </p:cNvPr>
            <p:cNvSpPr txBox="1"/>
            <p:nvPr/>
          </p:nvSpPr>
          <p:spPr>
            <a:xfrm>
              <a:off x="5465044" y="4937977"/>
              <a:ext cx="982980" cy="42672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Biomass</a:t>
              </a:r>
              <a:endParaRPr lang="fr-FR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Zone de texte 3">
              <a:extLst>
                <a:ext uri="{FF2B5EF4-FFF2-40B4-BE49-F238E27FC236}">
                  <a16:creationId xmlns:a16="http://schemas.microsoft.com/office/drawing/2014/main" id="{933E2E34-80C2-FFCB-3EC0-622AB8479E42}"/>
                </a:ext>
              </a:extLst>
            </p:cNvPr>
            <p:cNvSpPr txBox="1"/>
            <p:nvPr/>
          </p:nvSpPr>
          <p:spPr>
            <a:xfrm>
              <a:off x="6552343" y="4940896"/>
              <a:ext cx="982980" cy="426720"/>
            </a:xfrm>
            <a:prstGeom prst="rect">
              <a:avLst/>
            </a:prstGeom>
            <a:solidFill>
              <a:srgbClr val="FFFF00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b="1" kern="100" dirty="0">
                  <a:effectLst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Cotton yield</a:t>
              </a:r>
              <a:endParaRPr lang="fr-FR" sz="11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25F4A3F6-105A-5689-B619-A8546A228121}"/>
                </a:ext>
              </a:extLst>
            </p:cNvPr>
            <p:cNvCxnSpPr/>
            <p:nvPr/>
          </p:nvCxnSpPr>
          <p:spPr>
            <a:xfrm>
              <a:off x="4098831" y="5133668"/>
              <a:ext cx="205740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DFAC96D0-F978-B1D2-E46B-D1645DBF9BD0}"/>
                </a:ext>
              </a:extLst>
            </p:cNvPr>
            <p:cNvCxnSpPr/>
            <p:nvPr/>
          </p:nvCxnSpPr>
          <p:spPr>
            <a:xfrm>
              <a:off x="5265326" y="5133668"/>
              <a:ext cx="205740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5A414537-2578-3F1A-CBA0-A626CF539E5E}"/>
                </a:ext>
              </a:extLst>
            </p:cNvPr>
            <p:cNvCxnSpPr/>
            <p:nvPr/>
          </p:nvCxnSpPr>
          <p:spPr>
            <a:xfrm>
              <a:off x="6354986" y="5133668"/>
              <a:ext cx="205740" cy="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</p:grpSp>
      <p:cxnSp>
        <p:nvCxnSpPr>
          <p:cNvPr id="55" name="Connecteur droit avec flèche 54">
            <a:extLst>
              <a:ext uri="{FF2B5EF4-FFF2-40B4-BE49-F238E27FC236}">
                <a16:creationId xmlns:a16="http://schemas.microsoft.com/office/drawing/2014/main" id="{E7465053-4C0B-9943-1008-3EEF286CC166}"/>
              </a:ext>
            </a:extLst>
          </p:cNvPr>
          <p:cNvCxnSpPr/>
          <p:nvPr/>
        </p:nvCxnSpPr>
        <p:spPr>
          <a:xfrm rot="21540000" flipV="1">
            <a:off x="3615494" y="5672376"/>
            <a:ext cx="7159" cy="40404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83800E00-C361-C2FC-BD94-E47F90DA610D}"/>
              </a:ext>
            </a:extLst>
          </p:cNvPr>
          <p:cNvCxnSpPr/>
          <p:nvPr/>
        </p:nvCxnSpPr>
        <p:spPr>
          <a:xfrm rot="21540000" flipV="1">
            <a:off x="5792091" y="5665645"/>
            <a:ext cx="10483" cy="408082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CAB913B-FF7B-2B5F-405C-3076A6E3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0F11E-9245-43CC-B37A-9AFC816A16F0}" type="datetime1">
              <a:rPr lang="fr-FR" smtClean="0"/>
              <a:t>29/08/2024</a:t>
            </a:fld>
            <a:endParaRPr lang="fr-FR" dirty="0"/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1C474D4-439F-FDC4-A1FF-3D0A69378C41}"/>
              </a:ext>
            </a:extLst>
          </p:cNvPr>
          <p:cNvGrpSpPr/>
          <p:nvPr/>
        </p:nvGrpSpPr>
        <p:grpSpPr>
          <a:xfrm>
            <a:off x="12290" y="-11691"/>
            <a:ext cx="12211805" cy="907896"/>
            <a:chOff x="24579" y="-20014"/>
            <a:chExt cx="12479820" cy="885252"/>
          </a:xfrm>
          <a:solidFill>
            <a:schemeClr val="accent6">
              <a:lumMod val="75000"/>
            </a:schemeClr>
          </a:solidFill>
        </p:grpSpPr>
        <p:sp>
          <p:nvSpPr>
            <p:cNvPr id="13" name="Flèche : pentagone 12">
              <a:extLst>
                <a:ext uri="{FF2B5EF4-FFF2-40B4-BE49-F238E27FC236}">
                  <a16:creationId xmlns:a16="http://schemas.microsoft.com/office/drawing/2014/main" id="{07CA3453-4F6E-9277-3BA8-B557C52E1B8E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14" name="Flèche : chevron 13">
              <a:extLst>
                <a:ext uri="{FF2B5EF4-FFF2-40B4-BE49-F238E27FC236}">
                  <a16:creationId xmlns:a16="http://schemas.microsoft.com/office/drawing/2014/main" id="{216D59D4-1BA2-5549-25F3-920CD6FFADD0}"/>
                </a:ext>
              </a:extLst>
            </p:cNvPr>
            <p:cNvSpPr/>
            <p:nvPr/>
          </p:nvSpPr>
          <p:spPr>
            <a:xfrm>
              <a:off x="2718560" y="-11782"/>
              <a:ext cx="3852779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20" name="Flèche : chevron 19">
              <a:extLst>
                <a:ext uri="{FF2B5EF4-FFF2-40B4-BE49-F238E27FC236}">
                  <a16:creationId xmlns:a16="http://schemas.microsoft.com/office/drawing/2014/main" id="{247D32A2-428E-28C6-758D-C5F7332E5657}"/>
                </a:ext>
              </a:extLst>
            </p:cNvPr>
            <p:cNvSpPr/>
            <p:nvPr/>
          </p:nvSpPr>
          <p:spPr>
            <a:xfrm>
              <a:off x="6142565" y="-11051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dirty="0" err="1">
                  <a:solidFill>
                    <a:schemeClr val="bg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21" name="Flèche : chevron 20">
              <a:extLst>
                <a:ext uri="{FF2B5EF4-FFF2-40B4-BE49-F238E27FC236}">
                  <a16:creationId xmlns:a16="http://schemas.microsoft.com/office/drawing/2014/main" id="{F328B8C0-457E-57A7-9398-331C54C66966}"/>
                </a:ext>
              </a:extLst>
            </p:cNvPr>
            <p:cNvSpPr/>
            <p:nvPr/>
          </p:nvSpPr>
          <p:spPr>
            <a:xfrm>
              <a:off x="9010076" y="-11782"/>
              <a:ext cx="3461524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E4C490F-87DA-F06D-C1F7-7EA95AA32968}"/>
                </a:ext>
              </a:extLst>
            </p:cNvPr>
            <p:cNvSpPr/>
            <p:nvPr/>
          </p:nvSpPr>
          <p:spPr>
            <a:xfrm>
              <a:off x="6571338" y="-20014"/>
              <a:ext cx="5933061" cy="865238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4219868-D6F5-B664-6E2A-BD7377A3DDE2}"/>
              </a:ext>
            </a:extLst>
          </p:cNvPr>
          <p:cNvSpPr/>
          <p:nvPr/>
        </p:nvSpPr>
        <p:spPr>
          <a:xfrm>
            <a:off x="3100667" y="1658306"/>
            <a:ext cx="5814867" cy="897475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Experimentation</a:t>
            </a:r>
            <a:r>
              <a:rPr lang="en-US" sz="2400" b="1" kern="100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 Environments x Genotypes x Cropping systems</a:t>
            </a:r>
            <a:endParaRPr lang="fr-FR" sz="2400" b="1" kern="100" dirty="0">
              <a:effectLst/>
              <a:latin typeface="Amasis MT Pro Black" panose="02040A040500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FC3EC3E1-9090-72BD-190F-B3CFD9C9E308}"/>
              </a:ext>
            </a:extLst>
          </p:cNvPr>
          <p:cNvSpPr/>
          <p:nvPr/>
        </p:nvSpPr>
        <p:spPr>
          <a:xfrm>
            <a:off x="2462107" y="6112107"/>
            <a:ext cx="2576290" cy="59804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accent6">
                    <a:lumMod val="75000"/>
                  </a:schemeClr>
                </a:solidFill>
              </a:rPr>
              <a:t>Experimentation</a:t>
            </a:r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  <a:r>
              <a:rPr lang="fr-FR" dirty="0"/>
              <a:t> </a:t>
            </a:r>
            <a:r>
              <a:rPr lang="fr-FR" dirty="0" err="1"/>
              <a:t>Varietal</a:t>
            </a:r>
            <a:r>
              <a:rPr lang="fr-FR" dirty="0"/>
              <a:t> </a:t>
            </a:r>
            <a:r>
              <a:rPr lang="fr-FR" dirty="0" err="1"/>
              <a:t>precocity</a:t>
            </a:r>
            <a:r>
              <a:rPr lang="fr-FR" dirty="0"/>
              <a:t> (2022)</a:t>
            </a:r>
          </a:p>
        </p:txBody>
      </p:sp>
      <p:sp>
        <p:nvSpPr>
          <p:cNvPr id="50" name="Rectangle : coins arrondis 49">
            <a:extLst>
              <a:ext uri="{FF2B5EF4-FFF2-40B4-BE49-F238E27FC236}">
                <a16:creationId xmlns:a16="http://schemas.microsoft.com/office/drawing/2014/main" id="{4E7E0A9F-16FE-0409-997A-297B330B3962}"/>
              </a:ext>
            </a:extLst>
          </p:cNvPr>
          <p:cNvSpPr/>
          <p:nvPr/>
        </p:nvSpPr>
        <p:spPr>
          <a:xfrm>
            <a:off x="5083176" y="6066109"/>
            <a:ext cx="2743200" cy="654167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/>
              <a:t>Experimentation</a:t>
            </a:r>
            <a:r>
              <a:rPr lang="fr-FR" dirty="0"/>
              <a:t>: </a:t>
            </a:r>
            <a:r>
              <a:rPr lang="fr-FR" dirty="0" err="1"/>
              <a:t>Varietal</a:t>
            </a:r>
            <a:r>
              <a:rPr lang="fr-FR" dirty="0"/>
              <a:t> </a:t>
            </a:r>
            <a:r>
              <a:rPr lang="fr-FR" dirty="0" err="1"/>
              <a:t>characterization</a:t>
            </a:r>
            <a:r>
              <a:rPr lang="fr-FR" dirty="0"/>
              <a:t> (2022)</a:t>
            </a:r>
          </a:p>
        </p:txBody>
      </p:sp>
    </p:spTree>
    <p:extLst>
      <p:ext uri="{BB962C8B-B14F-4D97-AF65-F5344CB8AC3E}">
        <p14:creationId xmlns:p14="http://schemas.microsoft.com/office/powerpoint/2010/main" val="33731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23" grpId="0" animBg="1"/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24579" y="-11782"/>
            <a:ext cx="12167422" cy="888198"/>
            <a:chOff x="24579" y="-11782"/>
            <a:chExt cx="12277262" cy="888198"/>
          </a:xfrm>
          <a:solidFill>
            <a:schemeClr val="accent1"/>
          </a:solidFill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18559" y="-11782"/>
              <a:ext cx="4317236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8840316" y="11178"/>
              <a:ext cx="3461524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9263984" y="11178"/>
              <a:ext cx="3037857" cy="8652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4BB1A9A-6C70-31D5-7A72-6830719D76B9}"/>
              </a:ext>
            </a:extLst>
          </p:cNvPr>
          <p:cNvGrpSpPr/>
          <p:nvPr/>
        </p:nvGrpSpPr>
        <p:grpSpPr>
          <a:xfrm>
            <a:off x="24579" y="2136708"/>
            <a:ext cx="8219264" cy="4681290"/>
            <a:chOff x="113214" y="1999429"/>
            <a:chExt cx="8219264" cy="4681290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D46D71A1-D12F-35C3-BAAE-D291936A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14" y="1999429"/>
              <a:ext cx="8219264" cy="468129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3DA68785-A8FE-553C-3D64-4DE638F75978}"/>
                </a:ext>
              </a:extLst>
            </p:cNvPr>
            <p:cNvSpPr txBox="1"/>
            <p:nvPr/>
          </p:nvSpPr>
          <p:spPr>
            <a:xfrm>
              <a:off x="860751" y="2397968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=19%</a:t>
              </a:r>
            </a:p>
            <a:p>
              <a:r>
                <a:rPr lang="fr-FR" b="1" dirty="0"/>
                <a:t>d=0.96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A6D03A1F-6A87-5F1C-5D9B-D74889205B04}"/>
                </a:ext>
              </a:extLst>
            </p:cNvPr>
            <p:cNvSpPr txBox="1"/>
            <p:nvPr/>
          </p:nvSpPr>
          <p:spPr>
            <a:xfrm>
              <a:off x="2694457" y="2326433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=27%</a:t>
              </a:r>
            </a:p>
            <a:p>
              <a:r>
                <a:rPr lang="fr-FR" b="1" dirty="0"/>
                <a:t>d=0.93</a:t>
              </a:r>
            </a:p>
          </p:txBody>
        </p:sp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3178EBD3-78AE-B061-9B41-F4D98C7B6D33}"/>
                </a:ext>
              </a:extLst>
            </p:cNvPr>
            <p:cNvSpPr txBox="1"/>
            <p:nvPr/>
          </p:nvSpPr>
          <p:spPr>
            <a:xfrm>
              <a:off x="4528163" y="2397968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=15%</a:t>
              </a:r>
            </a:p>
            <a:p>
              <a:r>
                <a:rPr lang="fr-FR" b="1" dirty="0"/>
                <a:t>d=0.97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11D74EF8-FE93-80BD-A1FA-12C70AFFBFCB}"/>
                </a:ext>
              </a:extLst>
            </p:cNvPr>
            <p:cNvSpPr txBox="1"/>
            <p:nvPr/>
          </p:nvSpPr>
          <p:spPr>
            <a:xfrm>
              <a:off x="6338181" y="2397967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=17%</a:t>
              </a:r>
            </a:p>
            <a:p>
              <a:r>
                <a:rPr lang="fr-FR" b="1" dirty="0"/>
                <a:t>d=0.97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4CD61B5-0FB8-9BEB-9401-799E8D45EE9B}"/>
                </a:ext>
              </a:extLst>
            </p:cNvPr>
            <p:cNvSpPr txBox="1"/>
            <p:nvPr/>
          </p:nvSpPr>
          <p:spPr>
            <a:xfrm>
              <a:off x="761224" y="5545495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=19%</a:t>
              </a:r>
            </a:p>
            <a:p>
              <a:r>
                <a:rPr lang="fr-FR" b="1" dirty="0"/>
                <a:t>d=0.94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97BA584-9054-0AFA-9C8E-B1EFBE3DDF96}"/>
                </a:ext>
              </a:extLst>
            </p:cNvPr>
            <p:cNvSpPr txBox="1"/>
            <p:nvPr/>
          </p:nvSpPr>
          <p:spPr>
            <a:xfrm>
              <a:off x="2668437" y="5545494"/>
              <a:ext cx="1455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=24%</a:t>
              </a:r>
            </a:p>
            <a:p>
              <a:r>
                <a:rPr lang="fr-FR" b="1" dirty="0"/>
                <a:t>d=0.90</a:t>
              </a: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58EC392-602B-B714-6EF3-660802B666C9}"/>
                </a:ext>
              </a:extLst>
            </p:cNvPr>
            <p:cNvSpPr txBox="1"/>
            <p:nvPr/>
          </p:nvSpPr>
          <p:spPr>
            <a:xfrm>
              <a:off x="4362841" y="5545494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=25%</a:t>
              </a:r>
            </a:p>
            <a:p>
              <a:r>
                <a:rPr lang="fr-FR" b="1" dirty="0"/>
                <a:t>d=0.86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8B3E8466-AFCA-0156-61B6-D3F1B84A6630}"/>
                </a:ext>
              </a:extLst>
            </p:cNvPr>
            <p:cNvSpPr txBox="1"/>
            <p:nvPr/>
          </p:nvSpPr>
          <p:spPr>
            <a:xfrm>
              <a:off x="6296073" y="5629470"/>
              <a:ext cx="14555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err="1"/>
                <a:t>nRMSE</a:t>
              </a:r>
              <a:r>
                <a:rPr lang="fr-FR" b="1" dirty="0"/>
                <a:t>=18%</a:t>
              </a:r>
            </a:p>
            <a:p>
              <a:r>
                <a:rPr lang="fr-FR" b="1" dirty="0"/>
                <a:t>d=0.94</a:t>
              </a:r>
            </a:p>
          </p:txBody>
        </p:sp>
      </p:grpSp>
      <p:sp>
        <p:nvSpPr>
          <p:cNvPr id="50" name="Zone de texte 6">
            <a:extLst>
              <a:ext uri="{FF2B5EF4-FFF2-40B4-BE49-F238E27FC236}">
                <a16:creationId xmlns:a16="http://schemas.microsoft.com/office/drawing/2014/main" id="{B902FF75-FA73-82AB-4993-72B7CEEFB56D}"/>
              </a:ext>
            </a:extLst>
          </p:cNvPr>
          <p:cNvSpPr txBox="1"/>
          <p:nvPr/>
        </p:nvSpPr>
        <p:spPr>
          <a:xfrm>
            <a:off x="-1" y="936466"/>
            <a:ext cx="12077962" cy="1212023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Measured (symbols) and simulated (lines) extractable water soil in profile under cropping systems (CT, CTI, CA_ST, CA_NT) at sites (</a:t>
            </a:r>
            <a:r>
              <a:rPr lang="en-US" sz="2400" b="1" dirty="0" err="1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Savalou</a:t>
            </a:r>
            <a:r>
              <a:rPr lang="en-US" sz="2400" b="1" dirty="0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, </a:t>
            </a:r>
            <a:r>
              <a:rPr lang="en-US" sz="2400" b="1" dirty="0" err="1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Soaodou</a:t>
            </a:r>
            <a:r>
              <a:rPr lang="en-US" sz="2400" b="1" dirty="0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596495f2"/>
              </a:rPr>
              <a:t>) in 2023 for evaluation </a:t>
            </a:r>
            <a:endParaRPr lang="fr-FR" sz="2400" b="1" dirty="0">
              <a:effectLst/>
              <a:latin typeface="Amasis MT Pro Black" panose="02040A040500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fr-FR" sz="2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E38DA680-BF87-F862-56AE-804E33863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903" y="1881843"/>
            <a:ext cx="1409700" cy="21336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54570E17-AEDF-333A-D994-8835DC2A9B45}"/>
              </a:ext>
            </a:extLst>
          </p:cNvPr>
          <p:cNvSpPr txBox="1"/>
          <p:nvPr/>
        </p:nvSpPr>
        <p:spPr>
          <a:xfrm>
            <a:off x="8243842" y="2535246"/>
            <a:ext cx="3834119" cy="25365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effectLst/>
                <a:latin typeface="Amasis MT Pro Black" panose="02040A04050005020304" pitchFamily="18" charset="0"/>
                <a:ea typeface="Times New Roman" panose="02020603050405020304" pitchFamily="18" charset="0"/>
                <a:cs typeface="AdvOT1efcda3b.B"/>
              </a:rPr>
              <a:t>Model evaluation was better in both sites and prediction </a:t>
            </a:r>
            <a:r>
              <a:rPr lang="en-US" sz="1800" b="1" dirty="0">
                <a:effectLst/>
                <a:latin typeface="Amasis MT Pro Black" panose="02040A04050005020304" pitchFamily="18" charset="0"/>
                <a:ea typeface="Aptos" panose="020B0004020202020204" pitchFamily="34" charset="0"/>
                <a:cs typeface="AdvOT596495f2"/>
              </a:rPr>
              <a:t>and could be used to assess soil water dynamics in agroecological cropping systems in both sites.</a:t>
            </a:r>
            <a:endParaRPr lang="fr-FR" sz="1800" b="1" dirty="0">
              <a:effectLst/>
              <a:latin typeface="Amasis MT Pro Black" panose="02040A040500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" name="Espace réservé du numéro de diapositive 53">
            <a:extLst>
              <a:ext uri="{FF2B5EF4-FFF2-40B4-BE49-F238E27FC236}">
                <a16:creationId xmlns:a16="http://schemas.microsoft.com/office/drawing/2014/main" id="{80C68981-E501-AA48-AEDB-D46F309DE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501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6A0ED8E-8417-0299-7532-AB9E87FFCA1E}"/>
              </a:ext>
            </a:extLst>
          </p:cNvPr>
          <p:cNvGrpSpPr/>
          <p:nvPr/>
        </p:nvGrpSpPr>
        <p:grpSpPr>
          <a:xfrm>
            <a:off x="24579" y="-11782"/>
            <a:ext cx="12167422" cy="888198"/>
            <a:chOff x="24579" y="-11782"/>
            <a:chExt cx="12277262" cy="888198"/>
          </a:xfrm>
          <a:solidFill>
            <a:schemeClr val="accent1"/>
          </a:solidFill>
        </p:grpSpPr>
        <p:sp>
          <p:nvSpPr>
            <p:cNvPr id="5" name="Flèche : pentagone 4">
              <a:extLst>
                <a:ext uri="{FF2B5EF4-FFF2-40B4-BE49-F238E27FC236}">
                  <a16:creationId xmlns:a16="http://schemas.microsoft.com/office/drawing/2014/main" id="{C2FBF9CD-9B6F-C6E4-8676-DA540C54F207}"/>
                </a:ext>
              </a:extLst>
            </p:cNvPr>
            <p:cNvSpPr/>
            <p:nvPr/>
          </p:nvSpPr>
          <p:spPr>
            <a:xfrm>
              <a:off x="24579" y="0"/>
              <a:ext cx="3156158" cy="865238"/>
            </a:xfrm>
            <a:prstGeom prst="homePlate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Introduction</a:t>
              </a:r>
            </a:p>
          </p:txBody>
        </p:sp>
        <p:sp>
          <p:nvSpPr>
            <p:cNvPr id="6" name="Flèche : chevron 5">
              <a:extLst>
                <a:ext uri="{FF2B5EF4-FFF2-40B4-BE49-F238E27FC236}">
                  <a16:creationId xmlns:a16="http://schemas.microsoft.com/office/drawing/2014/main" id="{1D5BA3D1-4A4A-9103-04A5-0DE85332CDA6}"/>
                </a:ext>
              </a:extLst>
            </p:cNvPr>
            <p:cNvSpPr/>
            <p:nvPr/>
          </p:nvSpPr>
          <p:spPr>
            <a:xfrm>
              <a:off x="2718559" y="-11782"/>
              <a:ext cx="4317236" cy="865238"/>
            </a:xfrm>
            <a:prstGeom prst="chevron">
              <a:avLst/>
            </a:prstGeom>
            <a:grp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>
                  <a:solidFill>
                    <a:schemeClr val="bg1">
                      <a:lumMod val="65000"/>
                    </a:schemeClr>
                  </a:solidFill>
                  <a:latin typeface="Arial Narrow" panose="020B0606020202030204" pitchFamily="34" charset="0"/>
                </a:rPr>
                <a:t>Materials and Methods</a:t>
              </a:r>
            </a:p>
          </p:txBody>
        </p:sp>
        <p:sp>
          <p:nvSpPr>
            <p:cNvPr id="7" name="Flèche : chevron 6">
              <a:extLst>
                <a:ext uri="{FF2B5EF4-FFF2-40B4-BE49-F238E27FC236}">
                  <a16:creationId xmlns:a16="http://schemas.microsoft.com/office/drawing/2014/main" id="{9222243E-F2B5-17A9-5B80-5D4AE023160B}"/>
                </a:ext>
              </a:extLst>
            </p:cNvPr>
            <p:cNvSpPr/>
            <p:nvPr/>
          </p:nvSpPr>
          <p:spPr>
            <a:xfrm>
              <a:off x="5962636" y="0"/>
              <a:ext cx="3301348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3200" b="1" dirty="0" err="1">
                  <a:solidFill>
                    <a:schemeClr val="tx1"/>
                  </a:solidFill>
                  <a:latin typeface="Arial Narrow" panose="020B0606020202030204" pitchFamily="34" charset="0"/>
                </a:rPr>
                <a:t>Results</a:t>
              </a:r>
              <a:r>
                <a:rPr lang="fr-FR" sz="32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 and discussion</a:t>
              </a:r>
            </a:p>
          </p:txBody>
        </p:sp>
        <p:sp>
          <p:nvSpPr>
            <p:cNvPr id="8" name="Flèche : chevron 7">
              <a:extLst>
                <a:ext uri="{FF2B5EF4-FFF2-40B4-BE49-F238E27FC236}">
                  <a16:creationId xmlns:a16="http://schemas.microsoft.com/office/drawing/2014/main" id="{415C3955-8DDA-4392-B964-653D1449862C}"/>
                </a:ext>
              </a:extLst>
            </p:cNvPr>
            <p:cNvSpPr/>
            <p:nvPr/>
          </p:nvSpPr>
          <p:spPr>
            <a:xfrm>
              <a:off x="8840316" y="11178"/>
              <a:ext cx="3461524" cy="865238"/>
            </a:xfrm>
            <a:prstGeom prst="chevron">
              <a:avLst/>
            </a:prstGeom>
            <a:solidFill>
              <a:schemeClr val="accent2">
                <a:lumMod val="75000"/>
              </a:schemeClr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Conclusion </a:t>
              </a:r>
            </a:p>
            <a:p>
              <a:pPr algn="ctr"/>
              <a:r>
                <a:rPr lang="fr-FR" sz="2800" b="1" dirty="0">
                  <a:solidFill>
                    <a:schemeClr val="tx1"/>
                  </a:solidFill>
                  <a:latin typeface="Arial Narrow" panose="020B0606020202030204" pitchFamily="34" charset="0"/>
                </a:rPr>
                <a:t>and prospects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549E8B3-738D-BE24-ED6A-A64BF1168402}"/>
                </a:ext>
              </a:extLst>
            </p:cNvPr>
            <p:cNvSpPr/>
            <p:nvPr/>
          </p:nvSpPr>
          <p:spPr>
            <a:xfrm>
              <a:off x="9263984" y="11178"/>
              <a:ext cx="3037857" cy="86523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582CD13D-C9C7-CC8B-4DF7-FAF7B8DFF3B0}"/>
              </a:ext>
            </a:extLst>
          </p:cNvPr>
          <p:cNvSpPr txBox="1"/>
          <p:nvPr/>
        </p:nvSpPr>
        <p:spPr>
          <a:xfrm>
            <a:off x="214604" y="1007706"/>
            <a:ext cx="1143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Amasis MT Pro Black" panose="02040A04050005020304" pitchFamily="18" charset="0"/>
              </a:rPr>
              <a:t>Physico</a:t>
            </a:r>
            <a:r>
              <a:rPr lang="en-US" sz="2800" b="1" dirty="0">
                <a:latin typeface="Amasis MT Pro Black" panose="02040A04050005020304" pitchFamily="18" charset="0"/>
              </a:rPr>
              <a:t>-chemical soil properties of cropping systems in 2023</a:t>
            </a:r>
            <a:endParaRPr lang="fr-FR" sz="2800" b="1" dirty="0">
              <a:latin typeface="Amasis MT Pro Black" panose="02040A04050005020304" pitchFamily="18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AF8BD3-9F3A-5C7C-9C21-0432BD3CD3FA}"/>
              </a:ext>
            </a:extLst>
          </p:cNvPr>
          <p:cNvSpPr txBox="1"/>
          <p:nvPr/>
        </p:nvSpPr>
        <p:spPr>
          <a:xfrm>
            <a:off x="1635189" y="1397872"/>
            <a:ext cx="21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masis MT Pro Black" panose="02040A04050005020304" pitchFamily="18" charset="0"/>
              </a:rPr>
              <a:t>Savalou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AA596D-BDED-BE58-1B26-886F3327BE4E}"/>
              </a:ext>
            </a:extLst>
          </p:cNvPr>
          <p:cNvSpPr txBox="1"/>
          <p:nvPr/>
        </p:nvSpPr>
        <p:spPr>
          <a:xfrm>
            <a:off x="7323755" y="1362010"/>
            <a:ext cx="215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err="1">
                <a:latin typeface="Amasis MT Pro Black" panose="02040A04050005020304" pitchFamily="18" charset="0"/>
              </a:rPr>
              <a:t>Soaodou</a:t>
            </a:r>
            <a:endParaRPr lang="fr-FR" sz="3600" dirty="0">
              <a:latin typeface="Amasis MT Pro Black" panose="02040A04050005020304" pitchFamily="18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9FBE8D-00D3-3FCB-B0FB-9FF4039E27ED}"/>
              </a:ext>
            </a:extLst>
          </p:cNvPr>
          <p:cNvSpPr txBox="1"/>
          <p:nvPr/>
        </p:nvSpPr>
        <p:spPr>
          <a:xfrm>
            <a:off x="24579" y="5924939"/>
            <a:ext cx="5685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sis MT Pro Black" panose="02040A04050005020304" pitchFamily="18" charset="0"/>
              </a:rPr>
              <a:t>CTI and CA_ST </a:t>
            </a:r>
            <a:r>
              <a:rPr lang="en-US" dirty="0">
                <a:latin typeface="Amasis MT Pro Black" panose="02040A04050005020304" pitchFamily="18" charset="0"/>
              </a:rPr>
              <a:t>better supplied with N and C at depth 0.10</a:t>
            </a:r>
          </a:p>
          <a:p>
            <a:pPr algn="ctr"/>
            <a:r>
              <a:rPr lang="fr-FR" dirty="0" err="1">
                <a:latin typeface="Amasis MT Pro Black" panose="02040A04050005020304" pitchFamily="18" charset="0"/>
              </a:rPr>
              <a:t>Soil</a:t>
            </a:r>
            <a:r>
              <a:rPr lang="fr-FR" dirty="0">
                <a:latin typeface="Amasis MT Pro Black" panose="02040A04050005020304" pitchFamily="18" charset="0"/>
              </a:rPr>
              <a:t> in CA_NT </a:t>
            </a:r>
            <a:r>
              <a:rPr lang="fr-FR" dirty="0" err="1">
                <a:latin typeface="Amasis MT Pro Black" panose="02040A04050005020304" pitchFamily="18" charset="0"/>
              </a:rPr>
              <a:t>less</a:t>
            </a:r>
            <a:r>
              <a:rPr lang="fr-FR" dirty="0">
                <a:latin typeface="Amasis MT Pro Black" panose="02040A04050005020304" pitchFamily="18" charset="0"/>
              </a:rPr>
              <a:t> </a:t>
            </a:r>
            <a:r>
              <a:rPr lang="fr-FR" dirty="0" err="1">
                <a:latin typeface="Amasis MT Pro Black" panose="02040A04050005020304" pitchFamily="18" charset="0"/>
              </a:rPr>
              <a:t>acid</a:t>
            </a:r>
            <a:endParaRPr lang="fr-FR" dirty="0">
              <a:latin typeface="Amasis MT Pro Black" panose="02040A040500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BB90AF9-2FCB-11BB-4172-76E8B505173E}"/>
              </a:ext>
            </a:extLst>
          </p:cNvPr>
          <p:cNvSpPr txBox="1"/>
          <p:nvPr/>
        </p:nvSpPr>
        <p:spPr>
          <a:xfrm>
            <a:off x="5929604" y="5918810"/>
            <a:ext cx="5685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Amasis MT Pro Black" panose="02040A04050005020304" pitchFamily="18" charset="0"/>
              </a:rPr>
              <a:t>CA_NT and CA_ST </a:t>
            </a:r>
            <a:r>
              <a:rPr lang="en-US" dirty="0">
                <a:latin typeface="Amasis MT Pro Black" panose="02040A04050005020304" pitchFamily="18" charset="0"/>
              </a:rPr>
              <a:t>better supplied with N and C at depth 0.10</a:t>
            </a:r>
          </a:p>
          <a:p>
            <a:pPr algn="ctr"/>
            <a:r>
              <a:rPr lang="fr-FR" dirty="0" err="1">
                <a:latin typeface="Amasis MT Pro Black" panose="02040A04050005020304" pitchFamily="18" charset="0"/>
              </a:rPr>
              <a:t>Soil</a:t>
            </a:r>
            <a:r>
              <a:rPr lang="fr-FR" dirty="0">
                <a:latin typeface="Amasis MT Pro Black" panose="02040A04050005020304" pitchFamily="18" charset="0"/>
              </a:rPr>
              <a:t> in CA_NT </a:t>
            </a:r>
            <a:r>
              <a:rPr lang="fr-FR" dirty="0" err="1">
                <a:latin typeface="Amasis MT Pro Black" panose="02040A04050005020304" pitchFamily="18" charset="0"/>
              </a:rPr>
              <a:t>less</a:t>
            </a:r>
            <a:r>
              <a:rPr lang="fr-FR" dirty="0">
                <a:latin typeface="Amasis MT Pro Black" panose="02040A04050005020304" pitchFamily="18" charset="0"/>
              </a:rPr>
              <a:t> </a:t>
            </a:r>
            <a:r>
              <a:rPr lang="fr-FR" dirty="0" err="1">
                <a:latin typeface="Amasis MT Pro Black" panose="02040A04050005020304" pitchFamily="18" charset="0"/>
              </a:rPr>
              <a:t>acid</a:t>
            </a:r>
            <a:endParaRPr lang="fr-FR" dirty="0">
              <a:latin typeface="Amasis MT Pro Black" panose="02040A04050005020304" pitchFamily="18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909CC9-85DD-FD74-E8F3-724B60988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878"/>
            <a:ext cx="6992195" cy="388827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AB25A5F-EACA-DA93-5384-3D91BD4FB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222" y="1895056"/>
            <a:ext cx="6663778" cy="3818929"/>
          </a:xfrm>
          <a:prstGeom prst="rect">
            <a:avLst/>
          </a:prstGeom>
        </p:spPr>
      </p:pic>
      <p:sp>
        <p:nvSpPr>
          <p:cNvPr id="24" name="Espace réservé du numéro de diapositive 23">
            <a:extLst>
              <a:ext uri="{FF2B5EF4-FFF2-40B4-BE49-F238E27FC236}">
                <a16:creationId xmlns:a16="http://schemas.microsoft.com/office/drawing/2014/main" id="{E68BA2F2-244A-D846-02EF-B1FA10A7F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25A46-D16C-4E16-AAE0-72064F15385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10224</TotalTime>
  <Words>1656</Words>
  <Application>Microsoft Office PowerPoint</Application>
  <PresentationFormat>Grand écran</PresentationFormat>
  <Paragraphs>396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Amasis MT Pro Black</vt:lpstr>
      <vt:lpstr>Aptos</vt:lpstr>
      <vt:lpstr>Arial</vt:lpstr>
      <vt:lpstr>Arial Narrow</vt:lpstr>
      <vt:lpstr>Arial Nova</vt:lpstr>
      <vt:lpstr>Times New Roman</vt:lpstr>
      <vt:lpstr>Wingdings</vt:lpstr>
      <vt:lpstr>Thème Office</vt:lpstr>
      <vt:lpstr>Coupling experimentation and crop modeling to evaluate morpho-physiological traits of cotton cultivars in agroecological cropping systems in Benin</vt:lpstr>
      <vt:lpstr>Plan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Contribution title</dc:title>
  <dc:creator>Charlemagne ABOUA</dc:creator>
  <cp:lastModifiedBy>Charlemagne ABOUA</cp:lastModifiedBy>
  <cp:revision>10</cp:revision>
  <dcterms:created xsi:type="dcterms:W3CDTF">2024-06-09T17:28:30Z</dcterms:created>
  <dcterms:modified xsi:type="dcterms:W3CDTF">2024-08-29T07:08:21Z</dcterms:modified>
</cp:coreProperties>
</file>