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19"/>
  </p:notesMasterIdLst>
  <p:sldIdLst>
    <p:sldId id="256" r:id="rId6"/>
    <p:sldId id="311" r:id="rId7"/>
    <p:sldId id="312" r:id="rId8"/>
    <p:sldId id="313" r:id="rId9"/>
    <p:sldId id="333" r:id="rId10"/>
    <p:sldId id="319" r:id="rId11"/>
    <p:sldId id="335" r:id="rId12"/>
    <p:sldId id="332" r:id="rId13"/>
    <p:sldId id="325" r:id="rId14"/>
    <p:sldId id="326" r:id="rId15"/>
    <p:sldId id="329" r:id="rId16"/>
    <p:sldId id="331" r:id="rId17"/>
    <p:sldId id="334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F0F46E4C-B64C-4B01-BBCF-3EBAFB815334}">
          <p14:sldIdLst>
            <p14:sldId id="256"/>
            <p14:sldId id="311"/>
            <p14:sldId id="312"/>
            <p14:sldId id="313"/>
            <p14:sldId id="333"/>
            <p14:sldId id="319"/>
            <p14:sldId id="335"/>
            <p14:sldId id="332"/>
            <p14:sldId id="325"/>
            <p14:sldId id="326"/>
            <p14:sldId id="329"/>
            <p14:sldId id="331"/>
            <p14:sldId id="3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40920A-F5FB-FB90-F24D-908F48A41337}" name="BOUSSELIN Xavier" initials="BX" userId="S::x.bousselin@groupe-esa.com::ef144e31-72ae-4ec3-9b0b-27621bfc73a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Y Margaux" initials="GM" lastIdx="1" clrIdx="0">
    <p:extLst>
      <p:ext uri="{19B8F6BF-5375-455C-9EA6-DF929625EA0E}">
        <p15:presenceInfo xmlns:p15="http://schemas.microsoft.com/office/powerpoint/2012/main" userId="S::m.guy@groupe-esa.com::e01a3446-2140-426a-aa3c-4bc15b1642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9E60"/>
    <a:srgbClr val="EB8A44"/>
    <a:srgbClr val="E69F00"/>
    <a:srgbClr val="666666"/>
    <a:srgbClr val="56B4E9"/>
    <a:srgbClr val="009E73"/>
    <a:srgbClr val="A1BE95"/>
    <a:srgbClr val="FFFFFF"/>
    <a:srgbClr val="009C71"/>
    <a:srgbClr val="84AB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84606" autoAdjust="0"/>
  </p:normalViewPr>
  <p:slideViewPr>
    <p:cSldViewPr snapToGrid="0" showGuides="1">
      <p:cViewPr>
        <p:scale>
          <a:sx n="90" d="100"/>
          <a:sy n="90" d="100"/>
        </p:scale>
        <p:origin x="1302" y="22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8/10/relationships/authors" Target="authors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USSELIN Xavier" userId="ef144e31-72ae-4ec3-9b0b-27621bfc73a5" providerId="ADAL" clId="{53BDD4B9-F28F-4D9C-92EF-723B28563F87}"/>
    <pc:docChg chg="sldOrd">
      <pc:chgData name="BOUSSELIN Xavier" userId="ef144e31-72ae-4ec3-9b0b-27621bfc73a5" providerId="ADAL" clId="{53BDD4B9-F28F-4D9C-92EF-723B28563F87}" dt="2024-07-15T10:37:27.896" v="1"/>
      <pc:docMkLst>
        <pc:docMk/>
      </pc:docMkLst>
      <pc:sldChg chg="addCm">
        <pc:chgData name="BOUSSELIN Xavier" userId="ef144e31-72ae-4ec3-9b0b-27621bfc73a5" providerId="ADAL" clId="{53BDD4B9-F28F-4D9C-92EF-723B28563F87}" dt="2024-07-15T10:37:27.896" v="1"/>
        <pc:sldMkLst>
          <pc:docMk/>
          <pc:sldMk cId="2484169510" sldId="256"/>
        </pc:sldMkLst>
      </pc:sldChg>
      <pc:sldChg chg="ord">
        <pc:chgData name="BOUSSELIN Xavier" userId="ef144e31-72ae-4ec3-9b0b-27621bfc73a5" providerId="ADAL" clId="{53BDD4B9-F28F-4D9C-92EF-723B28563F87}" dt="2024-07-12T11:59:36.626" v="0" actId="20578"/>
        <pc:sldMkLst>
          <pc:docMk/>
          <pc:sldMk cId="3714696983" sldId="331"/>
        </pc:sldMkLst>
      </pc:sldChg>
    </pc:docChg>
  </pc:docChgLst>
  <pc:docChgLst>
    <pc:chgData name="GUY Margaux" userId="e01a3446-2140-426a-aa3c-4bc15b164290" providerId="ADAL" clId="{01D42589-DA6D-468D-9614-D262BBA67D52}"/>
    <pc:docChg chg="undo redo custSel delSld modSld modSection">
      <pc:chgData name="GUY Margaux" userId="e01a3446-2140-426a-aa3c-4bc15b164290" providerId="ADAL" clId="{01D42589-DA6D-468D-9614-D262BBA67D52}" dt="2024-08-21T13:40:42.381" v="3225" actId="465"/>
      <pc:docMkLst>
        <pc:docMk/>
      </pc:docMkLst>
      <pc:sldChg chg="modSp">
        <pc:chgData name="GUY Margaux" userId="e01a3446-2140-426a-aa3c-4bc15b164290" providerId="ADAL" clId="{01D42589-DA6D-468D-9614-D262BBA67D52}" dt="2024-08-21T09:35:22.675" v="696" actId="20577"/>
        <pc:sldMkLst>
          <pc:docMk/>
          <pc:sldMk cId="2542865237" sldId="312"/>
        </pc:sldMkLst>
        <pc:spChg chg="mod">
          <ac:chgData name="GUY Margaux" userId="e01a3446-2140-426a-aa3c-4bc15b164290" providerId="ADAL" clId="{01D42589-DA6D-468D-9614-D262BBA67D52}" dt="2024-08-21T09:35:22.675" v="696" actId="20577"/>
          <ac:spMkLst>
            <pc:docMk/>
            <pc:sldMk cId="2542865237" sldId="312"/>
            <ac:spMk id="30" creationId="{FEFE979A-C5AC-4245-8C41-79292E0568D8}"/>
          </ac:spMkLst>
        </pc:spChg>
      </pc:sldChg>
      <pc:sldChg chg="delSp modSp mod delAnim modAnim">
        <pc:chgData name="GUY Margaux" userId="e01a3446-2140-426a-aa3c-4bc15b164290" providerId="ADAL" clId="{01D42589-DA6D-468D-9614-D262BBA67D52}" dt="2024-08-21T13:33:35.222" v="3089" actId="14100"/>
        <pc:sldMkLst>
          <pc:docMk/>
          <pc:sldMk cId="4201133635" sldId="313"/>
        </pc:sldMkLst>
        <pc:spChg chg="mod">
          <ac:chgData name="GUY Margaux" userId="e01a3446-2140-426a-aa3c-4bc15b164290" providerId="ADAL" clId="{01D42589-DA6D-468D-9614-D262BBA67D52}" dt="2024-08-21T13:33:35.222" v="3089" actId="14100"/>
          <ac:spMkLst>
            <pc:docMk/>
            <pc:sldMk cId="4201133635" sldId="313"/>
            <ac:spMk id="15" creationId="{A574C4C8-4304-47C9-83C4-ADCE74A831F6}"/>
          </ac:spMkLst>
        </pc:spChg>
        <pc:spChg chg="del">
          <ac:chgData name="GUY Margaux" userId="e01a3446-2140-426a-aa3c-4bc15b164290" providerId="ADAL" clId="{01D42589-DA6D-468D-9614-D262BBA67D52}" dt="2024-08-21T09:08:35.542" v="124" actId="478"/>
          <ac:spMkLst>
            <pc:docMk/>
            <pc:sldMk cId="4201133635" sldId="313"/>
            <ac:spMk id="25" creationId="{D36A5C2F-9DAC-43F4-9000-826AFA62FB79}"/>
          </ac:spMkLst>
        </pc:spChg>
        <pc:spChg chg="del">
          <ac:chgData name="GUY Margaux" userId="e01a3446-2140-426a-aa3c-4bc15b164290" providerId="ADAL" clId="{01D42589-DA6D-468D-9614-D262BBA67D52}" dt="2024-08-21T09:08:34.089" v="123" actId="478"/>
          <ac:spMkLst>
            <pc:docMk/>
            <pc:sldMk cId="4201133635" sldId="313"/>
            <ac:spMk id="26" creationId="{1A8D1DF9-D345-4B4B-9C2D-AB41E0153950}"/>
          </ac:spMkLst>
        </pc:spChg>
        <pc:spChg chg="mod">
          <ac:chgData name="GUY Margaux" userId="e01a3446-2140-426a-aa3c-4bc15b164290" providerId="ADAL" clId="{01D42589-DA6D-468D-9614-D262BBA67D52}" dt="2024-08-21T09:19:30.021" v="203" actId="554"/>
          <ac:spMkLst>
            <pc:docMk/>
            <pc:sldMk cId="4201133635" sldId="313"/>
            <ac:spMk id="27" creationId="{19832772-DC51-47AF-89A9-E061A510A2BA}"/>
          </ac:spMkLst>
        </pc:spChg>
        <pc:spChg chg="mod">
          <ac:chgData name="GUY Margaux" userId="e01a3446-2140-426a-aa3c-4bc15b164290" providerId="ADAL" clId="{01D42589-DA6D-468D-9614-D262BBA67D52}" dt="2024-08-21T09:28:21.174" v="553" actId="1076"/>
          <ac:spMkLst>
            <pc:docMk/>
            <pc:sldMk cId="4201133635" sldId="313"/>
            <ac:spMk id="28" creationId="{C5B99E31-F948-4F7E-B28D-17850FEB5E64}"/>
          </ac:spMkLst>
        </pc:spChg>
        <pc:spChg chg="mod">
          <ac:chgData name="GUY Margaux" userId="e01a3446-2140-426a-aa3c-4bc15b164290" providerId="ADAL" clId="{01D42589-DA6D-468D-9614-D262BBA67D52}" dt="2024-08-21T09:28:39.158" v="556" actId="1076"/>
          <ac:spMkLst>
            <pc:docMk/>
            <pc:sldMk cId="4201133635" sldId="313"/>
            <ac:spMk id="29" creationId="{D6C1F739-6F19-46C2-97AD-8867BB8C85C6}"/>
          </ac:spMkLst>
        </pc:spChg>
        <pc:spChg chg="mod">
          <ac:chgData name="GUY Margaux" userId="e01a3446-2140-426a-aa3c-4bc15b164290" providerId="ADAL" clId="{01D42589-DA6D-468D-9614-D262BBA67D52}" dt="2024-08-21T09:28:32.589" v="555" actId="1076"/>
          <ac:spMkLst>
            <pc:docMk/>
            <pc:sldMk cId="4201133635" sldId="313"/>
            <ac:spMk id="31" creationId="{EEDAF24B-8054-4AB4-8CE7-268020EAAC8E}"/>
          </ac:spMkLst>
        </pc:spChg>
        <pc:spChg chg="mod">
          <ac:chgData name="GUY Margaux" userId="e01a3446-2140-426a-aa3c-4bc15b164290" providerId="ADAL" clId="{01D42589-DA6D-468D-9614-D262BBA67D52}" dt="2024-08-21T09:28:44.326" v="557" actId="1076"/>
          <ac:spMkLst>
            <pc:docMk/>
            <pc:sldMk cId="4201133635" sldId="313"/>
            <ac:spMk id="34" creationId="{145EB943-3542-4E62-B3C4-2E0CC5FB9FCB}"/>
          </ac:spMkLst>
        </pc:spChg>
        <pc:spChg chg="mod">
          <ac:chgData name="GUY Margaux" userId="e01a3446-2140-426a-aa3c-4bc15b164290" providerId="ADAL" clId="{01D42589-DA6D-468D-9614-D262BBA67D52}" dt="2024-08-21T09:30:02.018" v="652" actId="1037"/>
          <ac:spMkLst>
            <pc:docMk/>
            <pc:sldMk cId="4201133635" sldId="313"/>
            <ac:spMk id="35" creationId="{F63870F4-FD3E-4350-A877-4C138277852C}"/>
          </ac:spMkLst>
        </pc:spChg>
        <pc:spChg chg="mod">
          <ac:chgData name="GUY Margaux" userId="e01a3446-2140-426a-aa3c-4bc15b164290" providerId="ADAL" clId="{01D42589-DA6D-468D-9614-D262BBA67D52}" dt="2024-08-21T09:29:55.022" v="643" actId="1037"/>
          <ac:spMkLst>
            <pc:docMk/>
            <pc:sldMk cId="4201133635" sldId="313"/>
            <ac:spMk id="36" creationId="{5C4BF2D4-0CD1-44DA-9FA9-974AA8F0EB7F}"/>
          </ac:spMkLst>
        </pc:spChg>
        <pc:spChg chg="mod">
          <ac:chgData name="GUY Margaux" userId="e01a3446-2140-426a-aa3c-4bc15b164290" providerId="ADAL" clId="{01D42589-DA6D-468D-9614-D262BBA67D52}" dt="2024-08-21T09:30:15.124" v="654" actId="1076"/>
          <ac:spMkLst>
            <pc:docMk/>
            <pc:sldMk cId="4201133635" sldId="313"/>
            <ac:spMk id="37" creationId="{EE0E3CBD-3BEB-4D8A-BB78-894FC47D836A}"/>
          </ac:spMkLst>
        </pc:spChg>
        <pc:spChg chg="mod">
          <ac:chgData name="GUY Margaux" userId="e01a3446-2140-426a-aa3c-4bc15b164290" providerId="ADAL" clId="{01D42589-DA6D-468D-9614-D262BBA67D52}" dt="2024-08-21T09:30:32.484" v="655" actId="1076"/>
          <ac:spMkLst>
            <pc:docMk/>
            <pc:sldMk cId="4201133635" sldId="313"/>
            <ac:spMk id="39" creationId="{EABE2F30-5853-4348-94FB-12695FB74B2E}"/>
          </ac:spMkLst>
        </pc:spChg>
        <pc:spChg chg="mod">
          <ac:chgData name="GUY Margaux" userId="e01a3446-2140-426a-aa3c-4bc15b164290" providerId="ADAL" clId="{01D42589-DA6D-468D-9614-D262BBA67D52}" dt="2024-08-21T09:29:42.899" v="626" actId="1037"/>
          <ac:spMkLst>
            <pc:docMk/>
            <pc:sldMk cId="4201133635" sldId="313"/>
            <ac:spMk id="40" creationId="{AA2B44B5-5E45-4339-B76A-A6B13CE8758B}"/>
          </ac:spMkLst>
        </pc:spChg>
        <pc:spChg chg="mod">
          <ac:chgData name="GUY Margaux" userId="e01a3446-2140-426a-aa3c-4bc15b164290" providerId="ADAL" clId="{01D42589-DA6D-468D-9614-D262BBA67D52}" dt="2024-08-21T09:29:14.966" v="586" actId="1076"/>
          <ac:spMkLst>
            <pc:docMk/>
            <pc:sldMk cId="4201133635" sldId="313"/>
            <ac:spMk id="41" creationId="{A40B603A-D240-40B6-9B8E-D37D5CEF02E4}"/>
          </ac:spMkLst>
        </pc:spChg>
        <pc:grpChg chg="mod">
          <ac:chgData name="GUY Margaux" userId="e01a3446-2140-426a-aa3c-4bc15b164290" providerId="ADAL" clId="{01D42589-DA6D-468D-9614-D262BBA67D52}" dt="2024-08-21T09:31:57.830" v="663" actId="1076"/>
          <ac:grpSpMkLst>
            <pc:docMk/>
            <pc:sldMk cId="4201133635" sldId="313"/>
            <ac:grpSpMk id="11" creationId="{E910BD82-59BD-41D6-8BDE-5F5359F894E7}"/>
          </ac:grpSpMkLst>
        </pc:grpChg>
        <pc:picChg chg="del">
          <ac:chgData name="GUY Margaux" userId="e01a3446-2140-426a-aa3c-4bc15b164290" providerId="ADAL" clId="{01D42589-DA6D-468D-9614-D262BBA67D52}" dt="2024-08-21T09:08:32.405" v="122" actId="478"/>
          <ac:picMkLst>
            <pc:docMk/>
            <pc:sldMk cId="4201133635" sldId="313"/>
            <ac:picMk id="18" creationId="{F626B729-32DB-4845-990F-1978F9203EC3}"/>
          </ac:picMkLst>
        </pc:picChg>
        <pc:picChg chg="mod">
          <ac:chgData name="GUY Margaux" userId="e01a3446-2140-426a-aa3c-4bc15b164290" providerId="ADAL" clId="{01D42589-DA6D-468D-9614-D262BBA67D52}" dt="2024-08-21T09:16:11.429" v="167" actId="12788"/>
          <ac:picMkLst>
            <pc:docMk/>
            <pc:sldMk cId="4201133635" sldId="313"/>
            <ac:picMk id="19" creationId="{D8EB8F80-DC57-41E5-B247-15AD3129D805}"/>
          </ac:picMkLst>
        </pc:picChg>
        <pc:picChg chg="mod modCrop">
          <ac:chgData name="GUY Margaux" userId="e01a3446-2140-426a-aa3c-4bc15b164290" providerId="ADAL" clId="{01D42589-DA6D-468D-9614-D262BBA67D52}" dt="2024-08-21T09:28:03.598" v="552" actId="408"/>
          <ac:picMkLst>
            <pc:docMk/>
            <pc:sldMk cId="4201133635" sldId="313"/>
            <ac:picMk id="21" creationId="{18A52F26-125F-4D89-84B7-BF68E07F9620}"/>
          </ac:picMkLst>
        </pc:picChg>
        <pc:picChg chg="mod">
          <ac:chgData name="GUY Margaux" userId="e01a3446-2140-426a-aa3c-4bc15b164290" providerId="ADAL" clId="{01D42589-DA6D-468D-9614-D262BBA67D52}" dt="2024-08-21T09:28:03.598" v="552" actId="408"/>
          <ac:picMkLst>
            <pc:docMk/>
            <pc:sldMk cId="4201133635" sldId="313"/>
            <ac:picMk id="24" creationId="{717D6594-9889-43C7-8933-5BA1BF3664E0}"/>
          </ac:picMkLst>
        </pc:picChg>
        <pc:picChg chg="mod">
          <ac:chgData name="GUY Margaux" userId="e01a3446-2140-426a-aa3c-4bc15b164290" providerId="ADAL" clId="{01D42589-DA6D-468D-9614-D262BBA67D52}" dt="2024-08-21T09:28:03.598" v="552" actId="408"/>
          <ac:picMkLst>
            <pc:docMk/>
            <pc:sldMk cId="4201133635" sldId="313"/>
            <ac:picMk id="30" creationId="{4531EAB0-74BC-4F5C-88AC-5FB34079A7E6}"/>
          </ac:picMkLst>
        </pc:picChg>
        <pc:picChg chg="mod modCrop">
          <ac:chgData name="GUY Margaux" userId="e01a3446-2140-426a-aa3c-4bc15b164290" providerId="ADAL" clId="{01D42589-DA6D-468D-9614-D262BBA67D52}" dt="2024-08-21T09:27:50.726" v="550" actId="1076"/>
          <ac:picMkLst>
            <pc:docMk/>
            <pc:sldMk cId="4201133635" sldId="313"/>
            <ac:picMk id="33" creationId="{765BF300-2E6D-4D99-9CE7-1ADB7A3B7063}"/>
          </ac:picMkLst>
        </pc:picChg>
      </pc:sldChg>
      <pc:sldChg chg="del">
        <pc:chgData name="GUY Margaux" userId="e01a3446-2140-426a-aa3c-4bc15b164290" providerId="ADAL" clId="{01D42589-DA6D-468D-9614-D262BBA67D52}" dt="2024-08-21T09:36:02.819" v="697" actId="2696"/>
        <pc:sldMkLst>
          <pc:docMk/>
          <pc:sldMk cId="102336799" sldId="318"/>
        </pc:sldMkLst>
      </pc:sldChg>
      <pc:sldChg chg="modSp mod modNotesTx">
        <pc:chgData name="GUY Margaux" userId="e01a3446-2140-426a-aa3c-4bc15b164290" providerId="ADAL" clId="{01D42589-DA6D-468D-9614-D262BBA67D52}" dt="2024-08-21T09:44:00.960" v="819" actId="20577"/>
        <pc:sldMkLst>
          <pc:docMk/>
          <pc:sldMk cId="3308124219" sldId="319"/>
        </pc:sldMkLst>
        <pc:spChg chg="mod">
          <ac:chgData name="GUY Margaux" userId="e01a3446-2140-426a-aa3c-4bc15b164290" providerId="ADAL" clId="{01D42589-DA6D-468D-9614-D262BBA67D52}" dt="2024-08-21T09:44:00.960" v="819" actId="20577"/>
          <ac:spMkLst>
            <pc:docMk/>
            <pc:sldMk cId="3308124219" sldId="319"/>
            <ac:spMk id="12" creationId="{884A8C7A-5B8D-4F4C-9692-96659AB8DD08}"/>
          </ac:spMkLst>
        </pc:spChg>
      </pc:sldChg>
      <pc:sldChg chg="addSp delSp modSp mod delAnim modAnim modNotesTx">
        <pc:chgData name="GUY Margaux" userId="e01a3446-2140-426a-aa3c-4bc15b164290" providerId="ADAL" clId="{01D42589-DA6D-468D-9614-D262BBA67D52}" dt="2024-08-21T12:40:19.647" v="1443" actId="20577"/>
        <pc:sldMkLst>
          <pc:docMk/>
          <pc:sldMk cId="970420454" sldId="325"/>
        </pc:sldMkLst>
        <pc:spChg chg="mod">
          <ac:chgData name="GUY Margaux" userId="e01a3446-2140-426a-aa3c-4bc15b164290" providerId="ADAL" clId="{01D42589-DA6D-468D-9614-D262BBA67D52}" dt="2024-08-21T10:01:24.153" v="1007" actId="1076"/>
          <ac:spMkLst>
            <pc:docMk/>
            <pc:sldMk cId="970420454" sldId="325"/>
            <ac:spMk id="23" creationId="{31DEED91-A696-4B60-87DF-A6588C2F5D84}"/>
          </ac:spMkLst>
        </pc:spChg>
        <pc:spChg chg="del">
          <ac:chgData name="GUY Margaux" userId="e01a3446-2140-426a-aa3c-4bc15b164290" providerId="ADAL" clId="{01D42589-DA6D-468D-9614-D262BBA67D52}" dt="2024-08-21T09:36:14.177" v="698" actId="478"/>
          <ac:spMkLst>
            <pc:docMk/>
            <pc:sldMk cId="970420454" sldId="325"/>
            <ac:spMk id="26" creationId="{2B0F3E69-77A1-4F74-918D-0B2680535568}"/>
          </ac:spMkLst>
        </pc:spChg>
        <pc:spChg chg="del">
          <ac:chgData name="GUY Margaux" userId="e01a3446-2140-426a-aa3c-4bc15b164290" providerId="ADAL" clId="{01D42589-DA6D-468D-9614-D262BBA67D52}" dt="2024-08-21T09:36:15.524" v="699" actId="478"/>
          <ac:spMkLst>
            <pc:docMk/>
            <pc:sldMk cId="970420454" sldId="325"/>
            <ac:spMk id="324" creationId="{6DFAB7EF-4981-44D9-8727-E5C453CF8A98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66" creationId="{C45851AA-0E81-45AC-BCBE-34F04F0C6A4A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67" creationId="{1FF44418-60E2-482A-8E52-721D6CBE835E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68" creationId="{4F5AB71D-2221-4B2D-BD47-30A7228AD5AD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69" creationId="{BE16E87D-6E14-4D7A-BE2E-A454957D5D75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70" creationId="{44288195-F309-434A-B1A6-791D19E67D27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71" creationId="{23AB7983-BAB5-45AE-AD7B-FDBCB97464AF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72" creationId="{F650F028-EFC0-4EDF-836B-947CCE897AC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73" creationId="{5C547AE3-04A6-48BE-9E7C-55011AF57CF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74" creationId="{DC524DC7-F8C4-4204-B07B-5118107F3841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75" creationId="{FBBD1534-4D2E-445C-8290-06FD484AD3BC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76" creationId="{5A517061-6A15-4006-B480-4753DB0494AE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77" creationId="{DA90ADB9-2CD2-48E3-8B2D-2A23CD85CA13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78" creationId="{7BEC15DB-6AAD-4004-A7B8-6EFAC112E293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79" creationId="{D81BF5D6-70BC-4A1A-B778-E1E542E9932C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80" creationId="{F3457DF9-A569-49CD-B96B-923EF2A6B22D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81" creationId="{E1C1E4BB-28C7-416A-9467-D8E5FD839BA8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82" creationId="{A914ABE9-6126-4271-8C28-6ED3A38FDD6C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83" creationId="{D482B987-B068-49CF-9AC1-4F0B97BE1358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84" creationId="{9B92005E-4866-4979-AA0F-CCB326049E41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85" creationId="{A73E20B4-3442-44D4-BD60-913398A9DF2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86" creationId="{DE801828-DDD0-41D9-95E1-EE6617239902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87" creationId="{D186C487-AF26-4AC9-8FC3-718D748C7D4F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88" creationId="{587E404A-5130-49E4-BE73-1AF8EA358AD1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89" creationId="{5256871D-0B29-4DE9-A028-C9B3A3B19FD1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90" creationId="{36F1B953-D3AC-40E6-8F29-03D51A40275C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91" creationId="{5A665E3D-08C3-4AB9-BEC4-B2A583421B43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92" creationId="{D94CDE5E-EF02-4AD5-AA7F-35A4E627DC25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93" creationId="{6EF34E4E-7F8B-49B7-9854-ABAFE919779A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94" creationId="{513BFBA3-A477-4BC2-ABF6-8B870731271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95" creationId="{72E85BE7-05FD-4E18-A047-CE374CCD417E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96" creationId="{7CB7D8D4-1189-43DD-85A9-CD63B52C8158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97" creationId="{A67EB8F9-7114-4E57-B390-0BF1FDB0CA9A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98" creationId="{BBF0AF98-CD56-4935-9F6F-6E298BBC4B7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399" creationId="{401D50DB-DC9C-47C1-8F8F-3D25F4A84E0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00" creationId="{6489782B-424E-4D7F-A4BE-53A4D76C529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01" creationId="{B8A95251-16FE-4BB6-B915-881FC583FE1A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02" creationId="{FE718800-7C17-4568-B793-EA43E97BE9F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03" creationId="{CB27CBE9-1167-46AC-9066-AD545D3DD3E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04" creationId="{10E4D5AB-7DF4-4B68-A7E4-75AACAF0EC2D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05" creationId="{E7E3AC61-BE7A-4318-ACDB-6946266DE62C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06" creationId="{C54EC090-C39D-41B5-B6FC-1622BB153E5D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07" creationId="{637EC784-B956-4A15-9DB8-751E51B77F1A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08" creationId="{75BCA167-09BC-4072-AE68-5DF71E841A73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09" creationId="{40F42A3C-1094-4C48-8D13-4001A918C36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10" creationId="{8D63770E-20A8-4214-A8E6-500C4BAB24EA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11" creationId="{3406690B-85A2-4674-A22F-E4DBCA369BC2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12" creationId="{58824E94-7030-4072-853C-568C216C98C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13" creationId="{CD0A3AAB-FB0F-4E27-A3F1-C1B0BEE0EE65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14" creationId="{56411BB2-97E4-4890-BB4D-8CB87A2DAB5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15" creationId="{E8AC80BC-669B-4B61-BDAB-5538F5FFE7D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16" creationId="{6202BDEF-775A-4F6E-A0C2-4CD7F47F2F28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17" creationId="{81CA3FA6-0D9F-4EF1-BAE6-D057E0CFEA02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18" creationId="{97D3C913-E2A9-41BB-BFEB-4CA7230058BC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19" creationId="{4BC9C764-0529-4A92-927B-B19C87867FE5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20" creationId="{3DF1F4EB-D46D-4E96-B80F-7BFC0083B766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21" creationId="{44302E1E-B2B8-40DA-B3FC-2E3A27D64AA8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22" creationId="{1EF455B0-0CEC-4D8A-AFDD-87A02D37626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23" creationId="{F921679B-2F69-4FC5-A73E-0CDE385CAACE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24" creationId="{42783B69-F3F3-4BF7-8374-28D3CE3AFAED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25" creationId="{0D70EB49-A930-42CA-AD8C-3161B6BEF4ED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26" creationId="{9893D607-231B-476C-8AD8-1828C3A21E3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27" creationId="{CADF271D-F80A-4782-BD11-5F19DC333804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28" creationId="{5F4829B9-D997-49CF-9513-174E63DFD05F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29" creationId="{FFDAB202-3397-47EA-8032-81081CBB129F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30" creationId="{CB8BA2C6-583D-4554-8C7D-D063EE2175CA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31" creationId="{0495C70F-DE82-4389-8712-BB2D40A2714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32" creationId="{AE245B87-C935-46F4-B247-596DF4341498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33" creationId="{4F396351-2F56-434F-ABCB-3E33A3D20547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34" creationId="{E2661DA3-31A9-4736-A0B6-02B248702A74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35" creationId="{9C422FD3-2D84-4DC8-BCE3-440D5275C9CA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36" creationId="{9672B5D2-8FEF-4CFB-AFFC-08879A6D48CF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37" creationId="{9B3E75B1-EB32-4AB4-AEE2-58B1F43E1F65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38" creationId="{8D218D73-E301-40FB-991C-4434438B7CC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39" creationId="{F2FC0AA8-DA68-4750-ACEE-BAC0D47D4315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40" creationId="{54D726F8-8861-4A85-A472-1364513483CE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41" creationId="{109F7A31-B3FC-4646-956D-BFEF021C58C3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42" creationId="{F67E6ABC-4D5B-4ECB-AA5A-59173473B85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43" creationId="{0D138F9A-6EF8-4C58-B9A3-C8092447DD9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44" creationId="{D5AD73B8-9FB0-4CDC-9EBD-052F45C9B2BE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45" creationId="{6F203278-F7B8-43AF-AC62-E935DDE737F1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46" creationId="{2290E877-DFED-4DED-B130-5027E5FD1F1F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47" creationId="{92E63C2A-B421-47A9-8863-C6B8D7FB893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48" creationId="{48EE4244-C559-469A-8097-F309149342B3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49" creationId="{12BD08FB-3259-4AA1-B54D-3621ADC0930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50" creationId="{53E3AF05-E3B8-4F16-835A-8453FA8C056D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51" creationId="{F0084DDD-425C-4BF6-A0A3-4ACC049A4FAA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52" creationId="{DB230CE2-7839-48CD-B92D-DA076305495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53" creationId="{3E012197-03F8-4D6D-BFF8-1AC058FEA9F2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54" creationId="{1678694B-37E1-48E6-AB6E-CE7882F5D0A5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55" creationId="{DA953301-B381-452C-931A-7D7170968CA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56" creationId="{6CCE8CE2-5090-43CD-9044-0A81F1E9F982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57" creationId="{05DCA81B-619B-4D5A-B92E-AD39F7E93F38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58" creationId="{AE868317-5F36-4CE5-A999-51400F24675A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59" creationId="{C100CF0C-14F0-43A9-A5DB-61CC72AEBC62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60" creationId="{C351B70E-0F9C-4A2A-A605-0556A55A55BC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61" creationId="{C83F3E51-11B2-487A-A75D-5E1A1395A3DF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62" creationId="{242ABF1F-9E3E-4E66-B992-715836045868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63" creationId="{D272AFF6-44C3-46D6-9D21-C8EE46D602F3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64" creationId="{54E9D2EE-4D9E-40C7-B33F-F5ECBFF14AD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65" creationId="{9F465A53-E765-4BB0-8CED-18DCC9B68065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66" creationId="{9887C997-3685-4E0E-9440-18C53889CE6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67" creationId="{BF888824-38E1-497C-BFE8-AA728072E2AE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68" creationId="{7AFC90A5-9CE6-4E7E-8598-614A6C5A400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69" creationId="{517E92CF-F98B-43C8-B1DB-87BBC4A6F9B6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70" creationId="{9F84E2B9-C97F-4BEE-A4F6-6A4A390013E1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71" creationId="{145B0629-EC14-49FF-8C5B-A0EB54798C66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72" creationId="{0D8537CB-9E4F-46A8-984C-E0CC82BF58C6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73" creationId="{7E6B66DE-F6CD-4621-86F3-0472EAB978B5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74" creationId="{C5D11A4C-8229-40EA-8B3F-04A85063C9EF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75" creationId="{A5AB0E25-EB98-4D07-A4C1-4CC83BFBEC74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76" creationId="{41A2EA95-E188-4D5C-992C-B0B1199ADBDA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77" creationId="{70202A5A-11C6-4B85-B25B-11F6F6420818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78" creationId="{06322DD4-D6E3-4A66-8915-79E2084F2256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79" creationId="{D51B2E02-6383-4A65-B4F2-486781561255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80" creationId="{F10BE7F4-0C9C-42BE-8BA5-CA5B3D50B38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81" creationId="{F5E2D545-3A0A-4F29-B1EF-ED240C09CB6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82" creationId="{EF6C3342-0E2F-4A44-B66C-355F19D8D38C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83" creationId="{1C8FA6F9-9E4A-444A-A030-2108F8E7F86F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84" creationId="{A1FA1555-CA63-4A6F-9DAA-7B7385F7618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85" creationId="{EC989EF9-86A6-4BF0-A61B-81E746A0E8EC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86" creationId="{DD72D743-4FB7-4FC6-946D-4BBE6F58CC1D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87" creationId="{326D94A7-7C31-48CE-8C43-3D5FDC4E613C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88" creationId="{1297C4C4-3FAA-46B0-A898-E2C7CDE776A5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89" creationId="{35B83819-9BEE-4F48-A8C3-6F979ADB4ABE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90" creationId="{184C3D60-5CFF-4A0F-9D4F-0CC00AF67EA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91" creationId="{E4C6CBBC-BAAA-4B3C-B967-59E924ED018D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92" creationId="{A4C946C0-2FB7-4CF1-A0DD-11E057C269B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93" creationId="{BE3A409F-D0F2-49B5-9A2E-2F9F3ECEE84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94" creationId="{D1FCFCB1-6B52-4E02-884B-2A35E2A4DB1E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95" creationId="{6E0DE597-286C-4F41-9859-C0596815988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96" creationId="{5A443FD5-E6DC-4D38-954F-191569442D8A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97" creationId="{72630D1A-2B15-4090-AF01-8410F6AFF092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98" creationId="{7C944D30-C896-4BD9-8ECF-C27EC4A12BAA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499" creationId="{E6F3C456-C093-4A47-B5B5-863E9F0F41FC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00" creationId="{00C92816-D9C7-4591-8B4A-89C1F0D357F8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01" creationId="{7E2D4EA9-BD31-476B-BD3D-9939A6A55D71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02" creationId="{6AF3CCC7-AAC6-458C-878B-0043A0C3A503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03" creationId="{9D9DE765-A890-4875-BCED-DEDBF1FBB98A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04" creationId="{D2CAB5FF-4CCC-475A-87C6-F6A747D63646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05" creationId="{4D950BB3-4679-4F45-B449-7DAE7CCA0A6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06" creationId="{6D67B239-8D14-4FE6-9FD2-221D83B36825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07" creationId="{ACF03B99-473A-4B29-B41E-619301FF053C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08" creationId="{05CF42B7-DF29-49D7-BAAA-E2371C9DC623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09" creationId="{D17EA2F9-2E17-4F23-8F89-3795B36878E8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10" creationId="{F4BF1B12-85B7-4311-AC5D-6534D797B66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11" creationId="{C6031655-68C7-43E0-97E9-B891933A7C6F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12" creationId="{3873D3AF-236E-4D85-A144-57931EF3B90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13" creationId="{6B112B21-8415-4310-853D-2B01B95B5C11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14" creationId="{0B808228-9779-4D2E-854A-65454E9F05D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15" creationId="{77DCA9EE-FBA2-48CE-AE74-3B71DA350112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16" creationId="{CDDD3102-5F97-4A84-997A-69685655555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17" creationId="{3ABB25C1-2F33-4992-987E-B9DF9BEF1812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18" creationId="{2D0361B2-CF3D-4ABE-B1CC-8B5AB1C4504F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19" creationId="{3B7F72BA-C514-4105-BB53-3BAEF618846E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20" creationId="{EE67DA98-5C90-445C-B5DA-7C0F3361117E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21" creationId="{5B9B3EDF-7F9B-459F-A85F-9FE8700DDA3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22" creationId="{90981B30-FFE8-4394-BDBD-9774AEDF2FCD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23" creationId="{C887ACB6-C60F-4479-A0B8-420B6B28B113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24" creationId="{0F41CC52-6BBB-4DB8-AAE0-3B4302A77865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25" creationId="{6455527C-32B1-4957-B852-49519EC1D72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26" creationId="{D8964968-CBB5-4C53-B583-A4C6ACDB9FB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27" creationId="{A4EEFFDC-166B-4218-AC30-E406653F7A33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28" creationId="{532688B7-20DA-4865-A98F-A60B9FB84C64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29" creationId="{56541505-7DA3-4812-8618-13ED18D043AC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30" creationId="{508024E7-BA10-478D-A865-25E249CDCD34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31" creationId="{CF0E70C7-A236-44FF-B604-03EC2BBD70DE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32" creationId="{782F4F0E-934F-4E90-A1D8-B85375BB203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33" creationId="{CF6C539A-18E0-47AF-A93A-B707D44A2972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34" creationId="{3A1ADACE-015C-4FB4-A2C7-2763A3CD33C2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35" creationId="{6F49192A-4F9E-49A4-A204-5686FB2F931A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36" creationId="{48388DC3-1880-4494-95C0-C221F90125D4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37" creationId="{38D000B4-EF7D-471D-A1B2-257AC43BDF0E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38" creationId="{89218608-EF4E-446C-86EC-A835423B9493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39" creationId="{EF828F60-A7FF-4657-A67B-4A92D8B9E52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40" creationId="{8F1879CE-2575-405C-8084-46445EFCD18C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41" creationId="{03799B57-BED3-49A2-B4A3-3F5CD948D4FA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42" creationId="{B013636D-B4C6-4C70-A669-0AE61D5B054E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43" creationId="{ADC9865D-BB05-45F8-8F05-86151E6D64E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44" creationId="{79FE8EE6-F592-4D4D-A6BE-1C083BCC10B2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45" creationId="{131CFAAC-C859-49B1-B609-FFAFD791C838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46" creationId="{E109534D-6CF4-449A-BA64-C5F8F56657F7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47" creationId="{581CD055-3DF5-4E70-BE7C-B520C3B2586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48" creationId="{8942D53B-2ED6-4981-AAB9-FA1E7213453D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49" creationId="{BFE187F5-B3E9-4433-BA8B-A476DAD17C9F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50" creationId="{7CA56A51-FCE6-42A1-A1DE-A6A1F2C49453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51" creationId="{0CA26D30-B964-4C04-8907-B49AC001A2F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52" creationId="{F3C4267D-6900-4DD2-BB84-F18046F01844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53" creationId="{2475A9B2-D708-4CE9-A121-84C7BCEAA13D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54" creationId="{287B5E61-3525-49EB-A8C5-F186369A6F34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55" creationId="{39B81876-769A-48F8-842C-A99D394D75B8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56" creationId="{B43BA914-70B6-486B-94AF-9F971105F2A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57" creationId="{EA4B53D0-2DEB-409A-A6D7-88D9CF30DE1D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58" creationId="{13BD0878-3220-4ED1-8EFD-D3E205F449C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59" creationId="{CAEBDAB7-FF4B-4085-A8F9-4339B799E56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60" creationId="{73718472-352E-4D26-8FB5-28A4B8979683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61" creationId="{01972ED6-CB89-420E-9149-94054B4110B8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62" creationId="{C73E22D2-1894-4347-A500-4D262F1356A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63" creationId="{9FCC1E4F-DB25-4C74-999E-F50F4FCA48A7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64" creationId="{175F0C6A-667D-4464-8EFE-9FC78D6EA6A2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65" creationId="{B859DE72-7755-46C5-A66B-757BFD0E041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66" creationId="{6156D540-2935-42B0-8D57-1426123A1B0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67" creationId="{411271C7-A7A1-4FFD-B587-ACA794A43E1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68" creationId="{464B1162-47BE-4242-AA45-87F704B1C06F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69" creationId="{6EBC0E70-5B63-49C4-9576-646C8C1B3731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70" creationId="{FE097A96-2F79-4AA3-985D-51D2965C66BF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71" creationId="{990372BD-C70C-4B63-A9B3-8AD1E906A8F8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72" creationId="{90A5D3DC-B7F2-496E-A376-5257C34DA57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73" creationId="{B540F129-2E62-46FD-B278-CED16DA11B22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74" creationId="{F190E822-2DDA-459D-8D4D-23DE146F6EA3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75" creationId="{1375D2D6-079B-444E-8502-484975335C7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76" creationId="{CD26052E-1073-4269-A606-47A6C8AEFF36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77" creationId="{7FBD42BB-4AD3-4CAA-A0B4-F31684BAFC9A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78" creationId="{E68DA86E-B3BB-4F85-8143-BAF37406809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79" creationId="{5A68B440-2FFD-4D72-84DF-CDB4DC574076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80" creationId="{728FCF63-2C60-4064-982D-5E1776B32668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81" creationId="{E305CD28-FD18-4BE8-8E29-65E6DA0D55CE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82" creationId="{1E5E770A-626B-46D0-9235-CE7ABC88046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83" creationId="{6A5F4AEE-2F9B-4266-8E47-1FBFC58144BD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84" creationId="{42959096-D15D-4C48-AEEC-12277145B0E2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85" creationId="{DFD40BFC-2586-41AA-8155-563C7266A676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86" creationId="{42C40390-2105-44F2-8551-BB52B6C64D2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87" creationId="{2EAA1300-4227-463F-97FE-F4A1003F086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88" creationId="{7EA8726F-92B9-4F8B-9F82-458DAB07F074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89" creationId="{F280FCF3-D40C-43A3-B7DC-B6CAF3B4575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90" creationId="{553261FD-BBE7-464D-A0F3-DA6FD91B430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91" creationId="{F6723B52-0494-475D-9314-E7D1D7BA4DBD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92" creationId="{C7BD522A-48BD-47F1-9AE3-8C7AA630B35C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93" creationId="{EDE24301-777B-40B6-A4A0-87084B345937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94" creationId="{36A24A89-8D77-409A-9D40-1571B903BC8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95" creationId="{D569CB32-5BBA-429E-9458-47057DC01A72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96" creationId="{FA7E8D53-2611-4602-BB62-87FEA5E6B57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97" creationId="{B530890E-58FE-45A7-9571-0569B8C5D7B8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98" creationId="{39114D91-BE3F-4CE4-8807-AE9FBE8C3C6D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599" creationId="{20E029D5-5E54-4BCB-8886-4057434AF697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00" creationId="{6DCD3FD7-9C3A-4735-BB9E-0140915337EC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01" creationId="{0A723DA9-BF54-4CFE-A78D-BD4A1BF6760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02" creationId="{FA47235A-EB38-41C3-B662-6EA58816236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03" creationId="{00D96331-C5E9-4246-9362-E22459255585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04" creationId="{EF9C1A42-3870-43CA-843B-08EE3B7CED4A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05" creationId="{7D90F4E5-08BA-4CC8-9B54-DD3A4F16A24C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06" creationId="{2B9F6803-A466-452A-B49A-BDAFA8ED9B9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07" creationId="{10A65C1D-4AF2-49D8-AA04-FA5A5BBB937E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08" creationId="{4B28C456-4649-42B7-9C78-94A7099502D2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09" creationId="{21122C87-DFA8-461A-8528-5531D7F473EE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10" creationId="{F8198228-52AE-4144-AEC9-B042F651852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11" creationId="{AE382FEF-2C9D-4736-884D-817CC8D2569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12" creationId="{CDCF74B9-BA71-4DCC-8C83-473290E7E4FD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13" creationId="{237DF6ED-92F3-4FFB-A78B-B6F97B1748E6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14" creationId="{084BB953-1183-4F1B-9CBA-26194FBAFDE8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15" creationId="{C67E9617-5507-4353-8518-6B5F12D4091D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16" creationId="{992602F2-652D-4CFE-A2A5-6710DABBFCC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17" creationId="{68790E5A-1927-4137-B49F-38FCB38EF29A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18" creationId="{58846331-E6EC-4D48-84F3-1C4F8DEDB273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19" creationId="{CCDE457A-E86A-4C46-9EC9-A50BB285CE9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20" creationId="{BCAAB9D0-1309-4372-A8EC-738FB4DAEC2C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21" creationId="{DAA7C273-7867-4830-A2A8-13D93D3CD6C8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22" creationId="{04A95DDE-C40A-4559-89A7-C3E19B029C5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23" creationId="{8695F276-4808-48AA-A4DB-D9BCAB5C696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24" creationId="{9E4B230B-878D-4AE4-ADB4-60954B0F3E97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25" creationId="{D07799D6-1E2B-4373-A589-21FAD209127F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26" creationId="{650E401E-D608-4623-8848-0B9D786DA21C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27" creationId="{77370BBD-E107-4A47-8853-E511E8A8F561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28" creationId="{23386123-08B9-4C26-8125-C0908B23B185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29" creationId="{CB7DBF39-F80D-43E9-A1DD-A6C1F85E2126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30" creationId="{22A04CAA-C60B-448C-B4F6-AA61C03F1026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31" creationId="{8D85C610-10F9-4783-AD5F-B4A4071A7D43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32" creationId="{094DACD9-7BBD-4B06-976C-3BABD6FFDC3D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33" creationId="{B3D29DC0-472D-4D14-8E2F-21DCD2BC4391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34" creationId="{BEF14130-2420-4C2D-AE1A-3BC126D13BFD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35" creationId="{960487FB-72D3-4FC1-8702-99010A663165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36" creationId="{25458F08-21B5-48F8-A203-5106AB721B6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37" creationId="{426D4B59-7A88-4E2F-98B4-57EC0D741416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38" creationId="{2DFD4E3A-89CF-434C-925A-878B9DDC0B58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39" creationId="{681A2781-7346-470F-A191-FA73CEFF977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40" creationId="{7BF3D043-8C03-4C0A-8A08-A62B7F147888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41" creationId="{6964650A-858C-4344-A433-55CFB5163249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42" creationId="{E75755A7-243C-42AA-87D2-107C4AB8A546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43" creationId="{B56C9D42-BBF1-454B-8A22-BC1D363A592A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44" creationId="{4F61C5B7-F8C0-471E-B8B9-01B59814B25D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45" creationId="{E52B131B-4070-4465-9515-86D0FD139B67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46" creationId="{98A2C03F-5FD2-4F2D-AB6A-46900C80EEC2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47" creationId="{A41AD712-2308-4A85-8840-1F5E81715951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48" creationId="{6CAD3210-1825-405E-A040-5C9D81AE8A5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49" creationId="{65F9E6B9-3530-4FF0-9C56-DAD1642CE455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50" creationId="{45EEC667-C291-4115-B880-477D3B653A31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51" creationId="{050D3D32-4207-4C5C-9F80-96656B56CA02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52" creationId="{220953EB-6B6B-4BD2-B32C-6D080E613CAF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53" creationId="{85208A01-C079-4084-8FE1-465BDFCCABEA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54" creationId="{938B448D-1BA6-418D-98A2-3848728056B8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55" creationId="{042E3AC1-47F9-4451-81C1-77BFC3A4387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56" creationId="{6E3E0355-E480-4E6A-B8CC-ABE75DFB937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57" creationId="{D2C6C786-2275-4615-A194-CACA38344D0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58" creationId="{77416BD0-D62A-4EED-B85B-7086AD8F8628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59" creationId="{2DEFCAE4-B6BF-45AF-96E6-3B37DAF8F34F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60" creationId="{441F2724-0940-41D3-A122-39845BFCADBC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61" creationId="{A95D7B25-6497-4A30-87A1-C172A701E1BE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62" creationId="{AFCC6556-80CF-435A-8347-82759397E25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63" creationId="{3E74AD75-CA70-4E44-A016-B8AEA27573CF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64" creationId="{0AA94DC9-E5DF-4480-8D67-FFAFE660CCF2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65" creationId="{816636D7-FC19-47B3-A194-1D81A827E4BC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66" creationId="{5D32C3D7-F44D-48D5-BB56-126E74B7E218}"/>
          </ac:spMkLst>
        </pc:spChg>
        <pc:spChg chg="mod">
          <ac:chgData name="GUY Margaux" userId="e01a3446-2140-426a-aa3c-4bc15b164290" providerId="ADAL" clId="{01D42589-DA6D-468D-9614-D262BBA67D52}" dt="2024-08-21T09:47:58.125" v="834" actId="1036"/>
          <ac:spMkLst>
            <pc:docMk/>
            <pc:sldMk cId="970420454" sldId="325"/>
            <ac:spMk id="667" creationId="{C0615E40-A541-4E5D-A8A8-3AE60E8ED3BD}"/>
          </ac:spMkLst>
        </pc:spChg>
        <pc:spChg chg="mod">
          <ac:chgData name="GUY Margaux" userId="e01a3446-2140-426a-aa3c-4bc15b164290" providerId="ADAL" clId="{01D42589-DA6D-468D-9614-D262BBA67D52}" dt="2024-08-21T09:47:58.125" v="834" actId="1036"/>
          <ac:spMkLst>
            <pc:docMk/>
            <pc:sldMk cId="970420454" sldId="325"/>
            <ac:spMk id="668" creationId="{855B3D28-8534-43F5-87DF-860923745D76}"/>
          </ac:spMkLst>
        </pc:spChg>
        <pc:spChg chg="mod">
          <ac:chgData name="GUY Margaux" userId="e01a3446-2140-426a-aa3c-4bc15b164290" providerId="ADAL" clId="{01D42589-DA6D-468D-9614-D262BBA67D52}" dt="2024-08-21T09:47:58.125" v="834" actId="1036"/>
          <ac:spMkLst>
            <pc:docMk/>
            <pc:sldMk cId="970420454" sldId="325"/>
            <ac:spMk id="669" creationId="{641C2B7A-6FF4-4D93-80C8-13A447958CF8}"/>
          </ac:spMkLst>
        </pc:spChg>
        <pc:spChg chg="mod">
          <ac:chgData name="GUY Margaux" userId="e01a3446-2140-426a-aa3c-4bc15b164290" providerId="ADAL" clId="{01D42589-DA6D-468D-9614-D262BBA67D52}" dt="2024-08-21T09:47:58.125" v="834" actId="1036"/>
          <ac:spMkLst>
            <pc:docMk/>
            <pc:sldMk cId="970420454" sldId="325"/>
            <ac:spMk id="670" creationId="{CCD4177D-309C-41E9-B60B-8E380F792C42}"/>
          </ac:spMkLst>
        </pc:spChg>
        <pc:spChg chg="mod">
          <ac:chgData name="GUY Margaux" userId="e01a3446-2140-426a-aa3c-4bc15b164290" providerId="ADAL" clId="{01D42589-DA6D-468D-9614-D262BBA67D52}" dt="2024-08-21T09:47:58.125" v="834" actId="1036"/>
          <ac:spMkLst>
            <pc:docMk/>
            <pc:sldMk cId="970420454" sldId="325"/>
            <ac:spMk id="671" creationId="{EEDB2E06-7698-4381-BDBD-9617E3F8BA6E}"/>
          </ac:spMkLst>
        </pc:spChg>
        <pc:spChg chg="mod">
          <ac:chgData name="GUY Margaux" userId="e01a3446-2140-426a-aa3c-4bc15b164290" providerId="ADAL" clId="{01D42589-DA6D-468D-9614-D262BBA67D52}" dt="2024-08-21T09:47:58.125" v="834" actId="1036"/>
          <ac:spMkLst>
            <pc:docMk/>
            <pc:sldMk cId="970420454" sldId="325"/>
            <ac:spMk id="672" creationId="{708FB966-9902-49B1-8855-95239F1B3947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73" creationId="{2BC0AE35-4A77-48DD-9B47-5AE6CBE62D1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74" creationId="{39C87495-1A7D-49F6-A868-C809C7F2400A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75" creationId="{3506B864-8AAD-41D2-9483-ECDC62791FF3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76" creationId="{A031C93D-D9D9-4885-A932-97B5389422A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77" creationId="{5A499EE2-DDAF-446F-BFCA-6020A2EF266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78" creationId="{B39F707F-A719-409B-99E1-8223CC023E4A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79" creationId="{E223643B-113D-4E43-8FE9-4FB4B4A892F1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80" creationId="{3339CF61-08D0-4689-8595-A778243036AF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81" creationId="{32DDF32F-A626-4604-8DD1-240BCA3D0060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82" creationId="{D7FCFDC1-4377-4E4D-A31D-8F0D772EDEE2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83" creationId="{67046F4F-45F0-45D4-94A4-797215955EE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84" creationId="{993AFBD0-420C-4CA9-B762-011E4D87D1EB}"/>
          </ac:spMkLst>
        </pc:spChg>
        <pc:spChg chg="mod">
          <ac:chgData name="GUY Margaux" userId="e01a3446-2140-426a-aa3c-4bc15b164290" providerId="ADAL" clId="{01D42589-DA6D-468D-9614-D262BBA67D52}" dt="2024-08-21T09:46:42.401" v="821"/>
          <ac:spMkLst>
            <pc:docMk/>
            <pc:sldMk cId="970420454" sldId="325"/>
            <ac:spMk id="685" creationId="{BB87E44F-7086-4C97-8767-73A7AA0F5EB9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687" creationId="{BF68E69B-C408-4E30-B058-B8DFF70DC33E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688" creationId="{0A84FBD5-05FA-4529-96BA-49C2529E4EFB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689" creationId="{609E457F-28F9-4741-BA2E-AEE740C0B67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690" creationId="{3B0EFFAC-188A-4C1A-82D8-9D5DE9383BB5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691" creationId="{B5474584-62EA-4A2B-A4F3-5AD71F0908CF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692" creationId="{CB1A92F4-D0BD-4EBE-8037-16D59521BAF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693" creationId="{1B9C6432-9E75-453D-8034-D551B7EA330D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694" creationId="{3F06F669-0609-4505-9CA5-63FB58482995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695" creationId="{3B66EE57-4530-4287-818F-D51E0BA7749B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696" creationId="{A3E61A60-2636-4426-BB77-E1851530394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697" creationId="{883A5347-89A5-487C-A860-CC8BFD0F7C03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698" creationId="{2D1D3473-5CC9-430A-8630-BBBFF7EF37F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699" creationId="{E3360BCD-D94A-4BFF-B6A0-0C6127CF3E90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00" creationId="{9ABEB677-F21D-43B3-A275-24D81B895A7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01" creationId="{16704637-580C-4F02-9B54-3BB1992A502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02" creationId="{54350591-022D-4646-8473-274F5FBBB7E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03" creationId="{693D0EE7-3023-4F35-BB23-3427357F2E2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04" creationId="{CCAEE2B2-CA86-4A10-BFE7-B0C74A362E0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05" creationId="{DCA7746F-EEC1-4C69-A207-5A2DD2A7AF3A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06" creationId="{908A3D49-FBDF-4BD4-803B-9258D30CF0E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07" creationId="{978EE14E-FE18-49BB-9331-C2844DD0FA63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08" creationId="{23DB67BD-A148-4267-9073-8478B31A187A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09" creationId="{1B5AD645-E772-4314-816E-28A4FDF07D75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10" creationId="{102ED5BE-88BA-4C1E-B003-9DB4782CBF7E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11" creationId="{E6080BE2-652E-4C9F-BCC1-BF8028B1D03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12" creationId="{CEBF47BC-F804-407E-88CF-F3711AC65A76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13" creationId="{93448A42-0A13-4693-867B-F4968EF8C484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14" creationId="{4116E9E2-4710-4F82-A2B8-F41A2953638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15" creationId="{69B76B4F-300A-4216-BB52-6660204461F9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16" creationId="{41673809-773F-46DD-91ED-65D6AF30352F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17" creationId="{51E6E57E-269A-4147-9A28-5273EF7322BD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18" creationId="{BC3C165E-A735-40F8-8F7D-4B773B552B13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19" creationId="{59582E48-20CD-44C7-8321-600D6C9D8456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20" creationId="{5F2F260A-36A7-4EB2-9171-29FC07EFC9A0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21" creationId="{CA7D903B-B356-4092-ADCA-4C9E3593E965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22" creationId="{AAC96101-9A4B-41C4-8195-D9DFFFD07070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23" creationId="{1DB906CD-290F-43F7-B03F-95072CC94738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24" creationId="{0F0D2916-D9B4-44C3-8E8E-757B122B94A8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25" creationId="{CDAEA6F4-137B-43BF-805F-420EEB685D19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26" creationId="{C8920585-E58D-4D15-8FDD-8CAD66967330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27" creationId="{E44C8EA5-4511-41DE-9B8C-B89F5ADFDFEB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28" creationId="{0F337AA1-B89B-422D-9D1C-C66C19ED07A0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29" creationId="{331021D5-3DEA-4694-8FFA-D5B7B20F3D00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30" creationId="{522C6102-42FF-4A8F-84DD-7864A9B295A2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31" creationId="{658D8818-6D29-45E7-9830-8E9DD4D66E4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32" creationId="{A9BF5B4F-E42D-466D-92FF-7C9F6C2ECC6E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33" creationId="{13AC27D5-7F01-41CF-AB71-CA842A8C2B8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34" creationId="{CB3E426F-5777-4BD7-9256-A2278F6DBC2E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35" creationId="{FB21C7C0-EAFC-445C-845B-17A0F04F41E9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36" creationId="{07F1B97F-DDE3-47B6-96EC-7EC51F5E0E3A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37" creationId="{77AD7E68-2BF0-47BD-952C-F8542A47C7D9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38" creationId="{C8898426-4B24-4E1A-8D9F-FC4E4E546996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39" creationId="{CD08C3DD-7A7B-4AB0-8585-5E78AD82398A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40" creationId="{CBB74059-A627-4186-A1F2-1B5DE160E0E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41" creationId="{9634E9FD-D82D-46F8-A747-FECF46514419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42" creationId="{253DDDDA-1B77-4719-8AE6-995D9318E516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43" creationId="{F7AF8093-5489-466A-B9A6-DAFD3C328B00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44" creationId="{BBA8C59B-749E-473D-BA0C-E7CF29B1847A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45" creationId="{31D94C22-6AA7-41EF-A9F5-1ACE57EF3E6D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46" creationId="{654DB650-EB41-4962-997D-66BF19A012C9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47" creationId="{A97AA50F-3836-4056-B921-12F37BB2BFEE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48" creationId="{84D5EF1E-8213-4D06-B29D-61C67E2CFBC4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49" creationId="{C655D718-3C25-4BB5-94FE-D69D3EFF18D8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50" creationId="{7CAC2953-C4A0-4256-9930-11BF7ADFDE2B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51" creationId="{73A7D3B6-1D3B-4C98-BFAD-8EB204B4EC0D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52" creationId="{CC1B6A17-AF6B-473C-859F-D35621BB28B8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53" creationId="{A30BD2B9-D8FB-43BB-963D-2CCD84E97D20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54" creationId="{D0411FAD-FE29-47B6-8174-423738E81A8D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55" creationId="{1FA0F3CD-A321-44CF-A96B-02EBD7AE4D4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56" creationId="{949F286F-E979-4FEE-9A21-60A523D9067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57" creationId="{98D434C6-1E25-47B5-918D-EB03851377BA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58" creationId="{BB799D73-29CD-4F29-A01D-1828705B7A4E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59" creationId="{6EE6A95C-4DED-47AE-A0E4-485D196D44FD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60" creationId="{D4E48419-B33D-4030-8A1A-0ACE559B1CB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61" creationId="{6C99B9AB-A39F-4183-97F5-F7116639401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62" creationId="{0C1FE2C0-0EE2-48D2-8E5B-F24368948650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63" creationId="{094B00A5-0D19-4734-9A86-AA493F6AC9E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64" creationId="{4BFC5380-2FE9-4FD6-B22D-6E48063458E3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65" creationId="{621E4536-8E69-404C-A676-E30D8AC3C7BD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66" creationId="{2DE2ECC4-A9E3-4A59-B304-4CA82DD0C3D5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67" creationId="{E2EA74D8-4445-4C86-A903-04FD93413E5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68" creationId="{8C4FD11E-9537-41DA-8E16-1028444A3774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69" creationId="{567E32A0-5724-4ECC-964B-B624EFCE7E4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70" creationId="{08C493CA-BE19-4A65-88FD-44966F53F70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71" creationId="{679552A6-1DCC-4123-807B-7A044AA960AD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72" creationId="{65EAAC45-A410-4B00-A04B-BED02253B769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73" creationId="{21873605-7EB6-4F18-B54C-9740EB2D94A5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74" creationId="{CCCB262C-FE9E-49C2-ADCA-556408C0543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75" creationId="{C3004014-2737-4A2B-9FBB-4F48BDA75AE5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76" creationId="{E084ECA5-3A0C-4EF4-8329-442EA8483424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77" creationId="{F0777C8B-021A-41C6-9955-D9928A6A1B39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78" creationId="{1B2B3878-50F1-4932-A1C0-9ACA7B23423A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79" creationId="{680C1979-F2BE-4CEB-9A4A-29F56BCE12DA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80" creationId="{337B4BC5-F7F3-4AA2-8741-2CD21467F87E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81" creationId="{C7D2119D-5AF6-41C2-875E-20F53EB012C4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82" creationId="{C781868B-7ADB-4262-A5EA-9DBD146B24A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83" creationId="{3A4E7927-FCCD-4EEB-905E-500B5FBC4454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84" creationId="{574D13C4-026E-4DBB-889F-1DEAC3B53E0E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85" creationId="{ABCFDDAA-D1D6-4456-AA4B-2A38F1D5C309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86" creationId="{09672059-5BCF-4BBC-A940-9FEC595CBE0B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87" creationId="{10E528DC-CB2F-42F1-B2F8-E93DCBE2E65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88" creationId="{2DE55F85-7EAB-4ED9-9B92-B9BF9C192DD0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89" creationId="{55804586-EDDA-45BF-A822-364783F00D35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90" creationId="{0BB62ADA-99AD-43ED-913F-B5BD405C5CF4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91" creationId="{CE4F8AB2-E5F2-43B3-BFCC-799B8D03E706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92" creationId="{4D55F095-3D3F-430D-A43C-3E80A01D6478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93" creationId="{B459AA09-A62B-425E-BDC9-A0D67367091D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94" creationId="{EABB57E2-30DB-4117-8E42-738F447622BF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95" creationId="{939158BE-417D-49E0-A2E8-18313D4E6F2F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96" creationId="{EC222F7D-B755-4D1D-B6ED-490A7C8DFE95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97" creationId="{3B002B12-0D57-40BE-B87A-6D7119901E3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98" creationId="{8E4EB422-0CC0-441F-9E19-D501C801231A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799" creationId="{3F4C0788-880D-48B7-AA8E-69A94FF4EFA8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00" creationId="{FD5B6AE8-A416-4B24-A363-85E79EAD5E7D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01" creationId="{391634C1-2E9C-45E3-B937-9D3BDA2731F9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02" creationId="{780234BA-5DAF-4B46-97C0-61034F686379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03" creationId="{D886BF20-BBEE-474D-9C73-1299623D12C2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04" creationId="{DBE7A870-4744-4407-8E50-BCDB055383DA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05" creationId="{9E570795-48ED-4F32-BA61-A77E2D923DE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06" creationId="{5B520F0B-09F2-43D7-9207-E4AA2DB19E7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07" creationId="{F21DEEA3-BA54-4E60-B6EB-406839670DC8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08" creationId="{15235E11-2916-4E4A-9367-516067AE0CE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09" creationId="{4F82F7F0-E844-4B6F-B882-E26A94A8412D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10" creationId="{66C5A309-789C-436E-8638-3B3838B82AF3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11" creationId="{16702947-11FB-488A-B0B5-EC5CCC7B83DF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12" creationId="{4FF68469-5495-47EB-84DB-763087E6355D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13" creationId="{306E762C-2910-4F68-9EF1-29BF5B4F2120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14" creationId="{5DFDE79D-C46D-4662-B7D2-C45B79F9B84B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15" creationId="{75407BE1-6BF4-4C5E-B64C-D1EC4626E7B3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16" creationId="{487DCC66-3FA5-4A73-8596-2E8ACC9915FA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17" creationId="{C2269F80-CCB6-4E81-85E4-C1B8512A7B4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18" creationId="{72E1314F-580A-4B09-B000-D16853831EF5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19" creationId="{EE36DE90-F7B3-4108-87DE-BA3D99AD22F3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20" creationId="{EB7009D2-ED97-4450-8C54-159F17052DDE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21" creationId="{E9140B23-A999-4F56-B37B-F38C83AD9836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22" creationId="{C7CF6B99-45D1-4309-905A-5414D63B0633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23" creationId="{7A59CB2D-92D0-47BB-8B44-90EB52241D4F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24" creationId="{96D886D7-64D9-457E-BE7A-BB0A2749B39F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25" creationId="{A8B783FA-164D-4994-A4EA-951062C2F1DF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26" creationId="{A222A800-DC1C-4434-BA17-863B56F2CDC0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27" creationId="{9FC3F741-3E45-4AEF-A3F6-4C184E3B444E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28" creationId="{3C84C491-4AE3-41BB-97B2-5E393834C5C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29" creationId="{20DE3EF2-6E18-42C3-85A3-6247181ADFF4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30" creationId="{FE10438D-F89C-4F0B-8B15-42095D3C25E3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31" creationId="{F13AC406-68C4-44B6-9DEC-0424AC86AE58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32" creationId="{259697E1-8811-4F3E-93AF-59C25E91788D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33" creationId="{E67EBB8C-E63F-42A2-9085-96BBBCD71C89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34" creationId="{438B1944-8A1A-4C85-8E95-D16E6E456C0B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35" creationId="{887BD8D9-0BDD-4BF8-A22E-3811696FC363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36" creationId="{6A67C9D1-F317-4370-89AC-A3B910D26E28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37" creationId="{4F354C2E-11D3-4E50-B3B8-E0601AA0709E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38" creationId="{0DD874FF-EE8F-4D69-8EF0-35DD257B6822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39" creationId="{A3DF49B4-23A1-42E1-A3C7-A391F11ABACB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40" creationId="{3A67647D-D2AA-45D7-9960-F323858B5166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41" creationId="{7ADFD59A-F840-4601-932F-B95681577D7B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42" creationId="{FC77527A-A25B-4C50-A2BC-6ECB4022E216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43" creationId="{6ADEAA69-2C1D-4016-8C76-C23B902ED62F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44" creationId="{272A0E7B-C4E6-42B9-8CDE-9860974B73B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45" creationId="{58FDC59C-35C6-41D5-861B-360E66FDDF2F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46" creationId="{3B48DED9-9922-4AB2-A65C-26F3C281DE54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47" creationId="{280EA3FE-A360-417A-9ADF-6A03E87E66A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48" creationId="{E7E8B316-7445-4F2B-AE46-39E725BB64B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49" creationId="{179A1E53-EDD8-4B22-B66F-EC473FD09C1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50" creationId="{8FBCF765-D6F3-479C-8B7A-1EB042721D00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51" creationId="{DE46309C-1A13-48E4-B73D-C10F64EF566E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52" creationId="{D26403DB-7826-4B55-827C-9B3DA6342362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53" creationId="{F9ABA174-1F26-417E-A437-84601941012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54" creationId="{3EC3B139-6652-4243-9F77-351D909183D9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55" creationId="{D77A32F8-5802-4DCA-AD3E-A6276D03A1B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56" creationId="{27DF73C5-C193-4FED-B1B0-2D5A653D5EEB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57" creationId="{8FB739F8-6803-4490-A1C5-550B00B34248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58" creationId="{D6D8B4CF-4FF1-4CA7-9649-3F6A47E16B68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59" creationId="{B9231F4D-9722-45D7-B91E-3C3AB97036A8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60" creationId="{6DDF1A97-F27C-459B-95F2-3A691445FFAF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61" creationId="{2B9F1341-2B86-461C-9BA9-AB6FC8495EF3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62" creationId="{A8230667-C4BA-424D-8ECF-E3DC165F058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63" creationId="{F4F52DF6-D036-455A-A757-BD849356C4F0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64" creationId="{0EB2B706-09AF-44A6-A722-608609F7CBF5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65" creationId="{6024AF7C-7EA2-4BAD-BE00-3A41B63D07C8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66" creationId="{DB218721-2200-46A6-A649-C6917BDDF1EE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67" creationId="{6BE23D3E-758D-48B7-9C7B-221B1DD6F69B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68" creationId="{3E4511B8-C378-4B60-BC0D-383737C3A316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69" creationId="{628531F2-8BBC-4AEC-B63F-965BA1D701B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70" creationId="{B7969203-AC1D-41DA-9300-530976EC07A5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71" creationId="{14237B3D-1347-484B-9764-B905B5909318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72" creationId="{B6C68B1E-3202-4C4F-A5CD-C136C690389A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73" creationId="{F3234B9B-A0BD-4DAE-B341-24507ECE7234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74" creationId="{661E91CC-E9FF-4F66-B813-E6DEB5D13BA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75" creationId="{F73EA082-B7F1-4B01-9BC0-856256F68755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76" creationId="{331F7FA3-DDED-49D6-88B5-6902DA21635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77" creationId="{24429256-9489-4B17-BC51-9708882B8E06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78" creationId="{36601B69-1E7D-4BE9-927D-1E6DAA000F3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79" creationId="{722AF148-311A-4B9A-8AEB-B31D5EA95519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80" creationId="{3AAF08AB-2F66-40DA-8EDA-D496B42FEC8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81" creationId="{2ACA4D40-F0C3-4517-AA0D-7E5A26EEAEE5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82" creationId="{B9EA844E-7AE2-4FA7-8EE9-120DB9B04709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83" creationId="{80534FFF-1432-4219-AA0F-816D6ACCEE7D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84" creationId="{9F9B8607-3D73-42EA-9122-BCEDAA122D16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85" creationId="{F556F360-8A98-4ECC-8C14-3B6E08BA517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86" creationId="{7BED729F-AA70-49B1-9032-9798591E6B75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87" creationId="{5D2F28E8-28AE-482D-B708-ABD6CFCE9F92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88" creationId="{1832FB0B-366A-4DB4-8CF7-C8F068FD245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89" creationId="{82A40962-914E-4578-9278-D5C9A5AE7AB8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90" creationId="{3BA2FF1E-A635-4A89-AF22-5BC4C5B9DE8B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91" creationId="{3D1D7DEE-641C-4488-A23E-8CB7712AB25B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92" creationId="{0B3FA4CF-1BA2-4E2D-8F89-68F6E4FA6ECD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93" creationId="{41476E8E-C0B8-48AA-938E-D55F87344AF5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94" creationId="{396EDE18-CA67-4981-A6F1-6FF3B8ABB9ED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95" creationId="{9D9DDDB6-ADE4-4D9C-98E1-12077A57443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96" creationId="{3CCECE02-ADC7-4B82-98DB-FECEE6367289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97" creationId="{32FB7FBC-158B-4A81-8446-770E8184CDE4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98" creationId="{F346D021-FC63-47C9-8F52-EC5229EBE070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899" creationId="{5C9ED7A9-DC80-46BC-A4E2-5F484FC4CDB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00" creationId="{EF9EA0F8-0830-482F-A398-96F37F2EB53E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01" creationId="{6639F162-BFD7-4DAB-B4F3-564BF3EC768F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02" creationId="{108E6650-553E-4B1D-9C62-11C858DF6076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03" creationId="{CFB7AB69-745B-44FB-A682-945D6FF00D74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04" creationId="{F8A53FD1-0D7A-4371-9AD3-8268456CA613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05" creationId="{105E0C04-965F-4EFB-AAD9-9A33ABD8939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06" creationId="{6FC358DA-BF93-49B4-AAEE-BB4412930E45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07" creationId="{9CD9FEC9-7796-4476-B756-631AD045BCE2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08" creationId="{40BB4E35-DD5D-4F4F-923A-BEF305BF694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09" creationId="{92285021-5A79-4558-A0F1-E6F8627DF552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10" creationId="{B48C299D-6B6A-4016-BAA3-F2ACE9DFB8C4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11" creationId="{E10D69F1-28BB-4547-9A6D-F734F6E16FD5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12" creationId="{9A6C6E44-B9DF-4237-B3E0-7C09B804D64E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13" creationId="{6262A48E-E159-4C93-B51E-FEBB24A2041A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14" creationId="{8FF0606F-CC01-4102-9066-48314A4FBE3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15" creationId="{425D2261-8570-456A-946C-2CEF6E551902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16" creationId="{4378727B-028F-4E55-ADAC-63BEF8E147B8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17" creationId="{E0EDF61D-A4B0-4CAF-B4E0-9009681A7F59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18" creationId="{906CEDFE-D010-42EC-AD35-AAAFEF1E6389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19" creationId="{2BB0D2A3-7947-441F-A031-1009EF780252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20" creationId="{F15EAAAC-6869-4BEA-9D6D-C49F4198BE2A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21" creationId="{759654F9-3650-4011-9B75-4D3FA4374AE0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22" creationId="{6CAAA27F-09CA-4E12-BE87-B1657CABEC36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23" creationId="{67BBF3B2-2AA7-4AFC-9979-DA2757D03A7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24" creationId="{A35C0D53-11D0-4F73-8FD8-AA2956401A0B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25" creationId="{C12A8B5C-D9BD-4009-AE23-C73A36923375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26" creationId="{C35FAE19-E3FA-4605-AE1F-4A91F0877F5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27" creationId="{7F6B553C-ED92-4653-9E4F-5FDB0D1A86E3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28" creationId="{69C2BBEA-8EBD-44B0-A482-786E77B82696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29" creationId="{E8D56E11-6CA9-4A6B-ADDB-9A472E097B03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30" creationId="{6E50F755-4EA9-483F-B731-1C21D1E4981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31" creationId="{0E44D8EA-40E6-4483-B5B0-FDBCEF09FDD9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32" creationId="{AA7F7776-0CA4-4891-A63B-CC61F71E064B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33" creationId="{14AFE950-AF1A-4A12-A3E7-2127C89F86B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34" creationId="{BB519F03-593B-4CD4-87A7-ED2698DA2093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35" creationId="{FBBBFA41-72F5-4BB6-9ADB-475D61D8909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36" creationId="{11BCC934-AB87-4260-82AD-FDAB7BE006D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37" creationId="{E57AA7A1-F44C-458C-8C18-FF38C82FC9CA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38" creationId="{2135DE56-2FF1-4AFA-BE93-CACAF22FC4D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39" creationId="{6A1DB38A-7F8C-4FE2-9EB4-F9ADD7FC143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40" creationId="{9DC8BAAE-B6EB-4F8A-B536-51951177EC8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41" creationId="{BAEC0C6E-B814-4DCE-942E-30FA24120212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42" creationId="{A3F1B164-B3BE-4416-B051-96444FCA01C6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43" creationId="{EC54511A-CF0E-469E-B03C-F1FD616EC74B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44" creationId="{AD160DE7-8626-4815-AD3E-C08C0E0C970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45" creationId="{13D149F3-ADE4-49C8-BCB6-FDD774D27C63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46" creationId="{964BEFD0-EEEF-41BE-8695-B11A09A29DA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47" creationId="{6C3CA3B7-7F72-41F0-BE10-503C77CB4F9F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48" creationId="{C6B25815-253B-4A31-A16C-B6A794139EC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49" creationId="{03631BCD-F4C0-4E30-837A-2DAF7AE7B0BB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50" creationId="{2C18F72B-5666-4919-AE6F-F23E3F7DEBE0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51" creationId="{FD4F47DE-F290-462D-8BD2-4562F30C2C4A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52" creationId="{C177A851-D6F7-43BC-91AF-43B2DEFE5B5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53" creationId="{1B6C51F5-3135-48AE-BBE8-1C7BCF32EDFF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54" creationId="{D8EC1887-7066-4643-91AA-6C75D9E4500D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55" creationId="{998E712E-09F9-42C2-805E-029F3BC2275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56" creationId="{E80637E8-6F2F-4395-B25A-E68F0CDE41C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57" creationId="{897D54D6-65E9-4904-B7A9-89E05E673F1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58" creationId="{DCED92D4-2BCF-4DBC-91ED-1F5F47A01654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59" creationId="{E4C4D625-AB5B-4B08-8A50-57DB2116F005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60" creationId="{7CEF805E-0384-477C-81CE-DB4F69143B82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61" creationId="{096A792B-65F0-4369-95BE-A8AB02CB533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62" creationId="{D0F90FCF-55DE-4C69-85AE-716B4853FCC4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63" creationId="{4E1E8A21-2A9E-4CE1-9FE9-7551DD77C486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64" creationId="{3095221E-AFD2-4101-9A62-FAE930803A9E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65" creationId="{A70E3D7A-C6A9-47E2-90E2-FCE4D0185346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66" creationId="{30669B10-9AA0-4433-991E-0505B1DAA82E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67" creationId="{66A74503-E172-402A-AC37-035E6A8A82FB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68" creationId="{FDBDDD3C-7E30-4630-A8F2-56537B29BA7E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69" creationId="{14D741D2-B1E9-414B-9ABD-DC7FD4AD1AA5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70" creationId="{6C6BFC46-6D98-4871-A225-79C592BD2675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71" creationId="{4902A194-6A61-4C35-BBFB-CCB3772E3D01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72" creationId="{4A429599-4E82-46D7-B7C5-F548C352FAB2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73" creationId="{85A2EE33-56C7-4603-8A24-35CB8E7AC5B3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74" creationId="{977D6D48-6215-4580-ABA3-87878EDFAC6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75" creationId="{B93F7334-2CA7-4948-84DF-629BE8D4875B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76" creationId="{769C2645-D5AB-47FC-A281-E00E68796CF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77" creationId="{C46EAC67-0BC2-4584-915C-0AE32A3EB38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78" creationId="{6B5D88D3-6253-4755-B57C-689F687CA0E9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79" creationId="{F11E1167-AA5F-4D69-9329-A180D61626F3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80" creationId="{F105559E-F358-4253-9F00-D2B8C207929F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81" creationId="{7A239312-49FE-42E8-AF83-2C467470861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82" creationId="{9376045F-276C-4570-B733-0B2CB4D9B7F6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83" creationId="{81039F48-F1CB-4FC6-B3ED-9E0C1E9673D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84" creationId="{5DF9D27E-16B1-4580-9514-4241C24D189F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85" creationId="{0862D42F-240B-4DC2-9464-6E82E633CBFE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86" creationId="{614B88AD-715A-4003-8035-5C720758BB75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87" creationId="{F498E787-82EF-4E00-ACD5-C5761D0D98FF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88" creationId="{9F71D3B3-6D60-40F7-A7DC-4E18587B2892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89" creationId="{2BB6CC29-9C68-4718-98C1-4387D9EC649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90" creationId="{E9205AC2-B591-4A8B-83F9-16165E0679F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91" creationId="{2A975611-5C3C-428E-A8F1-69E3EECDA0D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92" creationId="{DC64776A-5208-4715-A50B-7A389168F76A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93" creationId="{275DE67D-58C4-4DBC-A0B8-2A157C1584F7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94" creationId="{7970DBB2-31D8-4EC5-97C7-FD5B33EE86C5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95" creationId="{CDC0CE19-5233-477D-98B2-0B254503AD5C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96" creationId="{049D52D4-ACCE-449B-855E-B57D58335488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97" creationId="{AF433EBB-D1A2-4E0D-BE24-1F4F78569732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98" creationId="{033746E8-7C7F-4124-8AFC-A3FB201F21E9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999" creationId="{717E7CAF-E1D0-4188-A524-86EA3DABA8CB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1000" creationId="{D6D21D89-24E9-4A68-A830-3D1F774989D6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1001" creationId="{78ACF579-6BFF-4C58-8A09-9584100EEFB0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1002" creationId="{AFB9D943-2C14-4B6C-8D8A-F4E15872252E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1003" creationId="{BCA9DD33-5261-4EA5-B592-8DC5FF669AFD}"/>
          </ac:spMkLst>
        </pc:spChg>
        <pc:spChg chg="mod">
          <ac:chgData name="GUY Margaux" userId="e01a3446-2140-426a-aa3c-4bc15b164290" providerId="ADAL" clId="{01D42589-DA6D-468D-9614-D262BBA67D52}" dt="2024-08-21T09:48:39.693" v="836"/>
          <ac:spMkLst>
            <pc:docMk/>
            <pc:sldMk cId="970420454" sldId="325"/>
            <ac:spMk id="1004" creationId="{A843E2E3-31B2-46B8-B815-C938A061EFB0}"/>
          </ac:spMkLst>
        </pc:spChg>
        <pc:spChg chg="del mod topLvl">
          <ac:chgData name="GUY Margaux" userId="e01a3446-2140-426a-aa3c-4bc15b164290" providerId="ADAL" clId="{01D42589-DA6D-468D-9614-D262BBA67D52}" dt="2024-08-21T09:51:30.925" v="892" actId="478"/>
          <ac:spMkLst>
            <pc:docMk/>
            <pc:sldMk cId="970420454" sldId="325"/>
            <ac:spMk id="1006" creationId="{69902198-D248-45A4-84BE-7BA2DE2EEA7A}"/>
          </ac:spMkLst>
        </pc:spChg>
        <pc:spChg chg="del mod topLvl">
          <ac:chgData name="GUY Margaux" userId="e01a3446-2140-426a-aa3c-4bc15b164290" providerId="ADAL" clId="{01D42589-DA6D-468D-9614-D262BBA67D52}" dt="2024-08-21T09:51:24.990" v="889" actId="478"/>
          <ac:spMkLst>
            <pc:docMk/>
            <pc:sldMk cId="970420454" sldId="325"/>
            <ac:spMk id="1007" creationId="{F936B1A3-5479-4E82-866D-87B21A98E143}"/>
          </ac:spMkLst>
        </pc:spChg>
        <pc:spChg chg="del mod topLvl">
          <ac:chgData name="GUY Margaux" userId="e01a3446-2140-426a-aa3c-4bc15b164290" providerId="ADAL" clId="{01D42589-DA6D-468D-9614-D262BBA67D52}" dt="2024-08-21T09:51:24.259" v="888" actId="478"/>
          <ac:spMkLst>
            <pc:docMk/>
            <pc:sldMk cId="970420454" sldId="325"/>
            <ac:spMk id="1008" creationId="{2448E625-3715-46B4-8437-788FF48B1EBC}"/>
          </ac:spMkLst>
        </pc:spChg>
        <pc:spChg chg="mod topLvl">
          <ac:chgData name="GUY Margaux" userId="e01a3446-2140-426a-aa3c-4bc15b164290" providerId="ADAL" clId="{01D42589-DA6D-468D-9614-D262BBA67D52}" dt="2024-08-21T09:56:27.083" v="930" actId="164"/>
          <ac:spMkLst>
            <pc:docMk/>
            <pc:sldMk cId="970420454" sldId="325"/>
            <ac:spMk id="1009" creationId="{6740B2BB-245F-4ED2-86CA-32685466139D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10" creationId="{CBB7B024-5165-455F-8D5B-91A88826BC1B}"/>
          </ac:spMkLst>
        </pc:spChg>
        <pc:spChg chg="mod topLvl">
          <ac:chgData name="GUY Margaux" userId="e01a3446-2140-426a-aa3c-4bc15b164290" providerId="ADAL" clId="{01D42589-DA6D-468D-9614-D262BBA67D52}" dt="2024-08-21T09:57:57.187" v="962" actId="164"/>
          <ac:spMkLst>
            <pc:docMk/>
            <pc:sldMk cId="970420454" sldId="325"/>
            <ac:spMk id="1011" creationId="{7A22D3E2-1C24-4D96-B21A-2929DE3DF973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12" creationId="{64168D04-5866-4F42-8B8A-20FE1601E091}"/>
          </ac:spMkLst>
        </pc:spChg>
        <pc:spChg chg="mod topLvl">
          <ac:chgData name="GUY Margaux" userId="e01a3446-2140-426a-aa3c-4bc15b164290" providerId="ADAL" clId="{01D42589-DA6D-468D-9614-D262BBA67D52}" dt="2024-08-21T09:58:42.456" v="969" actId="164"/>
          <ac:spMkLst>
            <pc:docMk/>
            <pc:sldMk cId="970420454" sldId="325"/>
            <ac:spMk id="1013" creationId="{EC3B5A7D-3590-4992-BC18-EDC09DF27F03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014" creationId="{236525D8-C07A-45F7-84E5-1AC54ACC27F8}"/>
          </ac:spMkLst>
        </pc:spChg>
        <pc:spChg chg="mod topLvl">
          <ac:chgData name="GUY Margaux" userId="e01a3446-2140-426a-aa3c-4bc15b164290" providerId="ADAL" clId="{01D42589-DA6D-468D-9614-D262BBA67D52}" dt="2024-08-21T09:59:26.051" v="979" actId="164"/>
          <ac:spMkLst>
            <pc:docMk/>
            <pc:sldMk cId="970420454" sldId="325"/>
            <ac:spMk id="1015" creationId="{7E0A1557-013C-41DD-BFE2-618D69616D31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016" creationId="{441436B8-D68F-49C7-8441-BD9475540B25}"/>
          </ac:spMkLst>
        </pc:spChg>
        <pc:spChg chg="mod topLvl">
          <ac:chgData name="GUY Margaux" userId="e01a3446-2140-426a-aa3c-4bc15b164290" providerId="ADAL" clId="{01D42589-DA6D-468D-9614-D262BBA67D52}" dt="2024-08-21T09:59:59.384" v="988" actId="164"/>
          <ac:spMkLst>
            <pc:docMk/>
            <pc:sldMk cId="970420454" sldId="325"/>
            <ac:spMk id="1017" creationId="{54ABF690-3004-46FC-B159-7396DC4B4A2C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018" creationId="{28A1CF77-93C0-41AA-AD9C-CAFAD22EA93C}"/>
          </ac:spMkLst>
        </pc:spChg>
        <pc:spChg chg="mod topLvl">
          <ac:chgData name="GUY Margaux" userId="e01a3446-2140-426a-aa3c-4bc15b164290" providerId="ADAL" clId="{01D42589-DA6D-468D-9614-D262BBA67D52}" dt="2024-08-21T10:00:35.208" v="997" actId="164"/>
          <ac:spMkLst>
            <pc:docMk/>
            <pc:sldMk cId="970420454" sldId="325"/>
            <ac:spMk id="1019" creationId="{14B516E3-AEEF-4471-80E6-5E001D6E2480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020" creationId="{C5C22CC2-3EC6-4F59-AB2F-F7F15678D035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21" creationId="{44E60066-548A-4725-8FE1-585BBC7E71E5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22" creationId="{6EF94461-7F4C-44CC-A10E-440101A4ABA7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23" creationId="{FE9FC9F2-84CB-4999-AB85-AD00C2D4B6CA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24" creationId="{7DA56965-83AF-4D47-BD49-E61A69582936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25" creationId="{56FDCAB2-EFA3-43E8-935C-DCF0112D3F5F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26" creationId="{756C9135-65C5-4A95-9469-9F913BB39854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27" creationId="{7997ADA8-3A83-49F5-AD0A-639530E8A9D4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28" creationId="{0384A9B6-3DD2-47C5-8A5C-4EA68D862080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29" creationId="{7E7F67FA-04B8-4885-982E-1729F378B1AA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30" creationId="{A6501EF9-89CB-4226-9A79-CF94B6C24E11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31" creationId="{4F88DE1E-80F5-4C5F-844D-A10F50DA8C09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32" creationId="{8D664F1B-DA7C-4D6F-A861-1BDB58F3B7B4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33" creationId="{E1ACBD24-7410-4122-8246-95331C01AF1B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34" creationId="{080DDF01-E28E-4A6D-A2F4-C6E99F817496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35" creationId="{2D0CB098-2C30-4E68-8579-19A8983CFDD8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36" creationId="{63438A86-3534-4797-B560-30210F3DE524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37" creationId="{D6D1E73E-C0F8-4C82-9803-04DA8F5AE289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38" creationId="{E3E57BF7-B55D-49DD-866B-4D2762D96BFB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39" creationId="{68D16695-88BC-4389-8C28-A5E8F96B20F3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40" creationId="{22C9CC36-3717-4006-8FDB-016D6E90EF09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41" creationId="{D5F01E9B-DF48-42B0-8918-DB10EB97535A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42" creationId="{0D5A0FA1-157F-4CFA-B789-AACB90CCC59F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43" creationId="{1A01D88B-BAA7-4752-B8E3-995F4EC7738F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44" creationId="{599C079F-E93C-48A6-A4B4-28A88AC287E8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45" creationId="{C665B11B-4A8A-4A1B-8F15-55AF3F10FD12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46" creationId="{B714F99B-F648-40D4-B522-3D91D26B495D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47" creationId="{49FB3CA5-9E48-414E-9D24-D23E6B919881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48" creationId="{5F8A9E4E-F618-47F3-A95C-D805AD8AEAAA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49" creationId="{692486E5-E989-4B10-A63B-C99FC8504345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50" creationId="{D45C5949-4688-441D-9FD7-AE278E57D113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51" creationId="{FECE55DE-94FD-4DC4-B3CE-5AA15B4E8F28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52" creationId="{6069DC30-F19D-49E3-B7F4-4D3C668CC08D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53" creationId="{98E40C43-7423-446D-9018-AD9D62D7D877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54" creationId="{298EC10F-4AF6-49CB-A9D5-8DFCA52D3B93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55" creationId="{EEC74F1D-598E-42D7-BF4C-197C9D8FC69F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56" creationId="{2C2C1D59-3B33-48FC-94AD-A2A027DDA6DD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57" creationId="{40728AA1-5589-45EF-B98E-3640EE422D3E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58" creationId="{45E0694E-3214-4CD3-9EBA-4525B12606E4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59" creationId="{39C4FF5D-810E-46FE-8D18-82DF21B1CF94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60" creationId="{CE221DBA-476D-4475-BA4E-C0744C5A8F29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61" creationId="{80AE87D7-21AC-43A8-A075-39332F3AAEFA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62" creationId="{A77A6985-50C9-488D-8C96-524F443C59FA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63" creationId="{0398B1F5-7B14-4163-83B3-1671925D59C9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64" creationId="{D67215B6-075A-40A7-94A5-2293D51DC564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065" creationId="{9D152014-3CB4-49FD-B3D0-22FF5E4578D6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66" creationId="{7C6B8E7D-24B1-43BA-8446-1B6304EAF159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67" creationId="{C7ED0A4C-0220-4914-9A7E-9BC0702E0709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68" creationId="{8F2E3868-3083-4B9E-B833-AE8018A858D7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69" creationId="{B8AB01E3-484A-4DFF-BFB3-5CC4CAC102D4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70" creationId="{1235EABA-1161-433B-A914-296882B40863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71" creationId="{1C2AD7C8-51C5-4376-84BE-7504CC89624A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72" creationId="{65246C9A-D758-43EF-B825-ECA8D992388A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73" creationId="{2DA25E04-468A-4801-9230-F0CF97685282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74" creationId="{DABAD027-01B9-4C0F-A288-A378EF737CC1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75" creationId="{ECDB7050-AD99-483C-AD27-9CA863B9E021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76" creationId="{E9A64E2B-BBD4-4A76-B89E-91AE60097562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77" creationId="{929622E9-FF2D-4007-80A8-29727737B5B5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78" creationId="{CD4B1BFC-5B52-46BB-864D-6B41DDD6CACE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79" creationId="{84755C4D-260B-4641-9EA9-27A831DED6AE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80" creationId="{8D9165E1-D775-4CC2-9777-EA0167DB9478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81" creationId="{704D1785-03FC-4737-B25D-7478AB8A21F6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82" creationId="{0A68A6A1-CAE0-42DB-987A-78C1650B0E8C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83" creationId="{B73DF8EF-1BAC-4567-9C27-E9D5911AA755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84" creationId="{B09251B8-C90C-414C-9D3C-DC404EEACC3E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85" creationId="{21899CA4-EAF0-4A23-B480-DB5DB75A08F1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86" creationId="{D99030EC-5D91-4B62-9D88-A87268D5E1B7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87" creationId="{DF5501DB-942B-4460-B3A8-361A2B530A51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88" creationId="{AD837CDE-2DC4-4558-86B5-BD39411282F0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89" creationId="{42C3206E-99DC-4465-A5E1-748A540CA2B0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90" creationId="{7CFEE511-6782-4C57-A0EB-4D967D6D2E67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91" creationId="{6CD0DBA1-5002-485B-B69B-461E8979CA38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92" creationId="{575D6CAF-9AE0-4FC9-8BB6-23D5BE7BB365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93" creationId="{6DC1B6BB-7D37-4081-ABA7-FC791ACF2419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94" creationId="{1FAE7C71-ADBE-4FEB-98D4-A7D6031DC019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95" creationId="{35D39BA6-087F-4D8E-85FB-8F71406A3693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96" creationId="{B34EA5C1-F0F8-450B-A3BC-BBAD2052F456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97" creationId="{8F09A098-99E0-415D-B735-BBF699458DAD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98" creationId="{978F086F-4DA8-47A2-A6C2-1C4F1587DFE2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099" creationId="{086B3FB9-AD0F-4EC0-85CB-4C89FE2B31D4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100" creationId="{0F74BBF1-4590-45E7-B3D8-C142396F1001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101" creationId="{4642784D-EE37-4CF0-9C0C-64B6625A08EF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102" creationId="{1612BC94-E952-49C6-80DD-B95739B42067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103" creationId="{A805F518-9038-47A3-82F7-9783D8A102A5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104" creationId="{DD002C06-ECA3-40A4-8180-4797D5DEFBE7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05" creationId="{177EC7F7-6003-4763-8A4C-1B17DE620B84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06" creationId="{10943C94-5F86-4508-A533-BB273DD0E3AF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07" creationId="{73924464-BEB8-44D7-9BC0-720BA599FFAF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08" creationId="{C011AA69-653D-46C8-A55D-BB77808FC0D8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09" creationId="{51B92A05-102D-4659-8D35-D2A9C9C8A6F0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10" creationId="{91327A5A-86F2-44EC-A67A-FDAC2D16925E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11" creationId="{CCCDAF6E-3B5D-4D5A-912C-49DDAE54520E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12" creationId="{9E0FDD81-29F8-42D8-8906-B9C83AB2FB24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13" creationId="{D55C169D-2DA9-4D5D-8871-76D60C026B35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14" creationId="{43A7249F-C3BC-4713-A601-1982AE92CB95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15" creationId="{52DB8D26-3713-495B-8D3B-FF2BB8CA26D5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16" creationId="{335748FA-B201-4094-83D3-02B3CA85312A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17" creationId="{6A82218C-A62C-4720-A1E8-7BB04E842252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18" creationId="{983F306C-491C-4EE7-88D9-AEC300B532BE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19" creationId="{9A953343-4323-4F2D-A6A1-354B9AD55D48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20" creationId="{2CE543B7-3D9D-4D7B-A49A-26222C16B9F7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21" creationId="{ECF91689-15BD-4ADE-9B69-48551AA46B1D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22" creationId="{0CC5E70A-4F11-4CA5-A28F-958D779D5107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23" creationId="{C22D4AC4-14C9-4533-B051-9548CF844AEE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24" creationId="{6740EECD-AE3E-45C9-B396-94BD028303B0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25" creationId="{2B9B85DE-7659-48CB-83A5-6A288B563072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26" creationId="{D64E5553-8992-4159-A5C3-822AB3B40ABC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27" creationId="{A47D4AFA-7D17-4F48-8FDF-2D314DE9709A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28" creationId="{7C75A251-2A9F-4404-8393-05916F20FFD1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29" creationId="{01C803D6-B216-4D62-846B-BAF3A932DCBB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30" creationId="{10E5FF51-D50A-433B-9056-5F903147DBCA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31" creationId="{CE3DBA51-78FC-4ED5-990E-B48BA2E1D4DE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32" creationId="{87DA6A4F-10C0-44C9-8FB5-3EC6FA31C1F9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33" creationId="{B84E3656-0B0B-4725-86BC-AB40B17EBE7F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34" creationId="{F0450995-FC75-4B11-8BA1-4551529BFC39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35" creationId="{AE9CFF37-A75C-4A15-BAB4-7252D59C6DA4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36" creationId="{957F7865-D4CB-4A00-A0B5-6A1530D29C26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37" creationId="{A59CF38C-D670-4513-AF67-959C6CCFD322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38" creationId="{64F0BE0B-8EFC-44DE-A073-B06005C3E344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139" creationId="{20AF73CA-88E9-4638-BA73-56E9D42614B2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40" creationId="{59D8483D-7D1B-4E18-8275-777FA3B7488C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41" creationId="{341D109C-EE4B-4A62-B587-5A0B6C42A324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42" creationId="{D091335A-7720-42DE-B896-730B797ACF26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43" creationId="{6A429CA5-8A81-4638-9C46-069CD9F2CF4A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44" creationId="{537C16F8-E480-4C74-9BCD-7CD4513F04F5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45" creationId="{6FCC09CB-AECB-42F8-8B66-502F8A38E2AA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46" creationId="{03B0368F-EB3D-45F8-B0E3-358D18A17D74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47" creationId="{1885BD01-306B-481C-A89E-FD41683E8756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48" creationId="{E1EAE505-3AA1-4A44-A9F2-7A40536F093B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49" creationId="{A16664BE-95F6-48F0-A93A-593B1FB0C7CD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50" creationId="{4BBD8B1C-CAF3-414F-B94E-E5433E2EEF92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51" creationId="{9964B82F-C3B4-49FE-825D-1AB93B3B8843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52" creationId="{7F6A42F5-CF70-4EED-821F-252BCD8064C9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53" creationId="{7F4D99C0-9FC9-4809-BBE8-DCBC72AE1EA1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54" creationId="{51B951B5-C9EC-4679-A76B-6154DC46C19A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55" creationId="{67CF3508-09F0-4AF5-8658-DD0BE922A8AE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56" creationId="{A3126D97-1A8B-4ED7-A62D-2F6F40ADB78F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57" creationId="{EF274D86-1973-4846-9034-88CA79E54ED8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58" creationId="{7F9999FC-F945-44D9-80CD-9C91CD8D4D1C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59" creationId="{FAA08F9B-7DFC-4059-96F7-21DF480B4A7D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60" creationId="{79A70BA6-4771-4111-8ADC-D5FB556FE024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61" creationId="{E815BE4F-C678-4C90-A06F-2F9D4E436C18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62" creationId="{9224DE09-0FB2-4E81-BDEF-AA0C0525A797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63" creationId="{39C79553-8372-4FA2-9E6A-A1D378B52CB1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64" creationId="{7ED7FE4C-9E40-4C30-A2A6-2EF9BD38CAD7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65" creationId="{A5D4278E-0EEC-402C-B0E7-240DFE99A4ED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66" creationId="{DD3ECD0E-985C-4180-93B2-246BF433FC94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67" creationId="{83E7AA8D-2BCB-436E-AB28-0D14099D60C4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68" creationId="{E07B22B3-D056-4457-9C20-AB5E1AB698F8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69" creationId="{A2E9D3C9-ECDF-4FCD-8D60-9E688BCC66C6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170" creationId="{42D6304F-60ED-4E01-8919-0A67D47B70A8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171" creationId="{44053885-45E0-4BC6-9758-C3A11EB80282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172" creationId="{67DE8C04-69FD-4469-8703-10F3A64D811F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173" creationId="{B9800757-5C14-4798-852C-D69E85012490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174" creationId="{E7B2A7AB-A341-4068-8BDC-3A81F6159A4C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175" creationId="{9F3D42C3-3CF4-4F19-AE00-D83E8B1853E1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176" creationId="{9D1CAFB9-FFF5-462A-BF69-9191AAEEE0A9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177" creationId="{A09348A3-1492-4156-96CC-56DC70C2CA4C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178" creationId="{3A1567AD-EB4A-48CE-9DEC-9018C817D457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179" creationId="{4591631F-A7C3-4B57-A07F-D7E335144C0F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180" creationId="{E1D6B0C8-8E1C-4FBF-970C-3C677F737EF1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181" creationId="{52EFEB66-F707-456B-A6AD-2A91803C5110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182" creationId="{C4501E23-5E80-4B53-B78C-497CD40F09CB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183" creationId="{8EF26261-4EC0-4883-9B31-0F7661046903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184" creationId="{7859480D-80D9-4F63-89C9-D4E80FD3B077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185" creationId="{0BD8CDE6-535C-4D9F-862B-5329071D2EA4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186" creationId="{802BF198-72C9-448D-8B2E-D6BB51F5C89F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187" creationId="{943575B6-20A7-471D-B067-0EA83336AC87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188" creationId="{C0E4E674-19BE-4AA3-82CE-7369599CB016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189" creationId="{6A81B3C0-DD44-462B-A40C-25CB26315A7F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190" creationId="{0FC9F060-0344-4FE2-B40C-1DA0AD4A503C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191" creationId="{074CF65B-C51C-484D-837E-806928365642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192" creationId="{F893E92E-FCCF-44AB-A4F2-5D07C18300FF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193" creationId="{D7458023-28C4-419B-BCCB-A27538E54A2E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194" creationId="{6E349E12-8678-45C1-825E-E80DCE0FDFF8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195" creationId="{14881BC8-2177-4D02-B20C-BC58B22126B8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196" creationId="{F1848CF1-0CDF-4FCD-AA49-DF461E702AD9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197" creationId="{50567EB7-2088-48AA-8339-965543A3A335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198" creationId="{6805B81E-E05E-4606-8A4D-3FA0C2D22088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199" creationId="{8B744607-CC3F-4419-B987-B48D537BC38F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00" creationId="{B1608FE3-8BA4-4631-9A48-284CA7D2DF86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01" creationId="{F1C6355B-79AD-4831-9A75-3C2D77E09960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02" creationId="{B35A0ED7-9DF3-428C-BF1D-3A9F4C498270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03" creationId="{E8552C6C-0826-4378-9C69-D6F065B9BCCE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04" creationId="{92BF85A2-6F92-4B8A-A4C1-5DD9C9FBFDC2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05" creationId="{16587A35-074D-40AB-B10F-46A8628B5007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06" creationId="{854CBAC2-FF40-4525-978A-A8CB2E331259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07" creationId="{1D2E8679-F594-478B-81DF-613766FD3FCD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08" creationId="{B97A3379-5519-4DDB-8A1F-0447B7AF5283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09" creationId="{D9EF15AA-161D-4F7B-AC10-E6078873B36D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10" creationId="{F62DE80E-3F60-4307-8AF0-16948D71662D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11" creationId="{3C9E2AC1-9AFD-4640-A5BE-1794D55D57AC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12" creationId="{7AD01574-BB67-4ECB-AAFE-FD28309A2C3D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13" creationId="{314351F2-237D-40FC-BEE3-9C958B4ED4C5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14" creationId="{D0FD0CA7-D2CA-405F-860C-83A1428CB399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15" creationId="{7FC529DC-5355-4885-94D3-BC3E12A741AB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16" creationId="{91EDFDF7-66ED-43B6-896D-88B54B73D56C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17" creationId="{B492ED30-4E22-4856-86A2-374981BDB744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18" creationId="{7BA518B5-DB0B-4929-B336-11D38DA906D2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19" creationId="{CB0666C4-4C2F-4AD1-9E79-CF31F3C14F5F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20" creationId="{A1D3490D-7FAE-492D-842C-CC9D7862B904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21" creationId="{2C82EE40-2ADA-4159-B138-4BEFA9FAAEBA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22" creationId="{55BE9FFD-D9B7-4C3B-A7CC-D527A2A54167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23" creationId="{0B01142B-948E-49E8-82F0-D39E40599C07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24" creationId="{90D06CAD-EA46-4D50-8AD7-9AEBF71883CC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25" creationId="{82EE7C69-CC24-411E-B9D9-00AA6CE5057C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26" creationId="{C4E50EA1-2696-4AB8-B457-F68897F4A412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27" creationId="{1370DC17-E303-4E2C-81EE-DEA4225265BD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28" creationId="{88569B69-9676-4E91-AB1E-0D367EFE8829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29" creationId="{3926531C-5B9F-4D2A-AB6D-F0D0924755D8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30" creationId="{18D7E0A3-EFB3-4444-A1C5-BB09D5E4FC92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31" creationId="{FE7AA58A-78C5-4E26-85C9-230FE96CB839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32" creationId="{AF0AFED6-8E43-4D4F-993F-FD3B8BDCE0AD}"/>
          </ac:spMkLst>
        </pc:spChg>
        <pc:spChg chg="mod topLvl">
          <ac:chgData name="GUY Margaux" userId="e01a3446-2140-426a-aa3c-4bc15b164290" providerId="ADAL" clId="{01D42589-DA6D-468D-9614-D262BBA67D52}" dt="2024-08-21T09:56:27.083" v="930" actId="164"/>
          <ac:spMkLst>
            <pc:docMk/>
            <pc:sldMk cId="970420454" sldId="325"/>
            <ac:spMk id="1233" creationId="{33E30061-5EE1-4913-8A4E-2FC2463560B7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234" creationId="{703CD72A-4F41-4F17-B772-85000C27567D}"/>
          </ac:spMkLst>
        </pc:spChg>
        <pc:spChg chg="mod topLvl">
          <ac:chgData name="GUY Margaux" userId="e01a3446-2140-426a-aa3c-4bc15b164290" providerId="ADAL" clId="{01D42589-DA6D-468D-9614-D262BBA67D52}" dt="2024-08-21T09:57:57.187" v="962" actId="164"/>
          <ac:spMkLst>
            <pc:docMk/>
            <pc:sldMk cId="970420454" sldId="325"/>
            <ac:spMk id="1235" creationId="{88208FEA-2B4B-4E06-A696-8D5E408D5126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236" creationId="{8B9826E3-CBF9-4E94-BC94-B1811DEC9C72}"/>
          </ac:spMkLst>
        </pc:spChg>
        <pc:spChg chg="mod topLvl">
          <ac:chgData name="GUY Margaux" userId="e01a3446-2140-426a-aa3c-4bc15b164290" providerId="ADAL" clId="{01D42589-DA6D-468D-9614-D262BBA67D52}" dt="2024-08-21T09:58:42.456" v="969" actId="164"/>
          <ac:spMkLst>
            <pc:docMk/>
            <pc:sldMk cId="970420454" sldId="325"/>
            <ac:spMk id="1237" creationId="{D99689C0-2EC0-4C6D-88B8-0EFAEC8DAA0B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238" creationId="{635624DB-2333-44C2-8A2D-48AE7AE097B0}"/>
          </ac:spMkLst>
        </pc:spChg>
        <pc:spChg chg="mod topLvl">
          <ac:chgData name="GUY Margaux" userId="e01a3446-2140-426a-aa3c-4bc15b164290" providerId="ADAL" clId="{01D42589-DA6D-468D-9614-D262BBA67D52}" dt="2024-08-21T09:59:26.051" v="979" actId="164"/>
          <ac:spMkLst>
            <pc:docMk/>
            <pc:sldMk cId="970420454" sldId="325"/>
            <ac:spMk id="1239" creationId="{E8F46B32-0443-49F1-97DC-7CD71C0532DB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240" creationId="{57B2A7E0-50BA-4070-8CE3-FB4BB3B01C37}"/>
          </ac:spMkLst>
        </pc:spChg>
        <pc:spChg chg="mod topLvl">
          <ac:chgData name="GUY Margaux" userId="e01a3446-2140-426a-aa3c-4bc15b164290" providerId="ADAL" clId="{01D42589-DA6D-468D-9614-D262BBA67D52}" dt="2024-08-21T09:59:59.384" v="988" actId="164"/>
          <ac:spMkLst>
            <pc:docMk/>
            <pc:sldMk cId="970420454" sldId="325"/>
            <ac:spMk id="1241" creationId="{28282598-A69F-4C94-8766-377874CAD5F1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242" creationId="{8D8598EF-3BBD-425C-AD46-63DA4FE4CE6C}"/>
          </ac:spMkLst>
        </pc:spChg>
        <pc:spChg chg="mod topLvl">
          <ac:chgData name="GUY Margaux" userId="e01a3446-2140-426a-aa3c-4bc15b164290" providerId="ADAL" clId="{01D42589-DA6D-468D-9614-D262BBA67D52}" dt="2024-08-21T10:00:35.208" v="997" actId="164"/>
          <ac:spMkLst>
            <pc:docMk/>
            <pc:sldMk cId="970420454" sldId="325"/>
            <ac:spMk id="1243" creationId="{BFD0DC8D-C5EE-461F-8B87-6E2D6FE58917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44" creationId="{CB97744E-1E5F-44B6-BAC5-83F1E56F9132}"/>
          </ac:spMkLst>
        </pc:spChg>
        <pc:spChg chg="mod topLvl">
          <ac:chgData name="GUY Margaux" userId="e01a3446-2140-426a-aa3c-4bc15b164290" providerId="ADAL" clId="{01D42589-DA6D-468D-9614-D262BBA67D52}" dt="2024-08-21T09:56:27.083" v="930" actId="164"/>
          <ac:spMkLst>
            <pc:docMk/>
            <pc:sldMk cId="970420454" sldId="325"/>
            <ac:spMk id="1245" creationId="{7F88EEDA-F5A3-46FD-8469-735437F46826}"/>
          </ac:spMkLst>
        </pc:spChg>
        <pc:spChg chg="mod topLvl">
          <ac:chgData name="GUY Margaux" userId="e01a3446-2140-426a-aa3c-4bc15b164290" providerId="ADAL" clId="{01D42589-DA6D-468D-9614-D262BBA67D52}" dt="2024-08-21T09:56:27.083" v="930" actId="164"/>
          <ac:spMkLst>
            <pc:docMk/>
            <pc:sldMk cId="970420454" sldId="325"/>
            <ac:spMk id="1246" creationId="{826FDCE9-A173-4C6D-B49F-69E50D377F38}"/>
          </ac:spMkLst>
        </pc:spChg>
        <pc:spChg chg="mod topLvl">
          <ac:chgData name="GUY Margaux" userId="e01a3446-2140-426a-aa3c-4bc15b164290" providerId="ADAL" clId="{01D42589-DA6D-468D-9614-D262BBA67D52}" dt="2024-08-21T09:56:27.083" v="930" actId="164"/>
          <ac:spMkLst>
            <pc:docMk/>
            <pc:sldMk cId="970420454" sldId="325"/>
            <ac:spMk id="1247" creationId="{A158F8D7-D293-4934-94C0-4D57DF0FDD20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248" creationId="{7FD61741-746B-4512-998D-3B8FA7E2522E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249" creationId="{F32C510C-EA87-4C59-A236-2A4417136B81}"/>
          </ac:spMkLst>
        </pc:spChg>
        <pc:spChg chg="mod topLvl">
          <ac:chgData name="GUY Margaux" userId="e01a3446-2140-426a-aa3c-4bc15b164290" providerId="ADAL" clId="{01D42589-DA6D-468D-9614-D262BBA67D52}" dt="2024-08-21T09:56:42.062" v="933" actId="164"/>
          <ac:spMkLst>
            <pc:docMk/>
            <pc:sldMk cId="970420454" sldId="325"/>
            <ac:spMk id="1250" creationId="{75B78E7A-0305-4C21-A47A-4E6C5D165F53}"/>
          </ac:spMkLst>
        </pc:spChg>
        <pc:spChg chg="mod topLvl">
          <ac:chgData name="GUY Margaux" userId="e01a3446-2140-426a-aa3c-4bc15b164290" providerId="ADAL" clId="{01D42589-DA6D-468D-9614-D262BBA67D52}" dt="2024-08-21T09:57:57.187" v="962" actId="164"/>
          <ac:spMkLst>
            <pc:docMk/>
            <pc:sldMk cId="970420454" sldId="325"/>
            <ac:spMk id="1251" creationId="{42A02846-93E6-4B6F-BFFC-BFD506AFA530}"/>
          </ac:spMkLst>
        </pc:spChg>
        <pc:spChg chg="mod topLvl">
          <ac:chgData name="GUY Margaux" userId="e01a3446-2140-426a-aa3c-4bc15b164290" providerId="ADAL" clId="{01D42589-DA6D-468D-9614-D262BBA67D52}" dt="2024-08-21T09:57:57.187" v="962" actId="164"/>
          <ac:spMkLst>
            <pc:docMk/>
            <pc:sldMk cId="970420454" sldId="325"/>
            <ac:spMk id="1252" creationId="{870BFAAB-0A67-4E72-B1DB-48F483FDCBCC}"/>
          </ac:spMkLst>
        </pc:spChg>
        <pc:spChg chg="mod topLvl">
          <ac:chgData name="GUY Margaux" userId="e01a3446-2140-426a-aa3c-4bc15b164290" providerId="ADAL" clId="{01D42589-DA6D-468D-9614-D262BBA67D52}" dt="2024-08-21T09:57:57.187" v="962" actId="164"/>
          <ac:spMkLst>
            <pc:docMk/>
            <pc:sldMk cId="970420454" sldId="325"/>
            <ac:spMk id="1253" creationId="{4899BA57-5809-484F-BA7D-9C978BA2A8C2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254" creationId="{EBFB82FC-7B66-4FED-9444-4D346B07456C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255" creationId="{96171AB0-78A4-442E-815F-2635744852C5}"/>
          </ac:spMkLst>
        </pc:spChg>
        <pc:spChg chg="mod topLvl">
          <ac:chgData name="GUY Margaux" userId="e01a3446-2140-426a-aa3c-4bc15b164290" providerId="ADAL" clId="{01D42589-DA6D-468D-9614-D262BBA67D52}" dt="2024-08-21T09:58:07.012" v="965" actId="164"/>
          <ac:spMkLst>
            <pc:docMk/>
            <pc:sldMk cId="970420454" sldId="325"/>
            <ac:spMk id="1256" creationId="{354994AA-9200-4FA5-A10F-B58FDE0A1DF7}"/>
          </ac:spMkLst>
        </pc:spChg>
        <pc:spChg chg="mod topLvl">
          <ac:chgData name="GUY Margaux" userId="e01a3446-2140-426a-aa3c-4bc15b164290" providerId="ADAL" clId="{01D42589-DA6D-468D-9614-D262BBA67D52}" dt="2024-08-21T09:58:42.456" v="969" actId="164"/>
          <ac:spMkLst>
            <pc:docMk/>
            <pc:sldMk cId="970420454" sldId="325"/>
            <ac:spMk id="1257" creationId="{F24EACF1-7C52-4028-8D71-40DCF96504FB}"/>
          </ac:spMkLst>
        </pc:spChg>
        <pc:spChg chg="mod topLvl">
          <ac:chgData name="GUY Margaux" userId="e01a3446-2140-426a-aa3c-4bc15b164290" providerId="ADAL" clId="{01D42589-DA6D-468D-9614-D262BBA67D52}" dt="2024-08-21T09:58:42.456" v="969" actId="164"/>
          <ac:spMkLst>
            <pc:docMk/>
            <pc:sldMk cId="970420454" sldId="325"/>
            <ac:spMk id="1258" creationId="{FBFF5192-37E4-46BD-B989-6446B69AA8AF}"/>
          </ac:spMkLst>
        </pc:spChg>
        <pc:spChg chg="mod topLvl">
          <ac:chgData name="GUY Margaux" userId="e01a3446-2140-426a-aa3c-4bc15b164290" providerId="ADAL" clId="{01D42589-DA6D-468D-9614-D262BBA67D52}" dt="2024-08-21T09:58:42.456" v="969" actId="164"/>
          <ac:spMkLst>
            <pc:docMk/>
            <pc:sldMk cId="970420454" sldId="325"/>
            <ac:spMk id="1259" creationId="{980A2B5E-091B-47F0-B15E-0FD04409444C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260" creationId="{C9C192BD-3B4E-452D-A97A-2999DBA8BC10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261" creationId="{12161CA0-05ED-49F3-8D2F-5ED3A64E3280}"/>
          </ac:spMkLst>
        </pc:spChg>
        <pc:spChg chg="mod topLvl">
          <ac:chgData name="GUY Margaux" userId="e01a3446-2140-426a-aa3c-4bc15b164290" providerId="ADAL" clId="{01D42589-DA6D-468D-9614-D262BBA67D52}" dt="2024-08-21T09:58:51.938" v="972" actId="164"/>
          <ac:spMkLst>
            <pc:docMk/>
            <pc:sldMk cId="970420454" sldId="325"/>
            <ac:spMk id="1262" creationId="{72A9F943-F09A-4BD6-BFEB-8C1256A41BA7}"/>
          </ac:spMkLst>
        </pc:spChg>
        <pc:spChg chg="mod topLvl">
          <ac:chgData name="GUY Margaux" userId="e01a3446-2140-426a-aa3c-4bc15b164290" providerId="ADAL" clId="{01D42589-DA6D-468D-9614-D262BBA67D52}" dt="2024-08-21T09:59:26.051" v="979" actId="164"/>
          <ac:spMkLst>
            <pc:docMk/>
            <pc:sldMk cId="970420454" sldId="325"/>
            <ac:spMk id="1263" creationId="{C6A20586-25EF-476E-8743-CD7C8FEC8EB2}"/>
          </ac:spMkLst>
        </pc:spChg>
        <pc:spChg chg="mod topLvl">
          <ac:chgData name="GUY Margaux" userId="e01a3446-2140-426a-aa3c-4bc15b164290" providerId="ADAL" clId="{01D42589-DA6D-468D-9614-D262BBA67D52}" dt="2024-08-21T09:59:26.051" v="979" actId="164"/>
          <ac:spMkLst>
            <pc:docMk/>
            <pc:sldMk cId="970420454" sldId="325"/>
            <ac:spMk id="1264" creationId="{9F1B2F4A-F548-400A-8538-B649D246CBCC}"/>
          </ac:spMkLst>
        </pc:spChg>
        <pc:spChg chg="mod topLvl">
          <ac:chgData name="GUY Margaux" userId="e01a3446-2140-426a-aa3c-4bc15b164290" providerId="ADAL" clId="{01D42589-DA6D-468D-9614-D262BBA67D52}" dt="2024-08-21T09:59:26.051" v="979" actId="164"/>
          <ac:spMkLst>
            <pc:docMk/>
            <pc:sldMk cId="970420454" sldId="325"/>
            <ac:spMk id="1265" creationId="{7C53358D-67C2-4447-A734-3E864DE95221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266" creationId="{9492A2EE-8B72-4012-8361-F186623662BD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267" creationId="{68AB73B4-1B26-44D3-B89B-61A0D8C3244B}"/>
          </ac:spMkLst>
        </pc:spChg>
        <pc:spChg chg="mod topLvl">
          <ac:chgData name="GUY Margaux" userId="e01a3446-2140-426a-aa3c-4bc15b164290" providerId="ADAL" clId="{01D42589-DA6D-468D-9614-D262BBA67D52}" dt="2024-08-21T09:59:34.402" v="982" actId="164"/>
          <ac:spMkLst>
            <pc:docMk/>
            <pc:sldMk cId="970420454" sldId="325"/>
            <ac:spMk id="1268" creationId="{52EAACA4-B98D-43F2-80F8-0FE553BC3AB2}"/>
          </ac:spMkLst>
        </pc:spChg>
        <pc:spChg chg="mod topLvl">
          <ac:chgData name="GUY Margaux" userId="e01a3446-2140-426a-aa3c-4bc15b164290" providerId="ADAL" clId="{01D42589-DA6D-468D-9614-D262BBA67D52}" dt="2024-08-21T09:59:59.384" v="988" actId="164"/>
          <ac:spMkLst>
            <pc:docMk/>
            <pc:sldMk cId="970420454" sldId="325"/>
            <ac:spMk id="1269" creationId="{4C4A4CAE-8A65-44CA-A76D-2BC8B30A7D8E}"/>
          </ac:spMkLst>
        </pc:spChg>
        <pc:spChg chg="mod topLvl">
          <ac:chgData name="GUY Margaux" userId="e01a3446-2140-426a-aa3c-4bc15b164290" providerId="ADAL" clId="{01D42589-DA6D-468D-9614-D262BBA67D52}" dt="2024-08-21T09:59:59.384" v="988" actId="164"/>
          <ac:spMkLst>
            <pc:docMk/>
            <pc:sldMk cId="970420454" sldId="325"/>
            <ac:spMk id="1270" creationId="{5B534299-2C94-4759-8D04-C5A9B79D58DA}"/>
          </ac:spMkLst>
        </pc:spChg>
        <pc:spChg chg="mod topLvl">
          <ac:chgData name="GUY Margaux" userId="e01a3446-2140-426a-aa3c-4bc15b164290" providerId="ADAL" clId="{01D42589-DA6D-468D-9614-D262BBA67D52}" dt="2024-08-21T09:59:59.384" v="988" actId="164"/>
          <ac:spMkLst>
            <pc:docMk/>
            <pc:sldMk cId="970420454" sldId="325"/>
            <ac:spMk id="1271" creationId="{BEC2EDB0-15B6-4B35-B5DF-4D94209B6943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272" creationId="{68972E8F-C877-47D1-A1A1-1D5DB39E7961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273" creationId="{79064AA2-31AE-48E2-93C1-B92200E21DD5}"/>
          </ac:spMkLst>
        </pc:spChg>
        <pc:spChg chg="mod topLvl">
          <ac:chgData name="GUY Margaux" userId="e01a3446-2140-426a-aa3c-4bc15b164290" providerId="ADAL" clId="{01D42589-DA6D-468D-9614-D262BBA67D52}" dt="2024-08-21T10:00:07.850" v="991" actId="164"/>
          <ac:spMkLst>
            <pc:docMk/>
            <pc:sldMk cId="970420454" sldId="325"/>
            <ac:spMk id="1274" creationId="{4C018441-11F5-4325-A757-DE65D6C403FD}"/>
          </ac:spMkLst>
        </pc:spChg>
        <pc:spChg chg="mod topLvl">
          <ac:chgData name="GUY Margaux" userId="e01a3446-2140-426a-aa3c-4bc15b164290" providerId="ADAL" clId="{01D42589-DA6D-468D-9614-D262BBA67D52}" dt="2024-08-21T10:00:35.208" v="997" actId="164"/>
          <ac:spMkLst>
            <pc:docMk/>
            <pc:sldMk cId="970420454" sldId="325"/>
            <ac:spMk id="1275" creationId="{1C3D599B-E6AC-4B48-A17F-C0B429EF3F11}"/>
          </ac:spMkLst>
        </pc:spChg>
        <pc:spChg chg="mod topLvl">
          <ac:chgData name="GUY Margaux" userId="e01a3446-2140-426a-aa3c-4bc15b164290" providerId="ADAL" clId="{01D42589-DA6D-468D-9614-D262BBA67D52}" dt="2024-08-21T10:00:35.208" v="997" actId="164"/>
          <ac:spMkLst>
            <pc:docMk/>
            <pc:sldMk cId="970420454" sldId="325"/>
            <ac:spMk id="1276" creationId="{EB640786-E944-4166-BC33-A755540764D9}"/>
          </ac:spMkLst>
        </pc:spChg>
        <pc:spChg chg="mod topLvl">
          <ac:chgData name="GUY Margaux" userId="e01a3446-2140-426a-aa3c-4bc15b164290" providerId="ADAL" clId="{01D42589-DA6D-468D-9614-D262BBA67D52}" dt="2024-08-21T10:00:35.208" v="997" actId="164"/>
          <ac:spMkLst>
            <pc:docMk/>
            <pc:sldMk cId="970420454" sldId="325"/>
            <ac:spMk id="1277" creationId="{C60A3756-66E2-41F3-899A-0F4B1E0AE2BE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78" creationId="{8FD2A35F-7ADD-4F4C-83AF-5999DE480938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79" creationId="{FF905BC8-0056-47AA-B78A-284B3FE5E397}"/>
          </ac:spMkLst>
        </pc:spChg>
        <pc:spChg chg="mod topLvl">
          <ac:chgData name="GUY Margaux" userId="e01a3446-2140-426a-aa3c-4bc15b164290" providerId="ADAL" clId="{01D42589-DA6D-468D-9614-D262BBA67D52}" dt="2024-08-21T10:01:00.555" v="1002" actId="164"/>
          <ac:spMkLst>
            <pc:docMk/>
            <pc:sldMk cId="970420454" sldId="325"/>
            <ac:spMk id="1280" creationId="{A49C5A6A-5656-49C1-A134-EE8BA158D11E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281" creationId="{F5BE25E5-375A-46F0-A977-7EDD36897855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282" creationId="{0228F177-4100-4246-AE97-8CF3705349FC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283" creationId="{8377742E-B25E-417D-B1A1-C622A8F65109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284" creationId="{80D382F7-A37F-4FCE-AC17-9FBDD5A4F760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285" creationId="{35530A61-A94B-4814-B71A-D0EDCADBB7B9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286" creationId="{6FBB7126-D1D5-488D-945D-1B97B834CA03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287" creationId="{89ADCE73-F857-4647-8A73-A1533979F4E9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288" creationId="{497790BB-5FEF-4F1B-BEB1-081C56955B22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289" creationId="{F6716FAF-7BDB-48A0-94D2-AD21C9E4B387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290" creationId="{B6211466-80C0-446F-8D33-F433CF5C29E9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291" creationId="{371C3E55-F9F7-49C2-917B-E305B3771355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292" creationId="{2B4781E1-0DEC-46CA-904B-9F6981DA5D2D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293" creationId="{F992B33F-C6D2-4EBE-87F1-BC30B934E5E9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294" creationId="{B71A203E-83D1-4354-A857-71F6CEB607DA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295" creationId="{74E4B9C2-95F5-4D50-BB62-96EDAB8A4267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296" creationId="{1533BF56-6F5F-472B-886F-AD4781B77506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297" creationId="{76627526-FAFD-475F-A79B-34DF0ACDCA95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298" creationId="{45CE3F57-61ED-4D04-9A2A-5BA221DC5742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299" creationId="{021FCA7E-68FA-42E8-94A8-FB0D9BAC71EF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300" creationId="{495DAB5D-6FE5-4F97-999D-2F2C4EC10216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301" creationId="{D39EAB46-8F16-4A11-9419-C27CE716BD4C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302" creationId="{003D5499-7B98-4336-A246-D69B569628C4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303" creationId="{FE779679-C923-4991-98E0-DE900833FF1D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304" creationId="{8189F35D-C30C-401A-913B-798A26769C13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305" creationId="{D5330959-0DD7-4E7F-9777-BF7392B73729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306" creationId="{292EF891-7438-4048-B867-BCC2C10FDED8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307" creationId="{B9F9C965-2D99-4423-BC3B-0919CD449A9E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308" creationId="{DDEE7E08-1B61-43FC-B937-F9E5636663CE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309" creationId="{28E2F3EC-5B03-41BC-8554-B880F7A1395B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310" creationId="{D857DBFD-EFFB-41D5-8240-1B3F7268A22B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311" creationId="{6DE0D1C0-5D70-42EC-A584-2B71FC42F1C7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312" creationId="{64596474-143B-4C6D-AB16-46CAB3FC017F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313" creationId="{944795DC-EEB7-4C41-AA80-4903B224910A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314" creationId="{01AC71C2-0B63-481C-B9C0-15AC6B88E0AC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315" creationId="{9A19CBDD-4E2F-4A85-A9E0-F7962F1F1A57}"/>
          </ac:spMkLst>
        </pc:spChg>
        <pc:spChg chg="del mod topLvl">
          <ac:chgData name="GUY Margaux" userId="e01a3446-2140-426a-aa3c-4bc15b164290" providerId="ADAL" clId="{01D42589-DA6D-468D-9614-D262BBA67D52}" dt="2024-08-21T09:51:32.061" v="893" actId="478"/>
          <ac:spMkLst>
            <pc:docMk/>
            <pc:sldMk cId="970420454" sldId="325"/>
            <ac:spMk id="1316" creationId="{09555DC1-5981-471A-8F2D-A6F12E22A14C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317" creationId="{59D60A8F-539E-49E8-89D9-3C8C8CFC83BD}"/>
          </ac:spMkLst>
        </pc:spChg>
        <pc:spChg chg="add del 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318" creationId="{3FB72B1B-B0A6-4FCE-BA17-E85D75915035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319" creationId="{98A78B84-AE23-44B3-94FF-21CC144BDC1D}"/>
          </ac:spMkLst>
        </pc:spChg>
        <pc:spChg chg="mod topLvl">
          <ac:chgData name="GUY Margaux" userId="e01a3446-2140-426a-aa3c-4bc15b164290" providerId="ADAL" clId="{01D42589-DA6D-468D-9614-D262BBA67D52}" dt="2024-08-21T09:51:56.475" v="896" actId="164"/>
          <ac:spMkLst>
            <pc:docMk/>
            <pc:sldMk cId="970420454" sldId="325"/>
            <ac:spMk id="1320" creationId="{CFB3EA59-E757-49A2-A33F-33E578B68B20}"/>
          </ac:spMkLst>
        </pc:spChg>
        <pc:spChg chg="mod topLvl">
          <ac:chgData name="GUY Margaux" userId="e01a3446-2140-426a-aa3c-4bc15b164290" providerId="ADAL" clId="{01D42589-DA6D-468D-9614-D262BBA67D52}" dt="2024-08-21T09:51:56.475" v="896" actId="164"/>
          <ac:spMkLst>
            <pc:docMk/>
            <pc:sldMk cId="970420454" sldId="325"/>
            <ac:spMk id="1321" creationId="{F7D1CEE5-626B-4E72-8CB4-941E8BA28A5A}"/>
          </ac:spMkLst>
        </pc:spChg>
        <pc:spChg chg="mod topLvl">
          <ac:chgData name="GUY Margaux" userId="e01a3446-2140-426a-aa3c-4bc15b164290" providerId="ADAL" clId="{01D42589-DA6D-468D-9614-D262BBA67D52}" dt="2024-08-21T09:51:56.475" v="896" actId="164"/>
          <ac:spMkLst>
            <pc:docMk/>
            <pc:sldMk cId="970420454" sldId="325"/>
            <ac:spMk id="1322" creationId="{C9CFE694-05E2-40BF-BAB9-1A91BA6CD46C}"/>
          </ac:spMkLst>
        </pc:spChg>
        <pc:spChg chg="mod topLvl">
          <ac:chgData name="GUY Margaux" userId="e01a3446-2140-426a-aa3c-4bc15b164290" providerId="ADAL" clId="{01D42589-DA6D-468D-9614-D262BBA67D52}" dt="2024-08-21T09:51:56.475" v="896" actId="164"/>
          <ac:spMkLst>
            <pc:docMk/>
            <pc:sldMk cId="970420454" sldId="325"/>
            <ac:spMk id="1323" creationId="{1CF63AE8-8DC0-4A1C-BCA9-D960BA3ED20B}"/>
          </ac:spMkLst>
        </pc:spChg>
        <pc:spChg chg="mod topLvl">
          <ac:chgData name="GUY Margaux" userId="e01a3446-2140-426a-aa3c-4bc15b164290" providerId="ADAL" clId="{01D42589-DA6D-468D-9614-D262BBA67D52}" dt="2024-08-21T09:51:56.475" v="896" actId="164"/>
          <ac:spMkLst>
            <pc:docMk/>
            <pc:sldMk cId="970420454" sldId="325"/>
            <ac:spMk id="1324" creationId="{4ECE3A00-6950-4A27-BA0E-4469793EBAD4}"/>
          </ac:spMkLst>
        </pc:spChg>
        <pc:spChg chg="mod topLvl">
          <ac:chgData name="GUY Margaux" userId="e01a3446-2140-426a-aa3c-4bc15b164290" providerId="ADAL" clId="{01D42589-DA6D-468D-9614-D262BBA67D52}" dt="2024-08-21T09:51:56.475" v="896" actId="164"/>
          <ac:spMkLst>
            <pc:docMk/>
            <pc:sldMk cId="970420454" sldId="325"/>
            <ac:spMk id="1325" creationId="{7F3AA17F-AF65-4E1B-AD52-FB2256F8FD2D}"/>
          </ac:spMkLst>
        </pc:spChg>
        <pc:spChg chg="mod topLvl">
          <ac:chgData name="GUY Margaux" userId="e01a3446-2140-426a-aa3c-4bc15b164290" providerId="ADAL" clId="{01D42589-DA6D-468D-9614-D262BBA67D52}" dt="2024-08-21T10:04:45.071" v="1029" actId="1035"/>
          <ac:spMkLst>
            <pc:docMk/>
            <pc:sldMk cId="970420454" sldId="325"/>
            <ac:spMk id="1326" creationId="{6B20E2A3-C69E-43C5-B8BD-0A6A22CFA887}"/>
          </ac:spMkLst>
        </pc:spChg>
        <pc:spChg chg="mod topLvl">
          <ac:chgData name="GUY Margaux" userId="e01a3446-2140-426a-aa3c-4bc15b164290" providerId="ADAL" clId="{01D42589-DA6D-468D-9614-D262BBA67D52}" dt="2024-08-21T10:01:31.961" v="1008" actId="164"/>
          <ac:spMkLst>
            <pc:docMk/>
            <pc:sldMk cId="970420454" sldId="325"/>
            <ac:spMk id="1327" creationId="{874A7E8B-702E-49A0-87B2-750EABA126CE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268" creationId="{430B72BD-A3B1-40EC-B0FB-2746047A03A5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270" creationId="{E55F8ED8-A058-4C8D-B309-41AB9D05A0A5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272" creationId="{20591E4E-3493-4D53-A7BC-BBEB16DFBFA5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274" creationId="{17C7CD2D-C7A0-4C8A-9FBE-E7B386830A08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276" creationId="{5E370F2A-E20C-4BF7-BBAB-10995A50D771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278" creationId="{298EB8F4-A70B-44E6-9DC2-B76545B3B7F7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484" creationId="{42A4B9C9-08B1-4398-8573-11201DBAC616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486" creationId="{EE48C327-9330-4C2E-9BAE-DB9C1552A358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488" creationId="{916F53EA-AD63-4251-A189-F4C4BDA96AC4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490" creationId="{C282D156-35AB-48FA-BD69-E5901B68FD99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492" creationId="{4FEB92D8-BB10-43EF-AED9-560D1A2A4C18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494" creationId="{ABBE51DD-41CC-4316-95A4-EC5308F24678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496" creationId="{F9100585-A55B-4B35-8910-D1B201E0A2EA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497" creationId="{60DC3BDA-DF3B-4604-8E38-D98AF556F204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498" creationId="{CAF9C8D4-18A3-4162-A217-0DBEA9D4DC61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02" creationId="{F8DB8E78-8347-4DE5-AA95-44C4A1E35871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03" creationId="{ED0089C7-79A3-49E7-8194-F32649591715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04" creationId="{2D860F4D-C961-4077-AEC0-486CE7C58A33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08" creationId="{F9178F3C-0C10-4ADF-AFD2-676EB9B7552B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09" creationId="{45104951-A48F-49DB-848D-AE2A6A1DD597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10" creationId="{CFC3606F-F5F0-4C62-B11A-553C8306D05D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14" creationId="{923B0B0C-88AA-4464-93E1-3407DF42C761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15" creationId="{B228DD64-B360-4789-99C8-18A7C5FEE4B1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16" creationId="{E7419741-CDBE-4395-B4FF-D961C727AE48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20" creationId="{4E1895AE-F23C-4239-AD21-A52E1FD55335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21" creationId="{8A9DC066-9DC3-4489-9DE9-501A0B2CAB83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22" creationId="{E71E9F57-0751-4B90-B5C6-6D83AA5FE32F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26" creationId="{78FEC8AF-361E-4BE2-B6AA-689A4EE4CF71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27" creationId="{8EDB89E4-DB94-4E92-BB3E-4CB12A6AA6B6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28" creationId="{22AA4D44-3D54-4659-BA30-0F40E57C8D0C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32" creationId="{CB38EEF1-F27E-4373-B74D-CE9F5AC4A377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33" creationId="{16CC52B7-5ED6-4F72-91D2-1F397B6D8AA9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34" creationId="{677D53E3-4590-4291-A56D-8D65330FDB01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35" creationId="{915E3C56-FD92-477C-BB84-09C35A580F20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36" creationId="{1C73592D-38A6-496E-A6E4-EC3BB870B3B5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37" creationId="{2DB30457-0373-470A-823C-E249B70D57BF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38" creationId="{F09E27B9-B5DB-47B4-BD45-743566028CA8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39" creationId="{94BC842B-6EC3-4585-8D74-286B3E3B8935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40" creationId="{F6B2E1A7-1C96-4636-975D-791A3AEE2E13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41" creationId="{4F8EC86D-1492-4F13-9F60-3C659801D8C9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42" creationId="{4464CB8C-65F8-4EB8-9DBB-ECDD8F3A87F0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43" creationId="{E0C018B2-23FF-4595-B8EA-853D6561CAFD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44" creationId="{6A42FA86-E17C-442B-99B7-A2DD88CC781C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45" creationId="{2A26097D-EEDD-4CEC-BC12-3EFF6EB26978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46" creationId="{A61BB665-59AA-49B5-A0D1-70331886BFCE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47" creationId="{737A9902-2F8C-4EBD-ACDB-AD31A8A29740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48" creationId="{77CE7FC0-E677-40AE-8E86-1DB7C4D83C2B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49" creationId="{2AC175EE-B0AF-4DF7-B889-2A3D512414F1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50" creationId="{102E6D82-9EB7-4FF7-837A-DFF58570D4BD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51" creationId="{A61FCCA2-25D1-4986-BC0B-1574A7F333B4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52" creationId="{0A4AD434-F8D6-41D5-8F97-1C210FBBB1F6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53" creationId="{240CC61B-49FE-4ED3-8E94-35D658A93A9D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54" creationId="{87C485FE-E5F6-4C2D-BDE7-E024B8B526B8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55" creationId="{5E2DA536-0B2F-498D-A4A6-43646AB43C4A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56" creationId="{5C2D2E7D-7B04-47E3-A860-38BE37F47810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57" creationId="{6DD4CC4B-9914-4A29-A155-7E23411FC818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58" creationId="{B99ED574-57F2-48B6-A6F3-59826C30BA92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59" creationId="{0FB88760-16B2-4FD8-AE48-B970F42ABC84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60" creationId="{A4C80D1F-4EAC-4A82-BEDF-AF6FE272BA5E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61" creationId="{C441B110-3B4D-4912-AD70-90DC31DCCDAF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62" creationId="{257142DE-1B06-47DD-8B70-F603FC4D32FD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63" creationId="{BE6EC041-AF13-4DA9-B5C4-28C2F0481603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64" creationId="{7C9EE5E7-F41C-456F-9ADF-A82E5A305FA4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65" creationId="{D22FC622-1F9F-4CED-92A4-2B85AD46637B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66" creationId="{E99B81B8-B0BE-4705-AF8C-B7B250590AFE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67" creationId="{625388F2-A257-4858-ACD6-6434FEBFC4C8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68" creationId="{9AC5DE22-310F-49E4-BE1A-C1C666B935C3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69" creationId="{3F341EA5-DC3A-474D-8F86-87B1709D24FD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70" creationId="{A48FC548-C86E-4D09-A900-DBA1AC548511}"/>
          </ac:spMkLst>
        </pc:spChg>
        <pc:spChg chg="del">
          <ac:chgData name="GUY Margaux" userId="e01a3446-2140-426a-aa3c-4bc15b164290" providerId="ADAL" clId="{01D42589-DA6D-468D-9614-D262BBA67D52}" dt="2024-08-21T09:46:41.435" v="820" actId="478"/>
          <ac:spMkLst>
            <pc:docMk/>
            <pc:sldMk cId="970420454" sldId="325"/>
            <ac:spMk id="2579" creationId="{A4F063BA-C55A-4127-B82F-2E725148CEDF}"/>
          </ac:spMkLst>
        </pc:spChg>
        <pc:grpChg chg="add mod">
          <ac:chgData name="GUY Margaux" userId="e01a3446-2140-426a-aa3c-4bc15b164290" providerId="ADAL" clId="{01D42589-DA6D-468D-9614-D262BBA67D52}" dt="2024-08-21T10:01:31.961" v="1008" actId="164"/>
          <ac:grpSpMkLst>
            <pc:docMk/>
            <pc:sldMk cId="970420454" sldId="325"/>
            <ac:grpSpMk id="2" creationId="{035C0747-2885-4D10-BD0D-FA2488ABE009}"/>
          </ac:grpSpMkLst>
        </pc:grpChg>
        <pc:grpChg chg="add mod">
          <ac:chgData name="GUY Margaux" userId="e01a3446-2140-426a-aa3c-4bc15b164290" providerId="ADAL" clId="{01D42589-DA6D-468D-9614-D262BBA67D52}" dt="2024-08-21T10:04:45.071" v="1029" actId="1035"/>
          <ac:grpSpMkLst>
            <pc:docMk/>
            <pc:sldMk cId="970420454" sldId="325"/>
            <ac:grpSpMk id="4" creationId="{5DD94533-56BC-4C8F-919A-79E1AED88717}"/>
          </ac:grpSpMkLst>
        </pc:grpChg>
        <pc:grpChg chg="del">
          <ac:chgData name="GUY Margaux" userId="e01a3446-2140-426a-aa3c-4bc15b164290" providerId="ADAL" clId="{01D42589-DA6D-468D-9614-D262BBA67D52}" dt="2024-08-21T09:46:41.435" v="820" actId="478"/>
          <ac:grpSpMkLst>
            <pc:docMk/>
            <pc:sldMk cId="970420454" sldId="325"/>
            <ac:grpSpMk id="5" creationId="{CA436907-A468-47E9-9C7B-8E4B89F7B101}"/>
          </ac:grpSpMkLst>
        </pc:grpChg>
        <pc:grpChg chg="del">
          <ac:chgData name="GUY Margaux" userId="e01a3446-2140-426a-aa3c-4bc15b164290" providerId="ADAL" clId="{01D42589-DA6D-468D-9614-D262BBA67D52}" dt="2024-08-21T09:46:41.435" v="820" actId="478"/>
          <ac:grpSpMkLst>
            <pc:docMk/>
            <pc:sldMk cId="970420454" sldId="325"/>
            <ac:grpSpMk id="6" creationId="{07353B3A-15C3-4911-9FDE-78398924FD04}"/>
          </ac:grpSpMkLst>
        </pc:grpChg>
        <pc:grpChg chg="del">
          <ac:chgData name="GUY Margaux" userId="e01a3446-2140-426a-aa3c-4bc15b164290" providerId="ADAL" clId="{01D42589-DA6D-468D-9614-D262BBA67D52}" dt="2024-08-21T09:46:41.435" v="820" actId="478"/>
          <ac:grpSpMkLst>
            <pc:docMk/>
            <pc:sldMk cId="970420454" sldId="325"/>
            <ac:grpSpMk id="10" creationId="{0C41CAE5-C00D-455F-B5FA-08333C44B8ED}"/>
          </ac:grpSpMkLst>
        </pc:grpChg>
        <pc:grpChg chg="del">
          <ac:chgData name="GUY Margaux" userId="e01a3446-2140-426a-aa3c-4bc15b164290" providerId="ADAL" clId="{01D42589-DA6D-468D-9614-D262BBA67D52}" dt="2024-08-21T09:46:41.435" v="820" actId="478"/>
          <ac:grpSpMkLst>
            <pc:docMk/>
            <pc:sldMk cId="970420454" sldId="325"/>
            <ac:grpSpMk id="11" creationId="{499E6EDA-1487-407F-ACDC-7A5845CF8853}"/>
          </ac:grpSpMkLst>
        </pc:grpChg>
        <pc:grpChg chg="del">
          <ac:chgData name="GUY Margaux" userId="e01a3446-2140-426a-aa3c-4bc15b164290" providerId="ADAL" clId="{01D42589-DA6D-468D-9614-D262BBA67D52}" dt="2024-08-21T09:46:41.435" v="820" actId="478"/>
          <ac:grpSpMkLst>
            <pc:docMk/>
            <pc:sldMk cId="970420454" sldId="325"/>
            <ac:grpSpMk id="12" creationId="{D4384BFC-31E2-42FF-A98C-EC16237301BD}"/>
          </ac:grpSpMkLst>
        </pc:grpChg>
        <pc:grpChg chg="del">
          <ac:chgData name="GUY Margaux" userId="e01a3446-2140-426a-aa3c-4bc15b164290" providerId="ADAL" clId="{01D42589-DA6D-468D-9614-D262BBA67D52}" dt="2024-08-21T09:46:41.435" v="820" actId="478"/>
          <ac:grpSpMkLst>
            <pc:docMk/>
            <pc:sldMk cId="970420454" sldId="325"/>
            <ac:grpSpMk id="13" creationId="{2CEAC37D-BCCB-44A7-97CA-72DAC5A1E3CD}"/>
          </ac:grpSpMkLst>
        </pc:grpChg>
        <pc:grpChg chg="del">
          <ac:chgData name="GUY Margaux" userId="e01a3446-2140-426a-aa3c-4bc15b164290" providerId="ADAL" clId="{01D42589-DA6D-468D-9614-D262BBA67D52}" dt="2024-08-21T09:46:41.435" v="820" actId="478"/>
          <ac:grpSpMkLst>
            <pc:docMk/>
            <pc:sldMk cId="970420454" sldId="325"/>
            <ac:grpSpMk id="14" creationId="{E92A7348-B4D1-4972-A6B9-600843C84728}"/>
          </ac:grpSpMkLst>
        </pc:grpChg>
        <pc:grpChg chg="del">
          <ac:chgData name="GUY Margaux" userId="e01a3446-2140-426a-aa3c-4bc15b164290" providerId="ADAL" clId="{01D42589-DA6D-468D-9614-D262BBA67D52}" dt="2024-08-21T09:46:41.435" v="820" actId="478"/>
          <ac:grpSpMkLst>
            <pc:docMk/>
            <pc:sldMk cId="970420454" sldId="325"/>
            <ac:grpSpMk id="15" creationId="{D2B67D95-FD1C-4248-B9A2-37ACB76366D5}"/>
          </ac:grpSpMkLst>
        </pc:grpChg>
        <pc:grpChg chg="add mod">
          <ac:chgData name="GUY Margaux" userId="e01a3446-2140-426a-aa3c-4bc15b164290" providerId="ADAL" clId="{01D42589-DA6D-468D-9614-D262BBA67D52}" dt="2024-08-21T10:04:45.071" v="1029" actId="1035"/>
          <ac:grpSpMkLst>
            <pc:docMk/>
            <pc:sldMk cId="970420454" sldId="325"/>
            <ac:grpSpMk id="16" creationId="{FCC36E63-327E-4723-A950-40CFB2A39C31}"/>
          </ac:grpSpMkLst>
        </pc:grpChg>
        <pc:grpChg chg="add mod">
          <ac:chgData name="GUY Margaux" userId="e01a3446-2140-426a-aa3c-4bc15b164290" providerId="ADAL" clId="{01D42589-DA6D-468D-9614-D262BBA67D52}" dt="2024-08-21T09:57:29.454" v="953" actId="164"/>
          <ac:grpSpMkLst>
            <pc:docMk/>
            <pc:sldMk cId="970420454" sldId="325"/>
            <ac:grpSpMk id="17" creationId="{D620D6F7-6E41-493F-BC75-2E12C873C64B}"/>
          </ac:grpSpMkLst>
        </pc:grpChg>
        <pc:grpChg chg="add del mod">
          <ac:chgData name="GUY Margaux" userId="e01a3446-2140-426a-aa3c-4bc15b164290" providerId="ADAL" clId="{01D42589-DA6D-468D-9614-D262BBA67D52}" dt="2024-08-21T09:57:53.333" v="961" actId="165"/>
          <ac:grpSpMkLst>
            <pc:docMk/>
            <pc:sldMk cId="970420454" sldId="325"/>
            <ac:grpSpMk id="18" creationId="{58B59C77-4884-4D73-989E-562E1C1E64D2}"/>
          </ac:grpSpMkLst>
        </pc:grpChg>
        <pc:grpChg chg="add mod">
          <ac:chgData name="GUY Margaux" userId="e01a3446-2140-426a-aa3c-4bc15b164290" providerId="ADAL" clId="{01D42589-DA6D-468D-9614-D262BBA67D52}" dt="2024-08-21T10:04:45.071" v="1029" actId="1035"/>
          <ac:grpSpMkLst>
            <pc:docMk/>
            <pc:sldMk cId="970420454" sldId="325"/>
            <ac:grpSpMk id="19" creationId="{636758F0-ADBC-4DA3-BB8C-5F91F85A0D5C}"/>
          </ac:grpSpMkLst>
        </pc:grpChg>
        <pc:grpChg chg="add mod">
          <ac:chgData name="GUY Margaux" userId="e01a3446-2140-426a-aa3c-4bc15b164290" providerId="ADAL" clId="{01D42589-DA6D-468D-9614-D262BBA67D52}" dt="2024-08-21T10:04:45.071" v="1029" actId="1035"/>
          <ac:grpSpMkLst>
            <pc:docMk/>
            <pc:sldMk cId="970420454" sldId="325"/>
            <ac:grpSpMk id="20" creationId="{801A7541-1748-4219-841C-87B0EDEDF7B9}"/>
          </ac:grpSpMkLst>
        </pc:grpChg>
        <pc:grpChg chg="add mod">
          <ac:chgData name="GUY Margaux" userId="e01a3446-2140-426a-aa3c-4bc15b164290" providerId="ADAL" clId="{01D42589-DA6D-468D-9614-D262BBA67D52}" dt="2024-08-21T10:04:45.071" v="1029" actId="1035"/>
          <ac:grpSpMkLst>
            <pc:docMk/>
            <pc:sldMk cId="970420454" sldId="325"/>
            <ac:grpSpMk id="21" creationId="{F0A6BC30-0DC5-4120-BF7C-279A49137B38}"/>
          </ac:grpSpMkLst>
        </pc:grpChg>
        <pc:grpChg chg="add mod">
          <ac:chgData name="GUY Margaux" userId="e01a3446-2140-426a-aa3c-4bc15b164290" providerId="ADAL" clId="{01D42589-DA6D-468D-9614-D262BBA67D52}" dt="2024-08-21T10:04:45.071" v="1029" actId="1035"/>
          <ac:grpSpMkLst>
            <pc:docMk/>
            <pc:sldMk cId="970420454" sldId="325"/>
            <ac:grpSpMk id="22" creationId="{0845FD1B-4A63-408B-BCEC-991173D6DC81}"/>
          </ac:grpSpMkLst>
        </pc:grpChg>
        <pc:grpChg chg="add mod">
          <ac:chgData name="GUY Margaux" userId="e01a3446-2140-426a-aa3c-4bc15b164290" providerId="ADAL" clId="{01D42589-DA6D-468D-9614-D262BBA67D52}" dt="2024-08-21T10:04:45.071" v="1029" actId="1035"/>
          <ac:grpSpMkLst>
            <pc:docMk/>
            <pc:sldMk cId="970420454" sldId="325"/>
            <ac:grpSpMk id="24" creationId="{295880F8-9225-45A2-81D7-B26A6D76E4E4}"/>
          </ac:grpSpMkLst>
        </pc:grpChg>
        <pc:grpChg chg="add mod">
          <ac:chgData name="GUY Margaux" userId="e01a3446-2140-426a-aa3c-4bc15b164290" providerId="ADAL" clId="{01D42589-DA6D-468D-9614-D262BBA67D52}" dt="2024-08-21T10:04:45.071" v="1029" actId="1035"/>
          <ac:grpSpMkLst>
            <pc:docMk/>
            <pc:sldMk cId="970420454" sldId="325"/>
            <ac:grpSpMk id="25" creationId="{0AAF1149-F23D-42CC-848F-DE004471E365}"/>
          </ac:grpSpMkLst>
        </pc:grpChg>
        <pc:grpChg chg="add mod">
          <ac:chgData name="GUY Margaux" userId="e01a3446-2140-426a-aa3c-4bc15b164290" providerId="ADAL" clId="{01D42589-DA6D-468D-9614-D262BBA67D52}" dt="2024-08-21T10:04:45.071" v="1029" actId="1035"/>
          <ac:grpSpMkLst>
            <pc:docMk/>
            <pc:sldMk cId="970420454" sldId="325"/>
            <ac:grpSpMk id="27" creationId="{26D3E71B-C49A-405E-949E-BB27A2B2BA54}"/>
          </ac:grpSpMkLst>
        </pc:grpChg>
        <pc:grpChg chg="add mod">
          <ac:chgData name="GUY Margaux" userId="e01a3446-2140-426a-aa3c-4bc15b164290" providerId="ADAL" clId="{01D42589-DA6D-468D-9614-D262BBA67D52}" dt="2024-08-21T10:04:45.071" v="1029" actId="1035"/>
          <ac:grpSpMkLst>
            <pc:docMk/>
            <pc:sldMk cId="970420454" sldId="325"/>
            <ac:grpSpMk id="28" creationId="{7858CB11-3CBB-450C-A3C9-E3F0B8032821}"/>
          </ac:grpSpMkLst>
        </pc:grpChg>
        <pc:grpChg chg="add mod">
          <ac:chgData name="GUY Margaux" userId="e01a3446-2140-426a-aa3c-4bc15b164290" providerId="ADAL" clId="{01D42589-DA6D-468D-9614-D262BBA67D52}" dt="2024-08-21T10:04:45.071" v="1029" actId="1035"/>
          <ac:grpSpMkLst>
            <pc:docMk/>
            <pc:sldMk cId="970420454" sldId="325"/>
            <ac:grpSpMk id="29" creationId="{611BF4CE-BC18-49A7-A796-DD4EB66E3894}"/>
          </ac:grpSpMkLst>
        </pc:grpChg>
        <pc:grpChg chg="add mod">
          <ac:chgData name="GUY Margaux" userId="e01a3446-2140-426a-aa3c-4bc15b164290" providerId="ADAL" clId="{01D42589-DA6D-468D-9614-D262BBA67D52}" dt="2024-08-21T10:04:45.071" v="1029" actId="1035"/>
          <ac:grpSpMkLst>
            <pc:docMk/>
            <pc:sldMk cId="970420454" sldId="325"/>
            <ac:grpSpMk id="30" creationId="{56F45BA8-1A53-46F2-A851-4AAD0BA47332}"/>
          </ac:grpSpMkLst>
        </pc:grpChg>
        <pc:grpChg chg="add mod">
          <ac:chgData name="GUY Margaux" userId="e01a3446-2140-426a-aa3c-4bc15b164290" providerId="ADAL" clId="{01D42589-DA6D-468D-9614-D262BBA67D52}" dt="2024-08-21T10:04:45.071" v="1029" actId="1035"/>
          <ac:grpSpMkLst>
            <pc:docMk/>
            <pc:sldMk cId="970420454" sldId="325"/>
            <ac:grpSpMk id="31" creationId="{1A7138D9-EE3E-4B36-BC2F-6B8010CB06EB}"/>
          </ac:grpSpMkLst>
        </pc:grpChg>
        <pc:grpChg chg="del">
          <ac:chgData name="GUY Margaux" userId="e01a3446-2140-426a-aa3c-4bc15b164290" providerId="ADAL" clId="{01D42589-DA6D-468D-9614-D262BBA67D52}" dt="2024-08-21T09:46:41.435" v="820" actId="478"/>
          <ac:grpSpMkLst>
            <pc:docMk/>
            <pc:sldMk cId="970420454" sldId="325"/>
            <ac:grpSpMk id="340" creationId="{D6847898-3DF0-4028-86BD-0C01A700D95F}"/>
          </ac:grpSpMkLst>
        </pc:grpChg>
        <pc:grpChg chg="del">
          <ac:chgData name="GUY Margaux" userId="e01a3446-2140-426a-aa3c-4bc15b164290" providerId="ADAL" clId="{01D42589-DA6D-468D-9614-D262BBA67D52}" dt="2024-08-21T09:46:41.435" v="820" actId="478"/>
          <ac:grpSpMkLst>
            <pc:docMk/>
            <pc:sldMk cId="970420454" sldId="325"/>
            <ac:grpSpMk id="345" creationId="{2839C833-3C1B-4526-8395-854376F2427D}"/>
          </ac:grpSpMkLst>
        </pc:grpChg>
        <pc:grpChg chg="del">
          <ac:chgData name="GUY Margaux" userId="e01a3446-2140-426a-aa3c-4bc15b164290" providerId="ADAL" clId="{01D42589-DA6D-468D-9614-D262BBA67D52}" dt="2024-08-21T09:46:41.435" v="820" actId="478"/>
          <ac:grpSpMkLst>
            <pc:docMk/>
            <pc:sldMk cId="970420454" sldId="325"/>
            <ac:grpSpMk id="350" creationId="{BC0E2DE8-8DD6-4126-BC67-A41AD071E065}"/>
          </ac:grpSpMkLst>
        </pc:grpChg>
        <pc:grpChg chg="del">
          <ac:chgData name="GUY Margaux" userId="e01a3446-2140-426a-aa3c-4bc15b164290" providerId="ADAL" clId="{01D42589-DA6D-468D-9614-D262BBA67D52}" dt="2024-08-21T09:46:41.435" v="820" actId="478"/>
          <ac:grpSpMkLst>
            <pc:docMk/>
            <pc:sldMk cId="970420454" sldId="325"/>
            <ac:grpSpMk id="355" creationId="{40C23CFC-6BD6-4669-BEF3-8CD94B2EE3CC}"/>
          </ac:grpSpMkLst>
        </pc:grpChg>
        <pc:grpChg chg="del">
          <ac:chgData name="GUY Margaux" userId="e01a3446-2140-426a-aa3c-4bc15b164290" providerId="ADAL" clId="{01D42589-DA6D-468D-9614-D262BBA67D52}" dt="2024-08-21T09:46:41.435" v="820" actId="478"/>
          <ac:grpSpMkLst>
            <pc:docMk/>
            <pc:sldMk cId="970420454" sldId="325"/>
            <ac:grpSpMk id="360" creationId="{9D4FBAE5-2666-4198-9F1A-40C5510D1580}"/>
          </ac:grpSpMkLst>
        </pc:grpChg>
        <pc:grpChg chg="add del mod">
          <ac:chgData name="GUY Margaux" userId="e01a3446-2140-426a-aa3c-4bc15b164290" providerId="ADAL" clId="{01D42589-DA6D-468D-9614-D262BBA67D52}" dt="2024-08-21T09:48:39.296" v="835" actId="478"/>
          <ac:grpSpMkLst>
            <pc:docMk/>
            <pc:sldMk cId="970420454" sldId="325"/>
            <ac:grpSpMk id="365" creationId="{8AF9B42C-7052-43F2-98DB-49740EE75A11}"/>
          </ac:grpSpMkLst>
        </pc:grpChg>
        <pc:grpChg chg="add del mod">
          <ac:chgData name="GUY Margaux" userId="e01a3446-2140-426a-aa3c-4bc15b164290" providerId="ADAL" clId="{01D42589-DA6D-468D-9614-D262BBA67D52}" dt="2024-08-21T09:49:16.823" v="841" actId="478"/>
          <ac:grpSpMkLst>
            <pc:docMk/>
            <pc:sldMk cId="970420454" sldId="325"/>
            <ac:grpSpMk id="686" creationId="{79AB9BCC-8BD1-4A5D-B14C-7D3D271511E2}"/>
          </ac:grpSpMkLst>
        </pc:grpChg>
        <pc:grpChg chg="add del mod">
          <ac:chgData name="GUY Margaux" userId="e01a3446-2140-426a-aa3c-4bc15b164290" providerId="ADAL" clId="{01D42589-DA6D-468D-9614-D262BBA67D52}" dt="2024-08-21T09:51:21.147" v="887" actId="165"/>
          <ac:grpSpMkLst>
            <pc:docMk/>
            <pc:sldMk cId="970420454" sldId="325"/>
            <ac:grpSpMk id="1005" creationId="{CD93513B-AB2F-4A55-ACC3-5277FD9A21E0}"/>
          </ac:grpSpMkLst>
        </pc:grpChg>
        <pc:cxnChg chg="del">
          <ac:chgData name="GUY Margaux" userId="e01a3446-2140-426a-aa3c-4bc15b164290" providerId="ADAL" clId="{01D42589-DA6D-468D-9614-D262BBA67D52}" dt="2024-08-21T09:46:41.435" v="820" actId="478"/>
          <ac:cxnSpMkLst>
            <pc:docMk/>
            <pc:sldMk cId="970420454" sldId="325"/>
            <ac:cxnSpMk id="3" creationId="{54F3870D-C12F-49D8-BA3D-B4B863808C9A}"/>
          </ac:cxnSpMkLst>
        </pc:cxnChg>
        <pc:cxnChg chg="add mod">
          <ac:chgData name="GUY Margaux" userId="e01a3446-2140-426a-aa3c-4bc15b164290" providerId="ADAL" clId="{01D42589-DA6D-468D-9614-D262BBA67D52}" dt="2024-08-21T10:04:45.071" v="1029" actId="1035"/>
          <ac:cxnSpMkLst>
            <pc:docMk/>
            <pc:sldMk cId="970420454" sldId="325"/>
            <ac:cxnSpMk id="33" creationId="{E6EB5F6A-06B1-4DA1-B99B-AD6F968CB115}"/>
          </ac:cxnSpMkLst>
        </pc:cxnChg>
      </pc:sldChg>
      <pc:sldChg chg="addSp delSp modSp mod delAnim modAnim modNotesTx">
        <pc:chgData name="GUY Margaux" userId="e01a3446-2140-426a-aa3c-4bc15b164290" providerId="ADAL" clId="{01D42589-DA6D-468D-9614-D262BBA67D52}" dt="2024-08-21T13:40:42.381" v="3225" actId="465"/>
        <pc:sldMkLst>
          <pc:docMk/>
          <pc:sldMk cId="4093061687" sldId="326"/>
        </pc:sldMkLst>
        <pc:spChg chg="del">
          <ac:chgData name="GUY Margaux" userId="e01a3446-2140-426a-aa3c-4bc15b164290" providerId="ADAL" clId="{01D42589-DA6D-468D-9614-D262BBA67D52}" dt="2024-08-21T09:33:41.955" v="664" actId="478"/>
          <ac:spMkLst>
            <pc:docMk/>
            <pc:sldMk cId="4093061687" sldId="326"/>
            <ac:spMk id="14" creationId="{96EB9F56-4E5B-4FA3-BE9D-A59242CF1920}"/>
          </ac:spMkLst>
        </pc:spChg>
        <pc:spChg chg="add mod ord">
          <ac:chgData name="GUY Margaux" userId="e01a3446-2140-426a-aa3c-4bc15b164290" providerId="ADAL" clId="{01D42589-DA6D-468D-9614-D262BBA67D52}" dt="2024-08-21T09:40:08.783" v="727" actId="1038"/>
          <ac:spMkLst>
            <pc:docMk/>
            <pc:sldMk cId="4093061687" sldId="326"/>
            <ac:spMk id="16" creationId="{9F634B06-C534-4555-B216-91ED76AFCE04}"/>
          </ac:spMkLst>
        </pc:spChg>
        <pc:spChg chg="del">
          <ac:chgData name="GUY Margaux" userId="e01a3446-2140-426a-aa3c-4bc15b164290" providerId="ADAL" clId="{01D42589-DA6D-468D-9614-D262BBA67D52}" dt="2024-08-21T09:33:44.692" v="665" actId="478"/>
          <ac:spMkLst>
            <pc:docMk/>
            <pc:sldMk cId="4093061687" sldId="326"/>
            <ac:spMk id="17" creationId="{4CCD2D78-4A3C-43D7-89CC-18E7B0F0425C}"/>
          </ac:spMkLst>
        </pc:spChg>
        <pc:spChg chg="add mod ord">
          <ac:chgData name="GUY Margaux" userId="e01a3446-2140-426a-aa3c-4bc15b164290" providerId="ADAL" clId="{01D42589-DA6D-468D-9614-D262BBA67D52}" dt="2024-08-21T13:35:40.809" v="3139" actId="1036"/>
          <ac:spMkLst>
            <pc:docMk/>
            <pc:sldMk cId="4093061687" sldId="326"/>
            <ac:spMk id="18" creationId="{6E208A96-9C3D-4BE3-A1DF-1DAC2ED2DECA}"/>
          </ac:spMkLst>
        </pc:spChg>
        <pc:spChg chg="add del mod">
          <ac:chgData name="GUY Margaux" userId="e01a3446-2140-426a-aa3c-4bc15b164290" providerId="ADAL" clId="{01D42589-DA6D-468D-9614-D262BBA67D52}" dt="2024-08-21T09:41:53.027" v="729"/>
          <ac:spMkLst>
            <pc:docMk/>
            <pc:sldMk cId="4093061687" sldId="326"/>
            <ac:spMk id="19" creationId="{04DF2C7A-C5C9-4C78-93B6-A4B06B27339C}"/>
          </ac:spMkLst>
        </pc:spChg>
        <pc:spChg chg="del">
          <ac:chgData name="GUY Margaux" userId="e01a3446-2140-426a-aa3c-4bc15b164290" providerId="ADAL" clId="{01D42589-DA6D-468D-9614-D262BBA67D52}" dt="2024-08-21T09:33:41.955" v="664" actId="478"/>
          <ac:spMkLst>
            <pc:docMk/>
            <pc:sldMk cId="4093061687" sldId="326"/>
            <ac:spMk id="20" creationId="{614237B7-B030-4AB9-AA3B-B72FB7C29552}"/>
          </ac:spMkLst>
        </pc:spChg>
        <pc:spChg chg="del">
          <ac:chgData name="GUY Margaux" userId="e01a3446-2140-426a-aa3c-4bc15b164290" providerId="ADAL" clId="{01D42589-DA6D-468D-9614-D262BBA67D52}" dt="2024-08-21T09:33:41.955" v="664" actId="478"/>
          <ac:spMkLst>
            <pc:docMk/>
            <pc:sldMk cId="4093061687" sldId="326"/>
            <ac:spMk id="21" creationId="{325427CE-A395-48C1-8918-227FFB23346B}"/>
          </ac:spMkLst>
        </pc:spChg>
        <pc:spChg chg="add del mod">
          <ac:chgData name="GUY Margaux" userId="e01a3446-2140-426a-aa3c-4bc15b164290" providerId="ADAL" clId="{01D42589-DA6D-468D-9614-D262BBA67D52}" dt="2024-08-21T09:42:41.054" v="753" actId="478"/>
          <ac:spMkLst>
            <pc:docMk/>
            <pc:sldMk cId="4093061687" sldId="326"/>
            <ac:spMk id="22" creationId="{124198B7-C131-4411-BEC2-DD1A8969C941}"/>
          </ac:spMkLst>
        </pc:spChg>
        <pc:spChg chg="mod">
          <ac:chgData name="GUY Margaux" userId="e01a3446-2140-426a-aa3c-4bc15b164290" providerId="ADAL" clId="{01D42589-DA6D-468D-9614-D262BBA67D52}" dt="2024-08-21T09:43:05.921" v="775" actId="404"/>
          <ac:spMkLst>
            <pc:docMk/>
            <pc:sldMk cId="4093061687" sldId="326"/>
            <ac:spMk id="23" creationId="{31DEED91-A696-4B60-87DF-A6588C2F5D84}"/>
          </ac:spMkLst>
        </pc:spChg>
        <pc:spChg chg="add mod">
          <ac:chgData name="GUY Margaux" userId="e01a3446-2140-426a-aa3c-4bc15b164290" providerId="ADAL" clId="{01D42589-DA6D-468D-9614-D262BBA67D52}" dt="2024-08-21T13:40:14.180" v="3221" actId="552"/>
          <ac:spMkLst>
            <pc:docMk/>
            <pc:sldMk cId="4093061687" sldId="326"/>
            <ac:spMk id="24" creationId="{26B1562F-337A-4782-9CE3-3A4A4FC0779B}"/>
          </ac:spMkLst>
        </pc:spChg>
        <pc:spChg chg="add del mod">
          <ac:chgData name="GUY Margaux" userId="e01a3446-2140-426a-aa3c-4bc15b164290" providerId="ADAL" clId="{01D42589-DA6D-468D-9614-D262BBA67D52}" dt="2024-08-21T13:09:01.657" v="2942"/>
          <ac:spMkLst>
            <pc:docMk/>
            <pc:sldMk cId="4093061687" sldId="326"/>
            <ac:spMk id="25" creationId="{F0FA712A-27EB-43B4-907E-114F80D44831}"/>
          </ac:spMkLst>
        </pc:spChg>
        <pc:spChg chg="add mod">
          <ac:chgData name="GUY Margaux" userId="e01a3446-2140-426a-aa3c-4bc15b164290" providerId="ADAL" clId="{01D42589-DA6D-468D-9614-D262BBA67D52}" dt="2024-08-21T13:40:42.381" v="3225" actId="465"/>
          <ac:spMkLst>
            <pc:docMk/>
            <pc:sldMk cId="4093061687" sldId="326"/>
            <ac:spMk id="26" creationId="{335F0996-B71F-43BD-A94B-92715A720021}"/>
          </ac:spMkLst>
        </pc:spChg>
        <pc:spChg chg="add mod">
          <ac:chgData name="GUY Margaux" userId="e01a3446-2140-426a-aa3c-4bc15b164290" providerId="ADAL" clId="{01D42589-DA6D-468D-9614-D262BBA67D52}" dt="2024-08-21T13:40:36.754" v="3224" actId="1076"/>
          <ac:spMkLst>
            <pc:docMk/>
            <pc:sldMk cId="4093061687" sldId="326"/>
            <ac:spMk id="27" creationId="{F356FE0F-47E4-4C0D-B038-AE625F617D64}"/>
          </ac:spMkLst>
        </pc:spChg>
        <pc:spChg chg="add mod">
          <ac:chgData name="GUY Margaux" userId="e01a3446-2140-426a-aa3c-4bc15b164290" providerId="ADAL" clId="{01D42589-DA6D-468D-9614-D262BBA67D52}" dt="2024-08-21T13:40:42.381" v="3225" actId="465"/>
          <ac:spMkLst>
            <pc:docMk/>
            <pc:sldMk cId="4093061687" sldId="326"/>
            <ac:spMk id="28" creationId="{3F5B3F84-9744-42D2-898D-F576820D3CFA}"/>
          </ac:spMkLst>
        </pc:spChg>
        <pc:picChg chg="add del">
          <ac:chgData name="GUY Margaux" userId="e01a3446-2140-426a-aa3c-4bc15b164290" providerId="ADAL" clId="{01D42589-DA6D-468D-9614-D262BBA67D52}" dt="2024-08-21T13:09:13.963" v="2949"/>
          <ac:picMkLst>
            <pc:docMk/>
            <pc:sldMk cId="4093061687" sldId="326"/>
            <ac:picMk id="2" creationId="{673DD473-9A06-429E-8DD4-A997447A5F92}"/>
          </ac:picMkLst>
        </pc:picChg>
        <pc:picChg chg="del">
          <ac:chgData name="GUY Margaux" userId="e01a3446-2140-426a-aa3c-4bc15b164290" providerId="ADAL" clId="{01D42589-DA6D-468D-9614-D262BBA67D52}" dt="2024-08-21T09:33:46.560" v="666" actId="478"/>
          <ac:picMkLst>
            <pc:docMk/>
            <pc:sldMk cId="4093061687" sldId="326"/>
            <ac:picMk id="3" creationId="{9D4347B8-B7BB-4754-BECA-A5400AD5CB67}"/>
          </ac:picMkLst>
        </pc:picChg>
        <pc:picChg chg="add mod ord">
          <ac:chgData name="GUY Margaux" userId="e01a3446-2140-426a-aa3c-4bc15b164290" providerId="ADAL" clId="{01D42589-DA6D-468D-9614-D262BBA67D52}" dt="2024-08-21T09:40:08.783" v="727" actId="1038"/>
          <ac:picMkLst>
            <pc:docMk/>
            <pc:sldMk cId="4093061687" sldId="326"/>
            <ac:picMk id="12" creationId="{8A22F46B-7575-469E-B767-727D9ABEF2F4}"/>
          </ac:picMkLst>
        </pc:picChg>
        <pc:picChg chg="add mod ord">
          <ac:chgData name="GUY Margaux" userId="e01a3446-2140-426a-aa3c-4bc15b164290" providerId="ADAL" clId="{01D42589-DA6D-468D-9614-D262BBA67D52}" dt="2024-08-21T09:40:08.783" v="727" actId="1038"/>
          <ac:picMkLst>
            <pc:docMk/>
            <pc:sldMk cId="4093061687" sldId="326"/>
            <ac:picMk id="13" creationId="{E5670368-A891-47E2-9D9A-A40EF0707FD1}"/>
          </ac:picMkLst>
        </pc:picChg>
      </pc:sldChg>
      <pc:sldChg chg="addSp delSp modSp mod">
        <pc:chgData name="GUY Margaux" userId="e01a3446-2140-426a-aa3c-4bc15b164290" providerId="ADAL" clId="{01D42589-DA6D-468D-9614-D262BBA67D52}" dt="2024-08-21T12:51:05.877" v="1800" actId="207"/>
        <pc:sldMkLst>
          <pc:docMk/>
          <pc:sldMk cId="3982701922" sldId="329"/>
        </pc:sldMkLst>
        <pc:spChg chg="del">
          <ac:chgData name="GUY Margaux" userId="e01a3446-2140-426a-aa3c-4bc15b164290" providerId="ADAL" clId="{01D42589-DA6D-468D-9614-D262BBA67D52}" dt="2024-08-21T09:36:38.975" v="700" actId="478"/>
          <ac:spMkLst>
            <pc:docMk/>
            <pc:sldMk cId="3982701922" sldId="329"/>
            <ac:spMk id="18" creationId="{96B89412-9430-4C36-8129-4DD549AAFFD8}"/>
          </ac:spMkLst>
        </pc:spChg>
        <pc:spChg chg="del">
          <ac:chgData name="GUY Margaux" userId="e01a3446-2140-426a-aa3c-4bc15b164290" providerId="ADAL" clId="{01D42589-DA6D-468D-9614-D262BBA67D52}" dt="2024-08-21T09:36:40.641" v="701" actId="478"/>
          <ac:spMkLst>
            <pc:docMk/>
            <pc:sldMk cId="3982701922" sldId="329"/>
            <ac:spMk id="19" creationId="{9CEA34A9-C12D-4DFC-9747-25A04A7916F2}"/>
          </ac:spMkLst>
        </pc:spChg>
        <pc:spChg chg="mod">
          <ac:chgData name="GUY Margaux" userId="e01a3446-2140-426a-aa3c-4bc15b164290" providerId="ADAL" clId="{01D42589-DA6D-468D-9614-D262BBA67D52}" dt="2024-08-21T09:43:30.056" v="794" actId="113"/>
          <ac:spMkLst>
            <pc:docMk/>
            <pc:sldMk cId="3982701922" sldId="329"/>
            <ac:spMk id="23" creationId="{31DEED91-A696-4B60-87DF-A6588C2F5D84}"/>
          </ac:spMkLst>
        </pc:spChg>
        <pc:spChg chg="mod">
          <ac:chgData name="GUY Margaux" userId="e01a3446-2140-426a-aa3c-4bc15b164290" providerId="ADAL" clId="{01D42589-DA6D-468D-9614-D262BBA67D52}" dt="2024-08-21T12:51:05.877" v="1800" actId="207"/>
          <ac:spMkLst>
            <pc:docMk/>
            <pc:sldMk cId="3982701922" sldId="329"/>
            <ac:spMk id="24" creationId="{A2D1F081-1443-420F-88C9-E6EF7D33DC90}"/>
          </ac:spMkLst>
        </pc:spChg>
        <pc:picChg chg="add mod ord modCrop">
          <ac:chgData name="GUY Margaux" userId="e01a3446-2140-426a-aa3c-4bc15b164290" providerId="ADAL" clId="{01D42589-DA6D-468D-9614-D262BBA67D52}" dt="2024-08-21T09:39:42.209" v="725" actId="1035"/>
          <ac:picMkLst>
            <pc:docMk/>
            <pc:sldMk cId="3982701922" sldId="329"/>
            <ac:picMk id="3" creationId="{052447F8-0143-4F97-B82E-AB5E2C7DE8DD}"/>
          </ac:picMkLst>
        </pc:picChg>
        <pc:picChg chg="mod ord modCrop">
          <ac:chgData name="GUY Margaux" userId="e01a3446-2140-426a-aa3c-4bc15b164290" providerId="ADAL" clId="{01D42589-DA6D-468D-9614-D262BBA67D52}" dt="2024-08-21T09:39:37.409" v="724" actId="167"/>
          <ac:picMkLst>
            <pc:docMk/>
            <pc:sldMk cId="3982701922" sldId="329"/>
            <ac:picMk id="15" creationId="{5F8B97C1-73C1-4C9E-BC50-9119EDEA6FB6}"/>
          </ac:picMkLst>
        </pc:picChg>
        <pc:picChg chg="del">
          <ac:chgData name="GUY Margaux" userId="e01a3446-2140-426a-aa3c-4bc15b164290" providerId="ADAL" clId="{01D42589-DA6D-468D-9614-D262BBA67D52}" dt="2024-08-21T09:38:44.333" v="713" actId="478"/>
          <ac:picMkLst>
            <pc:docMk/>
            <pc:sldMk cId="3982701922" sldId="329"/>
            <ac:picMk id="17" creationId="{EE1F0F51-6D07-45F4-A611-B419DFC69E3C}"/>
          </ac:picMkLst>
        </pc:picChg>
      </pc:sldChg>
      <pc:sldChg chg="addSp modSp mod">
        <pc:chgData name="GUY Margaux" userId="e01a3446-2140-426a-aa3c-4bc15b164290" providerId="ADAL" clId="{01D42589-DA6D-468D-9614-D262BBA67D52}" dt="2024-08-21T13:17:51.607" v="3078" actId="1036"/>
        <pc:sldMkLst>
          <pc:docMk/>
          <pc:sldMk cId="3714696983" sldId="331"/>
        </pc:sldMkLst>
        <pc:spChg chg="mod">
          <ac:chgData name="GUY Margaux" userId="e01a3446-2140-426a-aa3c-4bc15b164290" providerId="ADAL" clId="{01D42589-DA6D-468D-9614-D262BBA67D52}" dt="2024-08-21T13:17:51.607" v="3078" actId="1036"/>
          <ac:spMkLst>
            <pc:docMk/>
            <pc:sldMk cId="3714696983" sldId="331"/>
            <ac:spMk id="16" creationId="{EED383CF-F590-4ED6-8ACE-AEB55CBF8CFA}"/>
          </ac:spMkLst>
        </pc:spChg>
        <pc:spChg chg="mod">
          <ac:chgData name="GUY Margaux" userId="e01a3446-2140-426a-aa3c-4bc15b164290" providerId="ADAL" clId="{01D42589-DA6D-468D-9614-D262BBA67D52}" dt="2024-08-21T13:15:34.311" v="3022" actId="1076"/>
          <ac:spMkLst>
            <pc:docMk/>
            <pc:sldMk cId="3714696983" sldId="331"/>
            <ac:spMk id="21" creationId="{EA76E610-0177-413C-857C-980EA5FC973A}"/>
          </ac:spMkLst>
        </pc:spChg>
        <pc:spChg chg="mod">
          <ac:chgData name="GUY Margaux" userId="e01a3446-2140-426a-aa3c-4bc15b164290" providerId="ADAL" clId="{01D42589-DA6D-468D-9614-D262BBA67D52}" dt="2024-08-21T13:17:47.368" v="3068" actId="1036"/>
          <ac:spMkLst>
            <pc:docMk/>
            <pc:sldMk cId="3714696983" sldId="331"/>
            <ac:spMk id="23" creationId="{EAD0E9BF-9556-4688-A6D8-D4F1EBCC4165}"/>
          </ac:spMkLst>
        </pc:spChg>
        <pc:spChg chg="add mod">
          <ac:chgData name="GUY Margaux" userId="e01a3446-2140-426a-aa3c-4bc15b164290" providerId="ADAL" clId="{01D42589-DA6D-468D-9614-D262BBA67D52}" dt="2024-08-21T13:16:06.087" v="3027" actId="1076"/>
          <ac:spMkLst>
            <pc:docMk/>
            <pc:sldMk cId="3714696983" sldId="331"/>
            <ac:spMk id="24" creationId="{2B329439-E14A-4650-8379-5A0C5555C7E3}"/>
          </ac:spMkLst>
        </pc:spChg>
        <pc:picChg chg="mod">
          <ac:chgData name="GUY Margaux" userId="e01a3446-2140-426a-aa3c-4bc15b164290" providerId="ADAL" clId="{01D42589-DA6D-468D-9614-D262BBA67D52}" dt="2024-08-21T13:16:16.935" v="3030" actId="1036"/>
          <ac:picMkLst>
            <pc:docMk/>
            <pc:sldMk cId="3714696983" sldId="331"/>
            <ac:picMk id="3" creationId="{979A6579-51C8-4A16-9E8E-4E687CE46B32}"/>
          </ac:picMkLst>
        </pc:picChg>
        <pc:picChg chg="mod">
          <ac:chgData name="GUY Margaux" userId="e01a3446-2140-426a-aa3c-4bc15b164290" providerId="ADAL" clId="{01D42589-DA6D-468D-9614-D262BBA67D52}" dt="2024-08-21T13:16:16.935" v="3030" actId="1036"/>
          <ac:picMkLst>
            <pc:docMk/>
            <pc:sldMk cId="3714696983" sldId="331"/>
            <ac:picMk id="6" creationId="{ACF3C65F-9541-446C-80A9-CC81F3B86C4B}"/>
          </ac:picMkLst>
        </pc:picChg>
        <pc:picChg chg="mod">
          <ac:chgData name="GUY Margaux" userId="e01a3446-2140-426a-aa3c-4bc15b164290" providerId="ADAL" clId="{01D42589-DA6D-468D-9614-D262BBA67D52}" dt="2024-08-21T13:16:16.935" v="3030" actId="1036"/>
          <ac:picMkLst>
            <pc:docMk/>
            <pc:sldMk cId="3714696983" sldId="331"/>
            <ac:picMk id="10" creationId="{1DB9628E-31B9-40C5-94E3-0A3A260A2164}"/>
          </ac:picMkLst>
        </pc:picChg>
        <pc:picChg chg="mod">
          <ac:chgData name="GUY Margaux" userId="e01a3446-2140-426a-aa3c-4bc15b164290" providerId="ADAL" clId="{01D42589-DA6D-468D-9614-D262BBA67D52}" dt="2024-08-21T13:17:51.607" v="3078" actId="1036"/>
          <ac:picMkLst>
            <pc:docMk/>
            <pc:sldMk cId="3714696983" sldId="331"/>
            <ac:picMk id="17" creationId="{F4473797-FCB4-4C60-879B-78D6C3599932}"/>
          </ac:picMkLst>
        </pc:picChg>
        <pc:picChg chg="mod">
          <ac:chgData name="GUY Margaux" userId="e01a3446-2140-426a-aa3c-4bc15b164290" providerId="ADAL" clId="{01D42589-DA6D-468D-9614-D262BBA67D52}" dt="2024-08-21T13:16:16.935" v="3030" actId="1036"/>
          <ac:picMkLst>
            <pc:docMk/>
            <pc:sldMk cId="3714696983" sldId="331"/>
            <ac:picMk id="18" creationId="{CE9DEEFF-F38B-4DB1-AD07-0A1B196A9E9A}"/>
          </ac:picMkLst>
        </pc:picChg>
        <pc:picChg chg="mod">
          <ac:chgData name="GUY Margaux" userId="e01a3446-2140-426a-aa3c-4bc15b164290" providerId="ADAL" clId="{01D42589-DA6D-468D-9614-D262BBA67D52}" dt="2024-08-21T13:17:47.368" v="3068" actId="1036"/>
          <ac:picMkLst>
            <pc:docMk/>
            <pc:sldMk cId="3714696983" sldId="331"/>
            <ac:picMk id="19" creationId="{9CDF4744-1822-40B0-8359-AA155FC63A34}"/>
          </ac:picMkLst>
        </pc:picChg>
      </pc:sldChg>
      <pc:sldChg chg="addSp delSp modSp mod">
        <pc:chgData name="GUY Margaux" userId="e01a3446-2140-426a-aa3c-4bc15b164290" providerId="ADAL" clId="{01D42589-DA6D-468D-9614-D262BBA67D52}" dt="2024-08-21T13:34:20.127" v="3138" actId="732"/>
        <pc:sldMkLst>
          <pc:docMk/>
          <pc:sldMk cId="1180832708" sldId="333"/>
        </pc:sldMkLst>
        <pc:spChg chg="del">
          <ac:chgData name="GUY Margaux" userId="e01a3446-2140-426a-aa3c-4bc15b164290" providerId="ADAL" clId="{01D42589-DA6D-468D-9614-D262BBA67D52}" dt="2024-08-21T13:33:23.061" v="3083" actId="478"/>
          <ac:spMkLst>
            <pc:docMk/>
            <pc:sldMk cId="1180832708" sldId="333"/>
            <ac:spMk id="15" creationId="{A574C4C8-4304-47C9-83C4-ADCE74A831F6}"/>
          </ac:spMkLst>
        </pc:spChg>
        <pc:spChg chg="mod">
          <ac:chgData name="GUY Margaux" userId="e01a3446-2140-426a-aa3c-4bc15b164290" providerId="ADAL" clId="{01D42589-DA6D-468D-9614-D262BBA67D52}" dt="2024-08-21T13:34:00.327" v="3134" actId="1036"/>
          <ac:spMkLst>
            <pc:docMk/>
            <pc:sldMk cId="1180832708" sldId="333"/>
            <ac:spMk id="16" creationId="{204B54AE-A788-4FFD-8980-28933880FD47}"/>
          </ac:spMkLst>
        </pc:spChg>
        <pc:spChg chg="mod">
          <ac:chgData name="GUY Margaux" userId="e01a3446-2140-426a-aa3c-4bc15b164290" providerId="ADAL" clId="{01D42589-DA6D-468D-9614-D262BBA67D52}" dt="2024-08-21T13:33:05.347" v="3082"/>
          <ac:spMkLst>
            <pc:docMk/>
            <pc:sldMk cId="1180832708" sldId="333"/>
            <ac:spMk id="19" creationId="{5751AAD0-998E-4B90-BF4C-AA006B157E3A}"/>
          </ac:spMkLst>
        </pc:spChg>
        <pc:spChg chg="mod">
          <ac:chgData name="GUY Margaux" userId="e01a3446-2140-426a-aa3c-4bc15b164290" providerId="ADAL" clId="{01D42589-DA6D-468D-9614-D262BBA67D52}" dt="2024-08-21T13:33:05.347" v="3082"/>
          <ac:spMkLst>
            <pc:docMk/>
            <pc:sldMk cId="1180832708" sldId="333"/>
            <ac:spMk id="21" creationId="{6DA51F96-1B35-4625-A2FD-8104B3007378}"/>
          </ac:spMkLst>
        </pc:spChg>
        <pc:spChg chg="add mod">
          <ac:chgData name="GUY Margaux" userId="e01a3446-2140-426a-aa3c-4bc15b164290" providerId="ADAL" clId="{01D42589-DA6D-468D-9614-D262BBA67D52}" dt="2024-08-21T13:33:39.251" v="3090"/>
          <ac:spMkLst>
            <pc:docMk/>
            <pc:sldMk cId="1180832708" sldId="333"/>
            <ac:spMk id="24" creationId="{8F061F35-4405-4EDA-8A39-555F6F0A6CA7}"/>
          </ac:spMkLst>
        </pc:spChg>
        <pc:grpChg chg="del">
          <ac:chgData name="GUY Margaux" userId="e01a3446-2140-426a-aa3c-4bc15b164290" providerId="ADAL" clId="{01D42589-DA6D-468D-9614-D262BBA67D52}" dt="2024-08-21T13:33:04.889" v="3081" actId="478"/>
          <ac:grpSpMkLst>
            <pc:docMk/>
            <pc:sldMk cId="1180832708" sldId="333"/>
            <ac:grpSpMk id="11" creationId="{E910BD82-59BD-41D6-8BDE-5F5359F894E7}"/>
          </ac:grpSpMkLst>
        </pc:grpChg>
        <pc:grpChg chg="add mod">
          <ac:chgData name="GUY Margaux" userId="e01a3446-2140-426a-aa3c-4bc15b164290" providerId="ADAL" clId="{01D42589-DA6D-468D-9614-D262BBA67D52}" dt="2024-08-21T13:33:05.347" v="3082"/>
          <ac:grpSpMkLst>
            <pc:docMk/>
            <pc:sldMk cId="1180832708" sldId="333"/>
            <ac:grpSpMk id="17" creationId="{D85A7481-F707-4E7E-916B-1C96D0DFF573}"/>
          </ac:grpSpMkLst>
        </pc:grpChg>
        <pc:picChg chg="mod">
          <ac:chgData name="GUY Margaux" userId="e01a3446-2140-426a-aa3c-4bc15b164290" providerId="ADAL" clId="{01D42589-DA6D-468D-9614-D262BBA67D52}" dt="2024-08-21T13:33:05.347" v="3082"/>
          <ac:picMkLst>
            <pc:docMk/>
            <pc:sldMk cId="1180832708" sldId="333"/>
            <ac:picMk id="18" creationId="{553534FB-76BE-4004-A6E4-229D56DF56C0}"/>
          </ac:picMkLst>
        </pc:picChg>
        <pc:picChg chg="mod modCrop">
          <ac:chgData name="GUY Margaux" userId="e01a3446-2140-426a-aa3c-4bc15b164290" providerId="ADAL" clId="{01D42589-DA6D-468D-9614-D262BBA67D52}" dt="2024-08-21T13:34:08.873" v="3135" actId="732"/>
          <ac:picMkLst>
            <pc:docMk/>
            <pc:sldMk cId="1180832708" sldId="333"/>
            <ac:picMk id="20" creationId="{F18568F9-99CF-4F6F-B7C4-DD45CA0A2089}"/>
          </ac:picMkLst>
        </pc:picChg>
        <pc:picChg chg="mod modCrop">
          <ac:chgData name="GUY Margaux" userId="e01a3446-2140-426a-aa3c-4bc15b164290" providerId="ADAL" clId="{01D42589-DA6D-468D-9614-D262BBA67D52}" dt="2024-08-21T13:34:12.206" v="3136" actId="732"/>
          <ac:picMkLst>
            <pc:docMk/>
            <pc:sldMk cId="1180832708" sldId="333"/>
            <ac:picMk id="22" creationId="{435B5945-1DD2-43B2-90C3-4853E38FD7A9}"/>
          </ac:picMkLst>
        </pc:picChg>
        <pc:picChg chg="mod modCrop">
          <ac:chgData name="GUY Margaux" userId="e01a3446-2140-426a-aa3c-4bc15b164290" providerId="ADAL" clId="{01D42589-DA6D-468D-9614-D262BBA67D52}" dt="2024-08-21T13:34:16.430" v="3137" actId="732"/>
          <ac:picMkLst>
            <pc:docMk/>
            <pc:sldMk cId="1180832708" sldId="333"/>
            <ac:picMk id="32" creationId="{B21F8775-AB90-40CD-A8D3-E65D04C11FFA}"/>
          </ac:picMkLst>
        </pc:picChg>
        <pc:picChg chg="mod modCrop">
          <ac:chgData name="GUY Margaux" userId="e01a3446-2140-426a-aa3c-4bc15b164290" providerId="ADAL" clId="{01D42589-DA6D-468D-9614-D262BBA67D52}" dt="2024-08-21T13:34:20.127" v="3138" actId="732"/>
          <ac:picMkLst>
            <pc:docMk/>
            <pc:sldMk cId="1180832708" sldId="333"/>
            <ac:picMk id="38" creationId="{CB1D5085-DFD2-4D7B-A25C-1A761E30F107}"/>
          </ac:picMkLst>
        </pc:picChg>
      </pc:sldChg>
      <pc:sldChg chg="modSp mod">
        <pc:chgData name="GUY Margaux" userId="e01a3446-2140-426a-aa3c-4bc15b164290" providerId="ADAL" clId="{01D42589-DA6D-468D-9614-D262BBA67D52}" dt="2024-08-21T09:47:23.599" v="825" actId="403"/>
        <pc:sldMkLst>
          <pc:docMk/>
          <pc:sldMk cId="1114374524" sldId="335"/>
        </pc:sldMkLst>
        <pc:spChg chg="mod">
          <ac:chgData name="GUY Margaux" userId="e01a3446-2140-426a-aa3c-4bc15b164290" providerId="ADAL" clId="{01D42589-DA6D-468D-9614-D262BBA67D52}" dt="2024-08-21T09:47:23.256" v="824" actId="403"/>
          <ac:spMkLst>
            <pc:docMk/>
            <pc:sldMk cId="1114374524" sldId="335"/>
            <ac:spMk id="6542" creationId="{B0AA02C0-58CF-431F-B3B1-B124BB3723B6}"/>
          </ac:spMkLst>
        </pc:spChg>
        <pc:spChg chg="mod">
          <ac:chgData name="GUY Margaux" userId="e01a3446-2140-426a-aa3c-4bc15b164290" providerId="ADAL" clId="{01D42589-DA6D-468D-9614-D262BBA67D52}" dt="2024-08-21T09:47:23.599" v="825" actId="403"/>
          <ac:spMkLst>
            <pc:docMk/>
            <pc:sldMk cId="1114374524" sldId="335"/>
            <ac:spMk id="6543" creationId="{D19A950F-DF1C-4814-9C7D-B7C799FD07E9}"/>
          </ac:spMkLst>
        </pc:spChg>
      </pc:sldChg>
    </pc:docChg>
  </pc:docChgLst>
  <pc:docChgLst>
    <pc:chgData name="GUY Margaux" userId="e01a3446-2140-426a-aa3c-4bc15b164290" providerId="ADAL" clId="{B1EB8964-F517-46F4-877C-BFC95192D7DA}"/>
    <pc:docChg chg="undo redo custSel addSld delSld modSld sldOrd modSection">
      <pc:chgData name="GUY Margaux" userId="e01a3446-2140-426a-aa3c-4bc15b164290" providerId="ADAL" clId="{B1EB8964-F517-46F4-877C-BFC95192D7DA}" dt="2024-08-21T06:46:23.356" v="4534" actId="1076"/>
      <pc:docMkLst>
        <pc:docMk/>
      </pc:docMkLst>
      <pc:sldChg chg="modSp mod modNotesTx">
        <pc:chgData name="GUY Margaux" userId="e01a3446-2140-426a-aa3c-4bc15b164290" providerId="ADAL" clId="{B1EB8964-F517-46F4-877C-BFC95192D7DA}" dt="2024-08-20T06:59:16.065" v="4" actId="20577"/>
        <pc:sldMkLst>
          <pc:docMk/>
          <pc:sldMk cId="3447890920" sldId="311"/>
        </pc:sldMkLst>
        <pc:spChg chg="mod">
          <ac:chgData name="GUY Margaux" userId="e01a3446-2140-426a-aa3c-4bc15b164290" providerId="ADAL" clId="{B1EB8964-F517-46F4-877C-BFC95192D7DA}" dt="2024-08-20T06:59:11.559" v="3" actId="242"/>
          <ac:spMkLst>
            <pc:docMk/>
            <pc:sldMk cId="3447890920" sldId="311"/>
            <ac:spMk id="26" creationId="{7C0EABE4-E4F7-4B7A-84BA-128DA8DFC057}"/>
          </ac:spMkLst>
        </pc:spChg>
      </pc:sldChg>
      <pc:sldChg chg="delSp modSp mod modNotesTx">
        <pc:chgData name="GUY Margaux" userId="e01a3446-2140-426a-aa3c-4bc15b164290" providerId="ADAL" clId="{B1EB8964-F517-46F4-877C-BFC95192D7DA}" dt="2024-08-20T15:35:06.538" v="4504" actId="12788"/>
        <pc:sldMkLst>
          <pc:docMk/>
          <pc:sldMk cId="2542865237" sldId="312"/>
        </pc:sldMkLst>
        <pc:spChg chg="mod">
          <ac:chgData name="GUY Margaux" userId="e01a3446-2140-426a-aa3c-4bc15b164290" providerId="ADAL" clId="{B1EB8964-F517-46F4-877C-BFC95192D7DA}" dt="2024-08-20T06:59:30.570" v="46" actId="20577"/>
          <ac:spMkLst>
            <pc:docMk/>
            <pc:sldMk cId="2542865237" sldId="312"/>
            <ac:spMk id="23" creationId="{31DEED91-A696-4B60-87DF-A6588C2F5D84}"/>
          </ac:spMkLst>
        </pc:spChg>
        <pc:spChg chg="del">
          <ac:chgData name="GUY Margaux" userId="e01a3446-2140-426a-aa3c-4bc15b164290" providerId="ADAL" clId="{B1EB8964-F517-46F4-877C-BFC95192D7DA}" dt="2024-08-20T06:59:33.743" v="47" actId="478"/>
          <ac:spMkLst>
            <pc:docMk/>
            <pc:sldMk cId="2542865237" sldId="312"/>
            <ac:spMk id="24" creationId="{D1D09726-18BC-4EDE-A6C0-B5363B66F1AA}"/>
          </ac:spMkLst>
        </pc:spChg>
        <pc:spChg chg="mod">
          <ac:chgData name="GUY Margaux" userId="e01a3446-2140-426a-aa3c-4bc15b164290" providerId="ADAL" clId="{B1EB8964-F517-46F4-877C-BFC95192D7DA}" dt="2024-08-20T07:01:31.348" v="70" actId="1076"/>
          <ac:spMkLst>
            <pc:docMk/>
            <pc:sldMk cId="2542865237" sldId="312"/>
            <ac:spMk id="25" creationId="{863F906C-5690-4C02-8BB5-296FDAB3B484}"/>
          </ac:spMkLst>
        </pc:spChg>
        <pc:spChg chg="mod">
          <ac:chgData name="GUY Margaux" userId="e01a3446-2140-426a-aa3c-4bc15b164290" providerId="ADAL" clId="{B1EB8964-F517-46F4-877C-BFC95192D7DA}" dt="2024-08-20T07:01:36.723" v="71" actId="465"/>
          <ac:spMkLst>
            <pc:docMk/>
            <pc:sldMk cId="2542865237" sldId="312"/>
            <ac:spMk id="26" creationId="{EB057DD6-0A8C-46C2-B434-976F91E10C5C}"/>
          </ac:spMkLst>
        </pc:spChg>
        <pc:spChg chg="mod">
          <ac:chgData name="GUY Margaux" userId="e01a3446-2140-426a-aa3c-4bc15b164290" providerId="ADAL" clId="{B1EB8964-F517-46F4-877C-BFC95192D7DA}" dt="2024-08-20T07:01:25.476" v="69" actId="1076"/>
          <ac:spMkLst>
            <pc:docMk/>
            <pc:sldMk cId="2542865237" sldId="312"/>
            <ac:spMk id="29" creationId="{235BD2BC-6F1D-4DEE-A141-C0D8B55D2AFD}"/>
          </ac:spMkLst>
        </pc:spChg>
        <pc:spChg chg="mod">
          <ac:chgData name="GUY Margaux" userId="e01a3446-2140-426a-aa3c-4bc15b164290" providerId="ADAL" clId="{B1EB8964-F517-46F4-877C-BFC95192D7DA}" dt="2024-08-20T15:35:06.538" v="4504" actId="12788"/>
          <ac:spMkLst>
            <pc:docMk/>
            <pc:sldMk cId="2542865237" sldId="312"/>
            <ac:spMk id="30" creationId="{FEFE979A-C5AC-4245-8C41-79292E0568D8}"/>
          </ac:spMkLst>
        </pc:spChg>
        <pc:spChg chg="mod">
          <ac:chgData name="GUY Margaux" userId="e01a3446-2140-426a-aa3c-4bc15b164290" providerId="ADAL" clId="{B1EB8964-F517-46F4-877C-BFC95192D7DA}" dt="2024-08-20T07:03:21.235" v="88" actId="1076"/>
          <ac:spMkLst>
            <pc:docMk/>
            <pc:sldMk cId="2542865237" sldId="312"/>
            <ac:spMk id="34" creationId="{2668F410-3532-4FCB-BE06-A0C8AEC6728D}"/>
          </ac:spMkLst>
        </pc:spChg>
        <pc:picChg chg="mod">
          <ac:chgData name="GUY Margaux" userId="e01a3446-2140-426a-aa3c-4bc15b164290" providerId="ADAL" clId="{B1EB8964-F517-46F4-877C-BFC95192D7DA}" dt="2024-08-20T07:01:40.404" v="72" actId="1076"/>
          <ac:picMkLst>
            <pc:docMk/>
            <pc:sldMk cId="2542865237" sldId="312"/>
            <ac:picMk id="3" creationId="{4BC93BA2-2D77-4944-A869-EC945FE2C019}"/>
          </ac:picMkLst>
        </pc:picChg>
        <pc:picChg chg="mod">
          <ac:chgData name="GUY Margaux" userId="e01a3446-2140-426a-aa3c-4bc15b164290" providerId="ADAL" clId="{B1EB8964-F517-46F4-877C-BFC95192D7DA}" dt="2024-08-20T07:01:43.372" v="73" actId="1076"/>
          <ac:picMkLst>
            <pc:docMk/>
            <pc:sldMk cId="2542865237" sldId="312"/>
            <ac:picMk id="27" creationId="{95D40394-1C17-4953-AA47-A5CA295EE411}"/>
          </ac:picMkLst>
        </pc:picChg>
        <pc:picChg chg="mod">
          <ac:chgData name="GUY Margaux" userId="e01a3446-2140-426a-aa3c-4bc15b164290" providerId="ADAL" clId="{B1EB8964-F517-46F4-877C-BFC95192D7DA}" dt="2024-08-20T07:01:48.811" v="74" actId="1076"/>
          <ac:picMkLst>
            <pc:docMk/>
            <pc:sldMk cId="2542865237" sldId="312"/>
            <ac:picMk id="28" creationId="{9254248A-515B-476D-950A-59B2BFEAB62A}"/>
          </ac:picMkLst>
        </pc:picChg>
        <pc:picChg chg="mod modCrop">
          <ac:chgData name="GUY Margaux" userId="e01a3446-2140-426a-aa3c-4bc15b164290" providerId="ADAL" clId="{B1EB8964-F517-46F4-877C-BFC95192D7DA}" dt="2024-08-20T07:03:13.399" v="87" actId="732"/>
          <ac:picMkLst>
            <pc:docMk/>
            <pc:sldMk cId="2542865237" sldId="312"/>
            <ac:picMk id="33" creationId="{7E3F6E7E-1773-4753-AB36-E17FF11E8EE9}"/>
          </ac:picMkLst>
        </pc:picChg>
      </pc:sldChg>
      <pc:sldChg chg="modSp mod modNotesTx">
        <pc:chgData name="GUY Margaux" userId="e01a3446-2140-426a-aa3c-4bc15b164290" providerId="ADAL" clId="{B1EB8964-F517-46F4-877C-BFC95192D7DA}" dt="2024-08-21T06:46:23.356" v="4534" actId="1076"/>
        <pc:sldMkLst>
          <pc:docMk/>
          <pc:sldMk cId="4201133635" sldId="313"/>
        </pc:sldMkLst>
        <pc:spChg chg="mod">
          <ac:chgData name="GUY Margaux" userId="e01a3446-2140-426a-aa3c-4bc15b164290" providerId="ADAL" clId="{B1EB8964-F517-46F4-877C-BFC95192D7DA}" dt="2024-08-21T06:45:32.044" v="4531" actId="20577"/>
          <ac:spMkLst>
            <pc:docMk/>
            <pc:sldMk cId="4201133635" sldId="313"/>
            <ac:spMk id="15" creationId="{A574C4C8-4304-47C9-83C4-ADCE74A831F6}"/>
          </ac:spMkLst>
        </pc:spChg>
        <pc:spChg chg="mod">
          <ac:chgData name="GUY Margaux" userId="e01a3446-2140-426a-aa3c-4bc15b164290" providerId="ADAL" clId="{B1EB8964-F517-46F4-877C-BFC95192D7DA}" dt="2024-08-21T06:46:23.356" v="4534" actId="1076"/>
          <ac:spMkLst>
            <pc:docMk/>
            <pc:sldMk cId="4201133635" sldId="313"/>
            <ac:spMk id="29" creationId="{D6C1F739-6F19-46C2-97AD-8867BB8C85C6}"/>
          </ac:spMkLst>
        </pc:spChg>
        <pc:picChg chg="mod">
          <ac:chgData name="GUY Margaux" userId="e01a3446-2140-426a-aa3c-4bc15b164290" providerId="ADAL" clId="{B1EB8964-F517-46F4-877C-BFC95192D7DA}" dt="2024-08-21T06:45:53.669" v="4532" actId="1076"/>
          <ac:picMkLst>
            <pc:docMk/>
            <pc:sldMk cId="4201133635" sldId="313"/>
            <ac:picMk id="21" creationId="{18A52F26-125F-4D89-84B7-BF68E07F9620}"/>
          </ac:picMkLst>
        </pc:picChg>
      </pc:sldChg>
      <pc:sldChg chg="addSp delSp modSp mod delAnim modAnim modNotesTx">
        <pc:chgData name="GUY Margaux" userId="e01a3446-2140-426a-aa3c-4bc15b164290" providerId="ADAL" clId="{B1EB8964-F517-46F4-877C-BFC95192D7DA}" dt="2024-08-20T15:15:30.134" v="4437" actId="20577"/>
        <pc:sldMkLst>
          <pc:docMk/>
          <pc:sldMk cId="102336799" sldId="318"/>
        </pc:sldMkLst>
        <pc:spChg chg="add del mod">
          <ac:chgData name="GUY Margaux" userId="e01a3446-2140-426a-aa3c-4bc15b164290" providerId="ADAL" clId="{B1EB8964-F517-46F4-877C-BFC95192D7DA}" dt="2024-08-20T09:05:34.536" v="1080" actId="478"/>
          <ac:spMkLst>
            <pc:docMk/>
            <pc:sldMk cId="102336799" sldId="318"/>
            <ac:spMk id="2" creationId="{9C70B0A5-1687-447C-8577-38BF474F4C8D}"/>
          </ac:spMkLst>
        </pc:spChg>
        <pc:spChg chg="add del mod">
          <ac:chgData name="GUY Margaux" userId="e01a3446-2140-426a-aa3c-4bc15b164290" providerId="ADAL" clId="{B1EB8964-F517-46F4-877C-BFC95192D7DA}" dt="2024-08-20T09:05:37.235" v="1083" actId="478"/>
          <ac:spMkLst>
            <pc:docMk/>
            <pc:sldMk cId="102336799" sldId="318"/>
            <ac:spMk id="3" creationId="{BCD2A2F7-6CF6-4C72-99A1-6F351624C5C8}"/>
          </ac:spMkLst>
        </pc:spChg>
        <pc:spChg chg="mod">
          <ac:chgData name="GUY Margaux" userId="e01a3446-2140-426a-aa3c-4bc15b164290" providerId="ADAL" clId="{B1EB8964-F517-46F4-877C-BFC95192D7DA}" dt="2024-08-20T14:55:53.685" v="4382" actId="20577"/>
          <ac:spMkLst>
            <pc:docMk/>
            <pc:sldMk cId="102336799" sldId="318"/>
            <ac:spMk id="12" creationId="{0D695590-BB98-4E67-9D5E-1CA0D7F3007F}"/>
          </ac:spMkLst>
        </pc:spChg>
        <pc:spChg chg="mod">
          <ac:chgData name="GUY Margaux" userId="e01a3446-2140-426a-aa3c-4bc15b164290" providerId="ADAL" clId="{B1EB8964-F517-46F4-877C-BFC95192D7DA}" dt="2024-08-20T15:15:30.134" v="4437" actId="20577"/>
          <ac:spMkLst>
            <pc:docMk/>
            <pc:sldMk cId="102336799" sldId="318"/>
            <ac:spMk id="23" creationId="{31DEED91-A696-4B60-87DF-A6588C2F5D84}"/>
          </ac:spMkLst>
        </pc:spChg>
        <pc:spChg chg="mod">
          <ac:chgData name="GUY Margaux" userId="e01a3446-2140-426a-aa3c-4bc15b164290" providerId="ADAL" clId="{B1EB8964-F517-46F4-877C-BFC95192D7DA}" dt="2024-08-20T13:09:10.022" v="2939" actId="1076"/>
          <ac:spMkLst>
            <pc:docMk/>
            <pc:sldMk cId="102336799" sldId="318"/>
            <ac:spMk id="36" creationId="{7DFD0875-DA77-4250-A0E3-419C887A1C2F}"/>
          </ac:spMkLst>
        </pc:spChg>
        <pc:spChg chg="add mod">
          <ac:chgData name="GUY Margaux" userId="e01a3446-2140-426a-aa3c-4bc15b164290" providerId="ADAL" clId="{B1EB8964-F517-46F4-877C-BFC95192D7DA}" dt="2024-08-20T09:17:24.504" v="1389" actId="1076"/>
          <ac:spMkLst>
            <pc:docMk/>
            <pc:sldMk cId="102336799" sldId="318"/>
            <ac:spMk id="161" creationId="{3CDEC755-B475-42BB-9511-765BAE6EF6FF}"/>
          </ac:spMkLst>
        </pc:spChg>
        <pc:spChg chg="add mod">
          <ac:chgData name="GUY Margaux" userId="e01a3446-2140-426a-aa3c-4bc15b164290" providerId="ADAL" clId="{B1EB8964-F517-46F4-877C-BFC95192D7DA}" dt="2024-08-20T08:19:07.383" v="927" actId="20577"/>
          <ac:spMkLst>
            <pc:docMk/>
            <pc:sldMk cId="102336799" sldId="318"/>
            <ac:spMk id="162" creationId="{4086561A-219C-4AF7-917A-1833EE61A3AB}"/>
          </ac:spMkLst>
        </pc:spChg>
        <pc:spChg chg="add mod">
          <ac:chgData name="GUY Margaux" userId="e01a3446-2140-426a-aa3c-4bc15b164290" providerId="ADAL" clId="{B1EB8964-F517-46F4-877C-BFC95192D7DA}" dt="2024-08-20T08:19:36.468" v="937" actId="20577"/>
          <ac:spMkLst>
            <pc:docMk/>
            <pc:sldMk cId="102336799" sldId="318"/>
            <ac:spMk id="163" creationId="{6899616F-3EE4-4F87-A67B-8CAE9B098569}"/>
          </ac:spMkLst>
        </pc:spChg>
        <pc:spChg chg="add mod">
          <ac:chgData name="GUY Margaux" userId="e01a3446-2140-426a-aa3c-4bc15b164290" providerId="ADAL" clId="{B1EB8964-F517-46F4-877C-BFC95192D7DA}" dt="2024-08-20T09:07:44.591" v="1133" actId="1076"/>
          <ac:spMkLst>
            <pc:docMk/>
            <pc:sldMk cId="102336799" sldId="318"/>
            <ac:spMk id="164" creationId="{535B5D62-7DCD-4591-9E07-A77D8D49187B}"/>
          </ac:spMkLst>
        </pc:spChg>
        <pc:spChg chg="add mod">
          <ac:chgData name="GUY Margaux" userId="e01a3446-2140-426a-aa3c-4bc15b164290" providerId="ADAL" clId="{B1EB8964-F517-46F4-877C-BFC95192D7DA}" dt="2024-08-20T08:20:41.206" v="949" actId="20577"/>
          <ac:spMkLst>
            <pc:docMk/>
            <pc:sldMk cId="102336799" sldId="318"/>
            <ac:spMk id="165" creationId="{4D50AA2A-4B1F-4523-BF41-9BCE99AD22B7}"/>
          </ac:spMkLst>
        </pc:spChg>
        <pc:spChg chg="add del mod">
          <ac:chgData name="GUY Margaux" userId="e01a3446-2140-426a-aa3c-4bc15b164290" providerId="ADAL" clId="{B1EB8964-F517-46F4-877C-BFC95192D7DA}" dt="2024-08-20T10:11:49.747" v="1761" actId="478"/>
          <ac:spMkLst>
            <pc:docMk/>
            <pc:sldMk cId="102336799" sldId="318"/>
            <ac:spMk id="166" creationId="{3C2BF318-267F-4068-9489-25DE7F2D196D}"/>
          </ac:spMkLst>
        </pc:spChg>
        <pc:spChg chg="add del mod">
          <ac:chgData name="GUY Margaux" userId="e01a3446-2140-426a-aa3c-4bc15b164290" providerId="ADAL" clId="{B1EB8964-F517-46F4-877C-BFC95192D7DA}" dt="2024-08-20T10:11:52.584" v="1762" actId="478"/>
          <ac:spMkLst>
            <pc:docMk/>
            <pc:sldMk cId="102336799" sldId="318"/>
            <ac:spMk id="167" creationId="{6EFC76B3-AB53-4031-BF21-6B4342FB6567}"/>
          </ac:spMkLst>
        </pc:spChg>
        <pc:spChg chg="add mod">
          <ac:chgData name="GUY Margaux" userId="e01a3446-2140-426a-aa3c-4bc15b164290" providerId="ADAL" clId="{B1EB8964-F517-46F4-877C-BFC95192D7DA}" dt="2024-08-20T13:09:27.871" v="2941" actId="1076"/>
          <ac:spMkLst>
            <pc:docMk/>
            <pc:sldMk cId="102336799" sldId="318"/>
            <ac:spMk id="169" creationId="{41B527FB-DC97-40B2-AAE3-2428279857F9}"/>
          </ac:spMkLst>
        </pc:spChg>
        <pc:spChg chg="add del mod">
          <ac:chgData name="GUY Margaux" userId="e01a3446-2140-426a-aa3c-4bc15b164290" providerId="ADAL" clId="{B1EB8964-F517-46F4-877C-BFC95192D7DA}" dt="2024-08-20T13:09:11.768" v="2940" actId="478"/>
          <ac:spMkLst>
            <pc:docMk/>
            <pc:sldMk cId="102336799" sldId="318"/>
            <ac:spMk id="170" creationId="{A857F8AA-C646-4A36-BF3B-4E1341E35C55}"/>
          </ac:spMkLst>
        </pc:spChg>
        <pc:spChg chg="mod">
          <ac:chgData name="GUY Margaux" userId="e01a3446-2140-426a-aa3c-4bc15b164290" providerId="ADAL" clId="{B1EB8964-F517-46F4-877C-BFC95192D7DA}" dt="2024-08-20T13:09:10.022" v="2939" actId="1076"/>
          <ac:spMkLst>
            <pc:docMk/>
            <pc:sldMk cId="102336799" sldId="318"/>
            <ac:spMk id="463" creationId="{A4087A4F-B29B-4497-A0FD-98EADC2B23FB}"/>
          </ac:spMkLst>
        </pc:spChg>
        <pc:spChg chg="mod">
          <ac:chgData name="GUY Margaux" userId="e01a3446-2140-426a-aa3c-4bc15b164290" providerId="ADAL" clId="{B1EB8964-F517-46F4-877C-BFC95192D7DA}" dt="2024-08-20T13:09:10.022" v="2939" actId="1076"/>
          <ac:spMkLst>
            <pc:docMk/>
            <pc:sldMk cId="102336799" sldId="318"/>
            <ac:spMk id="464" creationId="{8C2EC2E9-0B3A-44A0-854D-15C6798710B7}"/>
          </ac:spMkLst>
        </pc:spChg>
        <pc:spChg chg="mod">
          <ac:chgData name="GUY Margaux" userId="e01a3446-2140-426a-aa3c-4bc15b164290" providerId="ADAL" clId="{B1EB8964-F517-46F4-877C-BFC95192D7DA}" dt="2024-08-20T13:09:00.006" v="2938" actId="14100"/>
          <ac:spMkLst>
            <pc:docMk/>
            <pc:sldMk cId="102336799" sldId="318"/>
            <ac:spMk id="1625" creationId="{49E62B37-F6FE-48AD-A0FD-4CF5FB76FBF9}"/>
          </ac:spMkLst>
        </pc:spChg>
        <pc:grpChg chg="mod">
          <ac:chgData name="GUY Margaux" userId="e01a3446-2140-426a-aa3c-4bc15b164290" providerId="ADAL" clId="{B1EB8964-F517-46F4-877C-BFC95192D7DA}" dt="2024-08-20T13:09:27.871" v="2941" actId="1076"/>
          <ac:grpSpMkLst>
            <pc:docMk/>
            <pc:sldMk cId="102336799" sldId="318"/>
            <ac:grpSpMk id="1643" creationId="{D31D24C1-4690-4BC1-A4A3-52C11EF14A5B}"/>
          </ac:grpSpMkLst>
        </pc:grpChg>
        <pc:grpChg chg="mod">
          <ac:chgData name="GUY Margaux" userId="e01a3446-2140-426a-aa3c-4bc15b164290" providerId="ADAL" clId="{B1EB8964-F517-46F4-877C-BFC95192D7DA}" dt="2024-08-20T13:09:27.871" v="2941" actId="1076"/>
          <ac:grpSpMkLst>
            <pc:docMk/>
            <pc:sldMk cId="102336799" sldId="318"/>
            <ac:grpSpMk id="1644" creationId="{E53994A1-E167-4CB4-9705-639E83585E64}"/>
          </ac:grpSpMkLst>
        </pc:grpChg>
        <pc:grpChg chg="mod">
          <ac:chgData name="GUY Margaux" userId="e01a3446-2140-426a-aa3c-4bc15b164290" providerId="ADAL" clId="{B1EB8964-F517-46F4-877C-BFC95192D7DA}" dt="2024-08-20T13:09:27.871" v="2941" actId="1076"/>
          <ac:grpSpMkLst>
            <pc:docMk/>
            <pc:sldMk cId="102336799" sldId="318"/>
            <ac:grpSpMk id="1645" creationId="{FB146C65-867D-459A-832F-BC7BA7459D33}"/>
          </ac:grpSpMkLst>
        </pc:grpChg>
      </pc:sldChg>
      <pc:sldChg chg="addSp delSp modSp mod modNotesTx">
        <pc:chgData name="GUY Margaux" userId="e01a3446-2140-426a-aa3c-4bc15b164290" providerId="ADAL" clId="{B1EB8964-F517-46F4-877C-BFC95192D7DA}" dt="2024-08-20T09:08:39.613" v="1150" actId="14100"/>
        <pc:sldMkLst>
          <pc:docMk/>
          <pc:sldMk cId="3308124219" sldId="319"/>
        </pc:sldMkLst>
        <pc:spChg chg="mod">
          <ac:chgData name="GUY Margaux" userId="e01a3446-2140-426a-aa3c-4bc15b164290" providerId="ADAL" clId="{B1EB8964-F517-46F4-877C-BFC95192D7DA}" dt="2024-08-20T07:39:09.771" v="589" actId="20577"/>
          <ac:spMkLst>
            <pc:docMk/>
            <pc:sldMk cId="3308124219" sldId="319"/>
            <ac:spMk id="10" creationId="{C0715833-A8BC-4357-8184-B775A22AE2EB}"/>
          </ac:spMkLst>
        </pc:spChg>
        <pc:spChg chg="add mod">
          <ac:chgData name="GUY Margaux" userId="e01a3446-2140-426a-aa3c-4bc15b164290" providerId="ADAL" clId="{B1EB8964-F517-46F4-877C-BFC95192D7DA}" dt="2024-08-20T09:08:39.613" v="1150" actId="14100"/>
          <ac:spMkLst>
            <pc:docMk/>
            <pc:sldMk cId="3308124219" sldId="319"/>
            <ac:spMk id="11" creationId="{200CFE3E-D81F-4E2C-B278-3D32679981AE}"/>
          </ac:spMkLst>
        </pc:spChg>
        <pc:spChg chg="add mod">
          <ac:chgData name="GUY Margaux" userId="e01a3446-2140-426a-aa3c-4bc15b164290" providerId="ADAL" clId="{B1EB8964-F517-46F4-877C-BFC95192D7DA}" dt="2024-08-20T09:08:36.458" v="1149" actId="14100"/>
          <ac:spMkLst>
            <pc:docMk/>
            <pc:sldMk cId="3308124219" sldId="319"/>
            <ac:spMk id="12" creationId="{884A8C7A-5B8D-4F4C-9692-96659AB8DD08}"/>
          </ac:spMkLst>
        </pc:spChg>
        <pc:spChg chg="del mod">
          <ac:chgData name="GUY Margaux" userId="e01a3446-2140-426a-aa3c-4bc15b164290" providerId="ADAL" clId="{B1EB8964-F517-46F4-877C-BFC95192D7DA}" dt="2024-08-20T07:33:42.992" v="402" actId="478"/>
          <ac:spMkLst>
            <pc:docMk/>
            <pc:sldMk cId="3308124219" sldId="319"/>
            <ac:spMk id="15" creationId="{A574C4C8-4304-47C9-83C4-ADCE74A831F6}"/>
          </ac:spMkLst>
        </pc:spChg>
        <pc:spChg chg="mod">
          <ac:chgData name="GUY Margaux" userId="e01a3446-2140-426a-aa3c-4bc15b164290" providerId="ADAL" clId="{B1EB8964-F517-46F4-877C-BFC95192D7DA}" dt="2024-08-20T07:35:36.996" v="422" actId="1076"/>
          <ac:spMkLst>
            <pc:docMk/>
            <pc:sldMk cId="3308124219" sldId="319"/>
            <ac:spMk id="19" creationId="{D925B494-5869-4A0D-B801-4D0D919EEB9B}"/>
          </ac:spMkLst>
        </pc:spChg>
        <pc:spChg chg="mod">
          <ac:chgData name="GUY Margaux" userId="e01a3446-2140-426a-aa3c-4bc15b164290" providerId="ADAL" clId="{B1EB8964-F517-46F4-877C-BFC95192D7DA}" dt="2024-08-20T07:35:36.996" v="422" actId="1076"/>
          <ac:spMkLst>
            <pc:docMk/>
            <pc:sldMk cId="3308124219" sldId="319"/>
            <ac:spMk id="21" creationId="{838111F6-CBAC-437B-8E28-596570EE374E}"/>
          </ac:spMkLst>
        </pc:spChg>
        <pc:picChg chg="mod modCrop">
          <ac:chgData name="GUY Margaux" userId="e01a3446-2140-426a-aa3c-4bc15b164290" providerId="ADAL" clId="{B1EB8964-F517-46F4-877C-BFC95192D7DA}" dt="2024-08-20T07:34:04.414" v="414" actId="1036"/>
          <ac:picMkLst>
            <pc:docMk/>
            <pc:sldMk cId="3308124219" sldId="319"/>
            <ac:picMk id="3" creationId="{754E65FE-FBBA-43FF-B1A2-CBAAC4556A2C}"/>
          </ac:picMkLst>
        </pc:picChg>
        <pc:picChg chg="mod modCrop">
          <ac:chgData name="GUY Margaux" userId="e01a3446-2140-426a-aa3c-4bc15b164290" providerId="ADAL" clId="{B1EB8964-F517-46F4-877C-BFC95192D7DA}" dt="2024-08-20T07:34:04.414" v="414" actId="1036"/>
          <ac:picMkLst>
            <pc:docMk/>
            <pc:sldMk cId="3308124219" sldId="319"/>
            <ac:picMk id="6" creationId="{CB60B514-06DE-4ADB-AF1B-3FBAB218E7CD}"/>
          </ac:picMkLst>
        </pc:picChg>
      </pc:sldChg>
      <pc:sldChg chg="del">
        <pc:chgData name="GUY Margaux" userId="e01a3446-2140-426a-aa3c-4bc15b164290" providerId="ADAL" clId="{B1EB8964-F517-46F4-877C-BFC95192D7DA}" dt="2024-08-20T07:38:14.557" v="581" actId="2696"/>
        <pc:sldMkLst>
          <pc:docMk/>
          <pc:sldMk cId="3255228697" sldId="321"/>
        </pc:sldMkLst>
      </pc:sldChg>
      <pc:sldChg chg="addSp delSp modSp del mod ord addAnim delAnim modNotesTx">
        <pc:chgData name="GUY Margaux" userId="e01a3446-2140-426a-aa3c-4bc15b164290" providerId="ADAL" clId="{B1EB8964-F517-46F4-877C-BFC95192D7DA}" dt="2024-08-20T14:55:36.166" v="4378" actId="2696"/>
        <pc:sldMkLst>
          <pc:docMk/>
          <pc:sldMk cId="2608804224" sldId="322"/>
        </pc:sldMkLst>
        <pc:spChg chg="add del mod">
          <ac:chgData name="GUY Margaux" userId="e01a3446-2140-426a-aa3c-4bc15b164290" providerId="ADAL" clId="{B1EB8964-F517-46F4-877C-BFC95192D7DA}" dt="2024-08-20T13:12:37.110" v="2960" actId="478"/>
          <ac:spMkLst>
            <pc:docMk/>
            <pc:sldMk cId="2608804224" sldId="322"/>
            <ac:spMk id="2" creationId="{9284718F-79AB-402B-BC26-58BB0215AFEE}"/>
          </ac:spMkLst>
        </pc:spChg>
        <pc:spChg chg="mod">
          <ac:chgData name="GUY Margaux" userId="e01a3446-2140-426a-aa3c-4bc15b164290" providerId="ADAL" clId="{B1EB8964-F517-46F4-877C-BFC95192D7DA}" dt="2024-08-20T13:11:47.130" v="2957" actId="1076"/>
          <ac:spMkLst>
            <pc:docMk/>
            <pc:sldMk cId="2608804224" sldId="322"/>
            <ac:spMk id="23" creationId="{31DEED91-A696-4B60-87DF-A6588C2F5D84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65" creationId="{4021C2A9-FF8B-4B5C-BBCD-5AE3827E2B8B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66" creationId="{2172D8BC-BFC7-4838-877A-B5872FCA8F1F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4878" creationId="{9D120CDA-8B6D-448D-96B6-D10207463648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4879" creationId="{318B1F39-E7F9-4832-98FF-C8A4903D6E28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4880" creationId="{5857A278-F49E-4AA6-A910-B44BF0AA9437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4962" creationId="{52E7D0AD-DA46-48A0-82A8-C10FD340F2CB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056" creationId="{015F39FF-C4ED-4572-9735-D273F5876889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057" creationId="{6158EE51-C2F2-41B3-980E-95DD8D9E3B22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058" creationId="{030B4780-E5A4-418F-A7C4-3B285DC66D48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15" creationId="{BD0465C2-4B7E-4CB2-8424-C5242AFC1D17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40" creationId="{CAACC26E-9459-421C-827B-2BE9957EE716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41" creationId="{C9B91E54-1317-473D-8AE0-5866ACCA6A53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43" creationId="{A30025DD-8EF8-4A87-B2A8-A8C9DE0DF9A7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44" creationId="{E9AF1A05-BC20-42DF-9225-D47720B69206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45" creationId="{FF4F5616-2966-4AE1-AB07-6D2AF022BDD0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46" creationId="{1649D5EA-3E91-494D-BAA0-DF54812430AC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47" creationId="{9D81D3FE-361B-49D0-A2F2-7C239F6CB672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48" creationId="{CF2DA531-D99F-4912-8C34-DD1C2EDCFFA3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49" creationId="{19900C12-ED74-4349-AB7A-FD91DEB00D34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50" creationId="{5892D770-246D-490F-9364-803D8FD98D71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51" creationId="{209C6387-5A71-4EC6-B904-B8B6C263BE1A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52" creationId="{D7F37FB1-DBC1-4652-9512-1E83DD1CA612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53" creationId="{16502C06-0B4F-4C80-8FF0-ED085F97274A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54" creationId="{FAA23B41-9FC9-4A5C-A96B-F1887F531EB1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55" creationId="{69792EEA-E409-4E75-9DDB-C509EF08BD51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56" creationId="{82F3C94E-F2BF-441F-AF0B-43FAE70ADCBA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57" creationId="{CFA599A8-ADF9-4E1D-984E-E73E9A7ABFB1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58" creationId="{F03FC569-7E43-4F02-9E55-2F90EC59F8A2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59" creationId="{2626423F-27F5-418A-B5CB-B83E61D5E3FF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60" creationId="{65EBC01C-CA14-45FF-A852-EF41886AC55A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61" creationId="{D0A76E26-47E4-4815-A023-C0049A535FC2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62" creationId="{EBF6B158-11B1-4FB4-8DAF-274139E8E032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63" creationId="{13381B5F-BD86-4D35-9D3B-A9BA559252A5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64" creationId="{FE6AA3A9-0A02-463C-A756-3F5C47CE29CC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65" creationId="{58C879A3-948C-4A9D-9776-6CC2BD2E7E64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66" creationId="{7C042101-3612-4F19-8FD5-BDC384DEEC5C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67" creationId="{81F55F04-B44D-4FCD-A8CE-28683C6F966D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68" creationId="{21486D55-1D62-471B-90A1-78FFFD33DEC1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69" creationId="{6783B6D4-DC90-406F-8D48-80D8A0CACF02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70" creationId="{92CB094D-A10E-472E-95A6-8393F3EAC8BC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71" creationId="{003FBD82-2953-4ADE-83CA-1284038900BB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72" creationId="{2C733FC6-DD4B-4536-8115-14D9B5DFE0B3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73" creationId="{AF31B666-2A83-45C4-90FE-AABCC998A578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74" creationId="{7B5392D6-3886-4F25-9AD4-FF82B0842CFB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75" creationId="{ADFCCB98-4DED-4BE0-9B7D-CA6C62632A9E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77" creationId="{077D79B3-2772-4E0E-9B3C-A2CFF2E5E9B4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78" creationId="{123D8D0A-93D5-449D-B8D1-1A87E3BE3B35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79" creationId="{24984D28-E765-4C80-A696-8A865C6C30E1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80" creationId="{9BE9952A-D50F-4892-9AFA-7274D8B8E4E0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81" creationId="{707B8F14-9143-477D-87B0-AF4954C40658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82" creationId="{D607BB8D-909A-4984-93A5-E7D01B23306B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83" creationId="{D2DA10C6-02F0-4BA8-BDEB-49F449275938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84" creationId="{EDC900D1-DF7C-47BC-B296-0ED4ACD90759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85" creationId="{530E3F5F-8EB1-489C-85CD-FB534E062692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86" creationId="{E081EE21-D814-4CF8-8085-FB74F150CCEE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87" creationId="{EB28C87C-ADB0-41D2-877E-9EBE721541A2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88" creationId="{3200ED2A-1CA3-4FBA-A08A-E0F6ECEF1668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89" creationId="{E184C454-5B31-4009-B86B-DA5B33F9CBF5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90" creationId="{35CA33A1-DBEA-4DD6-B7CB-4257CD5CF39C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91" creationId="{B4E76100-0A9D-4531-A7B3-7CD826C49EB1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92" creationId="{97924E80-318A-4CF6-97C8-C8D7FB91F2DD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93" creationId="{7F426654-7636-4F0B-B01F-B5433FB19076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94" creationId="{DA933087-AA93-4007-A6AE-83C18B65D62F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95" creationId="{4588FCD9-E36A-4950-881A-183771940751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96" creationId="{0128B5C9-7C6C-4757-8C72-24A0E46A0660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97" creationId="{1B336D86-037F-4D1F-A556-BFFD0939F1C9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98" creationId="{D52516AD-E6A3-46F6-A5E2-A02E9702507A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199" creationId="{44BCF070-DC12-4796-A71D-388232E0ABD2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00" creationId="{F4B1D5CC-8EAF-4CE7-BA9E-635774A9FFEE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01" creationId="{C659D29C-849C-4CE4-B1D7-7E33ACB7F238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02" creationId="{B8962F90-19BF-4123-94DF-3856DBDE358D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03" creationId="{3A1BC86B-ADA1-446A-961F-D34EC250670E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04" creationId="{5B788DFC-51FC-4561-A0C5-9A58E3EAC9F9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05" creationId="{E5F8877D-7045-4FDB-AA4F-44D2919C296F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06" creationId="{782D871E-48FB-47F3-A3B8-05120262CA43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07" creationId="{0D32E0C9-017D-451C-81CA-D57BEBB16D2D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08" creationId="{804D587B-CBEE-4A13-AF36-C519F3B47050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09" creationId="{0CD9E7B3-CC16-43A0-AE30-ACBEBFE9B58A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10" creationId="{D8114BED-50B0-4AF4-AC73-3420FEF0FAEA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11" creationId="{5BE535F8-902A-400D-8850-B55E9836A7AD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12" creationId="{F9419C87-1FCB-45C6-8FDB-3BD7AB0A540D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13" creationId="{5BFD9DA6-44DC-46D4-A0FE-8A715C4A56CA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14" creationId="{C80E2904-8873-46E9-9732-74F858B67EFF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15" creationId="{ED14DC91-204B-4808-8152-BBD8AEAF3890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16" creationId="{2B34F6D0-528D-4A8D-BCDA-4A57F1793526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17" creationId="{6D1B2868-96BE-4AEF-B218-CB8B32FEA545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18" creationId="{94840D23-DCEB-40C9-B079-5FAB2BB79E73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19" creationId="{F0CA105A-B993-4104-AB4A-F3CBA944CAB4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20" creationId="{CC3F529F-1A21-4466-AB14-66C1B6A231AE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21" creationId="{21D0F5A7-2440-4BA0-8C94-FD616312C743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22" creationId="{B94F837D-1C50-4583-A7C1-B6F1CF8D3FE2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23" creationId="{3B4F3C41-F77A-4785-A977-255D24D29036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24" creationId="{DB70A810-C842-4720-9DD7-A0E21BE83AB9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25" creationId="{78D50552-9A96-4EC5-BB99-42E33758610C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26" creationId="{4499B46E-5293-46D4-8F96-BDA26A48A0D6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27" creationId="{0A49C81D-D3D5-4F8B-81C7-20EFE2F4267B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28" creationId="{70D06E1E-F68F-40AE-BCEE-F4A4348F8A2E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29" creationId="{6A288924-B8CC-4585-91B3-3FC9230DE63F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30" creationId="{EB6B0A11-1608-42FD-90CD-06A48119DFC9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31" creationId="{BFAE306F-3EF2-48CE-916A-D2719B1AE1BE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32" creationId="{A1BD2C7D-0D36-43E6-AA2F-4C137BA5CC76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33" creationId="{1D167CA1-D937-455D-BFC7-2D4B1E2587A4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34" creationId="{D1D5A1AF-01B1-4140-9CD2-AC28B6F1855E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35" creationId="{6CE8237B-1FA9-4C49-B549-8280712BA96C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36" creationId="{399C547E-824F-4A3A-B18F-7D2996872A4D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37" creationId="{65A9EA82-A1CF-4918-BF0D-1E10F046FBCF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38" creationId="{39B9E40D-22DE-4D8A-9C4A-5E982F31E4F6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39" creationId="{BA866763-A1ED-4CE8-AB6B-73BB5B748F13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40" creationId="{AE9F9B55-62E0-4AD7-BCCF-08590DEAA6E2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41" creationId="{4CC499CC-E2A4-45CF-B6BF-660D4CAA682E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42" creationId="{E08D1094-7D35-4C5D-A65E-EF3C7E8E83B9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43" creationId="{F79764BB-009A-41A8-9849-98DE59027F49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44" creationId="{E6B73492-3E5F-4F26-98EF-A95DE5F0F746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45" creationId="{E73B98CC-2F40-48B5-8A85-4CD27EC07CFC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46" creationId="{6A93B864-4568-4B2B-9ED9-E09F6294A11E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47" creationId="{7F5B6276-423A-4EC5-B9E2-4987011AA61B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48" creationId="{35C8BE23-8167-4E42-B687-696ACF79E38D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49" creationId="{3562B1A1-B061-4FE7-9FBA-73B93BD6EA90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50" creationId="{603912AE-AC26-4329-84C0-F23DBC45DC47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51" creationId="{3259A915-B987-4CE1-86B1-C8B6D43C018D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52" creationId="{33FD996B-69F3-4F33-A01F-31C2A4668EE4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53" creationId="{B13D2AE7-3F30-4373-AD21-582793191B8B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54" creationId="{B0891A11-3196-4259-8EBA-B9DE91AB6A41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55" creationId="{68E5C4E8-28C2-4C26-ACED-1076C9E8CCC7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56" creationId="{C8B572EC-9C02-41E8-A850-72F6D6872D79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57" creationId="{41A3E863-84AD-4555-A459-CD81E089A461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58" creationId="{F5E4F012-2458-429C-A24E-31887841683D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59" creationId="{4297E91D-9E8B-4016-AAE6-34D1D4DC7526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60" creationId="{ABF235D9-37D2-4188-A2F8-11B368AFE695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61" creationId="{6E65FEBA-5E71-4A1F-91E6-C8768807CAF6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62" creationId="{0895506B-C6F1-422D-88CD-74F3E7DB7D5A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63" creationId="{9840D8C0-E384-437C-B83B-3D1B0113A18A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64" creationId="{01A48A01-96BE-42A5-B94D-ADB6F6C467A4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65" creationId="{F67AC6F0-1CE8-45D4-9C34-62C24DFB08B1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66" creationId="{CAB57C58-03B3-4859-BD99-9778DF58581B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67" creationId="{CD94E86A-1EC8-4942-B246-9962362928F5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68" creationId="{5A3DE325-3B1A-4EDF-B9D8-0559F3184F40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69" creationId="{A8E1B85F-F0D7-47CD-AD76-49B4D00343E5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70" creationId="{94878F25-D62F-4834-BBCB-5B17B8527D6F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71" creationId="{E8C93987-717F-4851-BEEA-398B88CBCE19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72" creationId="{59DD79D1-4607-410F-9A83-17A6A6BA304E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73" creationId="{B97FADF4-D250-45DF-96D8-02CABA260468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74" creationId="{EF261993-2B1A-4EF5-A2FE-AA0774755AAD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75" creationId="{50A3244C-E155-412E-B4CB-B62ADB9E11EC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76" creationId="{847640B7-B77A-4FB5-ADBA-35D868C2956A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77" creationId="{B9F063A7-198D-4AEE-8F5B-3C10C880E9BF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78" creationId="{73957929-EC09-45F2-B886-74BA30BBFCE1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79" creationId="{04B4DB85-3821-4EDB-A4A3-6A2484076455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80" creationId="{481E4146-C81B-4B07-A82D-330CF98CE3FE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81" creationId="{A2E2DE6D-2A19-464E-B27A-87A61E043E21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82" creationId="{5167F7CB-6533-4BE5-ACEC-5C014D84291B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83" creationId="{BC7B5B0C-D2E6-4CA1-ADBA-F9EA4AF9F4AA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84" creationId="{BC855504-D8C0-4804-AA8B-BDC133599ED6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85" creationId="{C955FFA5-7DF0-46B5-A4F5-F84FC646FDB6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87" creationId="{0B8D06DA-0615-435D-9D96-E247744C48FF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88" creationId="{E3FEB0E4-2CA9-47A5-B491-CA11A21BACFB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89" creationId="{4CA3DC52-8FE6-46C4-A6DC-2024AB8C7466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90" creationId="{80CE36E5-95B6-4E5E-92D5-19B50159390E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91" creationId="{A5C27B05-AE9D-4239-8587-EB3E9A96883A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92" creationId="{C95C2883-817E-4A90-BC74-3861AFC800FF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93" creationId="{D28B5626-A166-47F6-886B-E8CD2BD2C4A8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94" creationId="{EEC2ED61-8244-486F-BAA1-0D0BEBC7AE53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95" creationId="{085454C5-3431-4B3D-A575-AAEA359ED76A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96" creationId="{6E708293-FF80-408E-A2D8-CF88E41FBBB9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97" creationId="{204E8C7B-3E83-4D08-8BE4-BDFA462430C7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98" creationId="{EB9392D3-6B81-4AD1-90E0-126098FDFD48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299" creationId="{7D04062A-3094-4538-9DB7-016388DA6125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301" creationId="{FFBFF203-0314-411E-992D-3A62D59EE2CB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302" creationId="{5ECEC397-9C77-4632-8DE8-21A1BBD9A207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303" creationId="{DAED1F8E-0CC7-40E5-96E4-733E44265F7B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304" creationId="{4C9EB328-EBDC-4441-8CD9-2A6E313AD7AC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305" creationId="{493FB537-4709-4AC0-A3B7-478F250B3107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5306" creationId="{CA7E24B5-5519-4C46-B2F5-E88BF1E736A2}"/>
          </ac:spMkLst>
        </pc:spChg>
        <pc:spChg chg="add del mod">
          <ac:chgData name="GUY Margaux" userId="e01a3446-2140-426a-aa3c-4bc15b164290" providerId="ADAL" clId="{B1EB8964-F517-46F4-877C-BFC95192D7DA}" dt="2024-08-20T13:12:37.110" v="2960" actId="478"/>
          <ac:spMkLst>
            <pc:docMk/>
            <pc:sldMk cId="2608804224" sldId="322"/>
            <ac:spMk id="5309" creationId="{51A0C6A9-0A4C-4F7C-9828-FB689E8DA050}"/>
          </ac:spMkLst>
        </pc:spChg>
        <pc:spChg chg="add del mod">
          <ac:chgData name="GUY Margaux" userId="e01a3446-2140-426a-aa3c-4bc15b164290" providerId="ADAL" clId="{B1EB8964-F517-46F4-877C-BFC95192D7DA}" dt="2024-08-20T13:12:37.110" v="2960" actId="478"/>
          <ac:spMkLst>
            <pc:docMk/>
            <pc:sldMk cId="2608804224" sldId="322"/>
            <ac:spMk id="5310" creationId="{0940E631-F629-4DC7-A396-D1D620EFEE75}"/>
          </ac:spMkLst>
        </pc:spChg>
        <pc:spChg chg="mod">
          <ac:chgData name="GUY Margaux" userId="e01a3446-2140-426a-aa3c-4bc15b164290" providerId="ADAL" clId="{B1EB8964-F517-46F4-877C-BFC95192D7DA}" dt="2024-08-20T13:12:04.877" v="2959" actId="14100"/>
          <ac:spMkLst>
            <pc:docMk/>
            <pc:sldMk cId="2608804224" sldId="322"/>
            <ac:spMk id="6293" creationId="{D61071FB-E97C-4945-AF7C-A6D59984DEE0}"/>
          </ac:spMkLst>
        </pc:s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3" creationId="{A1343DE2-95E9-4E9C-ADD1-23ECDC9E4A2A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321" creationId="{0E606CAF-C5C5-47C8-90C4-850E838FE64C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323" creationId="{F55FD2CA-1E02-4C6B-99E2-3C242302B24E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324" creationId="{387D5474-5700-4039-8946-15A8BFCEE172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325" creationId="{32B7BC47-9DC7-485B-95BB-49B486E98E75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326" creationId="{CD0E4D23-2968-4368-AD32-CB298CBF399A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419" creationId="{99967397-86F7-45E6-A241-3A37CAD15380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420" creationId="{901B33A4-D0FF-4394-9DBC-55A0E7C88C05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441" creationId="{18E301FF-8519-403D-B22D-60D5DB251258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449" creationId="{34F61832-7D8B-4F25-B548-A156C16A5545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559" creationId="{44EC9CC6-8AC5-478A-B145-252CA33FD420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560" creationId="{0305445B-44E0-41AA-8C45-D9FFD01F0510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571" creationId="{A4DDEFAB-4752-4C1A-8669-A85B841AE82E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577" creationId="{CDCE64F1-E4F7-4C06-B56E-AA5AE326388E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599" creationId="{577F5725-A715-402B-B89B-CF10992BAC5E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607" creationId="{6F860B39-47C4-4315-9A97-E06FB9558649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686" creationId="{59442A64-9E6F-414C-B9C5-43766F885AF9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687" creationId="{E4C76871-7EF0-4F69-9D82-FE1081B161C8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707" creationId="{EAF8547D-8054-43F9-8EA6-052E34A7077A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712" creationId="{A9245D83-070D-49AF-8C20-0D82D1A95758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719" creationId="{42A2741F-E503-4C36-810A-0AF8B49687C0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727" creationId="{9FDB28ED-AAD3-4431-B7EC-352B9ECB6F72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805" creationId="{BAAAB4A6-FF1F-4DB6-A090-A9AB22361FE6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806" creationId="{E96E7112-D421-4319-AFD7-AFE9E9B7E5C9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824" creationId="{FC5CAA74-B461-4B5B-ADAC-33B02A8A2250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831" creationId="{3BF23A05-08A7-4198-A18C-DAB1CAFB3363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836" creationId="{FAA7D47C-8A0B-40AF-9BCE-097828577A2B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844" creationId="{9DE3799B-90FF-4A6E-8DFF-4962D9B898C7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5967" creationId="{5D028D19-2287-4AF3-9A2D-1936F0F2480A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6015" creationId="{0CDD7EF5-0921-4FC7-B471-BC38EB6A90C4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6031" creationId="{338F283B-2C55-4ABD-8789-AE869C2948AE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6038" creationId="{3F29CEE8-7363-471B-AFC0-6505BA1C3CB1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6046" creationId="{48BBEB04-BFF0-48B2-9C38-AEE9BF97AA74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6054" creationId="{862864A8-6D30-4E83-9EE4-5B45B306B1E1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6227" creationId="{33388E82-7B5A-4288-BC49-DA2622CDDE3B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6232" creationId="{0E67EB6B-8EDB-41FB-88C2-0647F6AA8D7B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6237" creationId="{F8DF7197-36EB-4DF1-BBC8-5359BE3311D9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6256" creationId="{B04480F1-557F-414F-A7DE-C726E31ACC0B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6273" creationId="{5024F453-F1FD-43B0-83DF-C73752B8379B}"/>
          </ac:grpSpMkLst>
        </pc:grpChg>
        <pc:grpChg chg="mod">
          <ac:chgData name="GUY Margaux" userId="e01a3446-2140-426a-aa3c-4bc15b164290" providerId="ADAL" clId="{B1EB8964-F517-46F4-877C-BFC95192D7DA}" dt="2024-08-20T13:12:04.877" v="2959" actId="14100"/>
          <ac:grpSpMkLst>
            <pc:docMk/>
            <pc:sldMk cId="2608804224" sldId="322"/>
            <ac:grpSpMk id="6281" creationId="{4DFB0666-F07E-481C-9FC5-CF851BFE6EB9}"/>
          </ac:grpSpMkLst>
        </pc:grpChg>
        <pc:grpChg chg="mod">
          <ac:chgData name="GUY Margaux" userId="e01a3446-2140-426a-aa3c-4bc15b164290" providerId="ADAL" clId="{B1EB8964-F517-46F4-877C-BFC95192D7DA}" dt="2024-08-20T14:28:45.492" v="4062" actId="1076"/>
          <ac:grpSpMkLst>
            <pc:docMk/>
            <pc:sldMk cId="2608804224" sldId="322"/>
            <ac:grpSpMk id="6310" creationId="{E634B345-2E3D-4943-9459-2BE5B8AC1805}"/>
          </ac:grpSpMkLst>
        </pc:grpChg>
        <pc:cxnChg chg="mod">
          <ac:chgData name="GUY Margaux" userId="e01a3446-2140-426a-aa3c-4bc15b164290" providerId="ADAL" clId="{B1EB8964-F517-46F4-877C-BFC95192D7DA}" dt="2024-08-20T13:12:04.877" v="2959" actId="14100"/>
          <ac:cxnSpMkLst>
            <pc:docMk/>
            <pc:sldMk cId="2608804224" sldId="322"/>
            <ac:cxnSpMk id="568" creationId="{23CAFC73-C4A6-48D6-B85E-075FDE8FFC6E}"/>
          </ac:cxnSpMkLst>
        </pc:cxnChg>
        <pc:cxnChg chg="mod">
          <ac:chgData name="GUY Margaux" userId="e01a3446-2140-426a-aa3c-4bc15b164290" providerId="ADAL" clId="{B1EB8964-F517-46F4-877C-BFC95192D7DA}" dt="2024-08-20T13:12:04.877" v="2959" actId="14100"/>
          <ac:cxnSpMkLst>
            <pc:docMk/>
            <pc:sldMk cId="2608804224" sldId="322"/>
            <ac:cxnSpMk id="6290" creationId="{5ACF5A22-01A1-4EEE-BD22-6D3DEFD8A24D}"/>
          </ac:cxnSpMkLst>
        </pc:cxnChg>
        <pc:cxnChg chg="mod">
          <ac:chgData name="GUY Margaux" userId="e01a3446-2140-426a-aa3c-4bc15b164290" providerId="ADAL" clId="{B1EB8964-F517-46F4-877C-BFC95192D7DA}" dt="2024-08-20T13:12:04.877" v="2959" actId="14100"/>
          <ac:cxnSpMkLst>
            <pc:docMk/>
            <pc:sldMk cId="2608804224" sldId="322"/>
            <ac:cxnSpMk id="6312" creationId="{524B2521-7011-460F-A473-C2626B079058}"/>
          </ac:cxnSpMkLst>
        </pc:cxnChg>
      </pc:sldChg>
      <pc:sldChg chg="addSp delSp modSp mod modAnim">
        <pc:chgData name="GUY Margaux" userId="e01a3446-2140-426a-aa3c-4bc15b164290" providerId="ADAL" clId="{B1EB8964-F517-46F4-877C-BFC95192D7DA}" dt="2024-08-20T14:56:16.344" v="4383" actId="20577"/>
        <pc:sldMkLst>
          <pc:docMk/>
          <pc:sldMk cId="970420454" sldId="325"/>
        </pc:sldMkLst>
        <pc:spChg chg="mod">
          <ac:chgData name="GUY Margaux" userId="e01a3446-2140-426a-aa3c-4bc15b164290" providerId="ADAL" clId="{B1EB8964-F517-46F4-877C-BFC95192D7DA}" dt="2024-08-20T14:56:16.344" v="4383" actId="20577"/>
          <ac:spMkLst>
            <pc:docMk/>
            <pc:sldMk cId="970420454" sldId="325"/>
            <ac:spMk id="9" creationId="{93A025FF-1EE8-4879-B990-7CE457A22749}"/>
          </ac:spMkLst>
        </pc:spChg>
        <pc:spChg chg="mod topLvl">
          <ac:chgData name="GUY Margaux" userId="e01a3446-2140-426a-aa3c-4bc15b164290" providerId="ADAL" clId="{B1EB8964-F517-46F4-877C-BFC95192D7DA}" dt="2024-08-20T10:43:09.877" v="2096" actId="164"/>
          <ac:spMkLst>
            <pc:docMk/>
            <pc:sldMk cId="970420454" sldId="325"/>
            <ac:spMk id="335" creationId="{C987ABEE-6AB4-4B26-BF77-C35BD5B9B63B}"/>
          </ac:spMkLst>
        </pc:spChg>
        <pc:spChg chg="mod topLvl">
          <ac:chgData name="GUY Margaux" userId="e01a3446-2140-426a-aa3c-4bc15b164290" providerId="ADAL" clId="{B1EB8964-F517-46F4-877C-BFC95192D7DA}" dt="2024-08-20T10:43:09.877" v="2096" actId="164"/>
          <ac:spMkLst>
            <pc:docMk/>
            <pc:sldMk cId="970420454" sldId="325"/>
            <ac:spMk id="336" creationId="{4977B8F5-0CD3-4DCA-B4B3-8F733360721E}"/>
          </ac:spMkLst>
        </pc:spChg>
        <pc:spChg chg="mod topLvl">
          <ac:chgData name="GUY Margaux" userId="e01a3446-2140-426a-aa3c-4bc15b164290" providerId="ADAL" clId="{B1EB8964-F517-46F4-877C-BFC95192D7DA}" dt="2024-08-20T10:43:09.877" v="2096" actId="164"/>
          <ac:spMkLst>
            <pc:docMk/>
            <pc:sldMk cId="970420454" sldId="325"/>
            <ac:spMk id="337" creationId="{A4641EDA-DF2C-4CE2-8A02-5B3350C49B0E}"/>
          </ac:spMkLst>
        </pc:spChg>
        <pc:spChg chg="mod topLvl">
          <ac:chgData name="GUY Margaux" userId="e01a3446-2140-426a-aa3c-4bc15b164290" providerId="ADAL" clId="{B1EB8964-F517-46F4-877C-BFC95192D7DA}" dt="2024-08-20T10:43:09.877" v="2096" actId="164"/>
          <ac:spMkLst>
            <pc:docMk/>
            <pc:sldMk cId="970420454" sldId="325"/>
            <ac:spMk id="338" creationId="{35C5FF25-4BBB-4346-A0BA-4B8D01698660}"/>
          </ac:spMkLst>
        </pc:spChg>
        <pc:spChg chg="mod">
          <ac:chgData name="GUY Margaux" userId="e01a3446-2140-426a-aa3c-4bc15b164290" providerId="ADAL" clId="{B1EB8964-F517-46F4-877C-BFC95192D7DA}" dt="2024-08-20T12:09:55.065" v="2097"/>
          <ac:spMkLst>
            <pc:docMk/>
            <pc:sldMk cId="970420454" sldId="325"/>
            <ac:spMk id="341" creationId="{9D60AC45-59D1-4B4F-ADAC-57FE53B403D8}"/>
          </ac:spMkLst>
        </pc:spChg>
        <pc:spChg chg="mod">
          <ac:chgData name="GUY Margaux" userId="e01a3446-2140-426a-aa3c-4bc15b164290" providerId="ADAL" clId="{B1EB8964-F517-46F4-877C-BFC95192D7DA}" dt="2024-08-20T12:09:55.065" v="2097"/>
          <ac:spMkLst>
            <pc:docMk/>
            <pc:sldMk cId="970420454" sldId="325"/>
            <ac:spMk id="342" creationId="{2203A739-2BDD-4BF9-B9FC-AB830D48ABD6}"/>
          </ac:spMkLst>
        </pc:spChg>
        <pc:spChg chg="mod">
          <ac:chgData name="GUY Margaux" userId="e01a3446-2140-426a-aa3c-4bc15b164290" providerId="ADAL" clId="{B1EB8964-F517-46F4-877C-BFC95192D7DA}" dt="2024-08-20T12:09:55.065" v="2097"/>
          <ac:spMkLst>
            <pc:docMk/>
            <pc:sldMk cId="970420454" sldId="325"/>
            <ac:spMk id="343" creationId="{C31D2512-CC68-4D8B-83D1-035B453BBDE0}"/>
          </ac:spMkLst>
        </pc:spChg>
        <pc:spChg chg="mod">
          <ac:chgData name="GUY Margaux" userId="e01a3446-2140-426a-aa3c-4bc15b164290" providerId="ADAL" clId="{B1EB8964-F517-46F4-877C-BFC95192D7DA}" dt="2024-08-20T12:09:55.065" v="2097"/>
          <ac:spMkLst>
            <pc:docMk/>
            <pc:sldMk cId="970420454" sldId="325"/>
            <ac:spMk id="344" creationId="{EC73A351-BBE7-405B-A203-B1138CC3E7B7}"/>
          </ac:spMkLst>
        </pc:spChg>
        <pc:spChg chg="mod">
          <ac:chgData name="GUY Margaux" userId="e01a3446-2140-426a-aa3c-4bc15b164290" providerId="ADAL" clId="{B1EB8964-F517-46F4-877C-BFC95192D7DA}" dt="2024-08-20T12:10:10.850" v="2099"/>
          <ac:spMkLst>
            <pc:docMk/>
            <pc:sldMk cId="970420454" sldId="325"/>
            <ac:spMk id="346" creationId="{9E9FC0F5-7046-4849-812A-7A8B416DEC17}"/>
          </ac:spMkLst>
        </pc:spChg>
        <pc:spChg chg="mod">
          <ac:chgData name="GUY Margaux" userId="e01a3446-2140-426a-aa3c-4bc15b164290" providerId="ADAL" clId="{B1EB8964-F517-46F4-877C-BFC95192D7DA}" dt="2024-08-20T12:10:10.850" v="2099"/>
          <ac:spMkLst>
            <pc:docMk/>
            <pc:sldMk cId="970420454" sldId="325"/>
            <ac:spMk id="347" creationId="{FC023B2E-BC32-46DA-83B3-8424BCD2F61C}"/>
          </ac:spMkLst>
        </pc:spChg>
        <pc:spChg chg="mod">
          <ac:chgData name="GUY Margaux" userId="e01a3446-2140-426a-aa3c-4bc15b164290" providerId="ADAL" clId="{B1EB8964-F517-46F4-877C-BFC95192D7DA}" dt="2024-08-20T12:10:10.850" v="2099"/>
          <ac:spMkLst>
            <pc:docMk/>
            <pc:sldMk cId="970420454" sldId="325"/>
            <ac:spMk id="348" creationId="{C4C8DFC7-C9A9-415E-A701-B3FDD3889652}"/>
          </ac:spMkLst>
        </pc:spChg>
        <pc:spChg chg="mod">
          <ac:chgData name="GUY Margaux" userId="e01a3446-2140-426a-aa3c-4bc15b164290" providerId="ADAL" clId="{B1EB8964-F517-46F4-877C-BFC95192D7DA}" dt="2024-08-20T12:10:10.850" v="2099"/>
          <ac:spMkLst>
            <pc:docMk/>
            <pc:sldMk cId="970420454" sldId="325"/>
            <ac:spMk id="349" creationId="{8E0EAB34-494A-438C-BD06-A6C998AFB082}"/>
          </ac:spMkLst>
        </pc:spChg>
        <pc:spChg chg="mod">
          <ac:chgData name="GUY Margaux" userId="e01a3446-2140-426a-aa3c-4bc15b164290" providerId="ADAL" clId="{B1EB8964-F517-46F4-877C-BFC95192D7DA}" dt="2024-08-20T12:10:26.482" v="2101"/>
          <ac:spMkLst>
            <pc:docMk/>
            <pc:sldMk cId="970420454" sldId="325"/>
            <ac:spMk id="351" creationId="{D769CD8F-BB75-4B55-9FC1-D0BD3706BC05}"/>
          </ac:spMkLst>
        </pc:spChg>
        <pc:spChg chg="mod">
          <ac:chgData name="GUY Margaux" userId="e01a3446-2140-426a-aa3c-4bc15b164290" providerId="ADAL" clId="{B1EB8964-F517-46F4-877C-BFC95192D7DA}" dt="2024-08-20T12:10:26.482" v="2101"/>
          <ac:spMkLst>
            <pc:docMk/>
            <pc:sldMk cId="970420454" sldId="325"/>
            <ac:spMk id="352" creationId="{2A34D68C-D960-4FBA-A9F0-54B8A38A69E3}"/>
          </ac:spMkLst>
        </pc:spChg>
        <pc:spChg chg="mod">
          <ac:chgData name="GUY Margaux" userId="e01a3446-2140-426a-aa3c-4bc15b164290" providerId="ADAL" clId="{B1EB8964-F517-46F4-877C-BFC95192D7DA}" dt="2024-08-20T12:10:26.482" v="2101"/>
          <ac:spMkLst>
            <pc:docMk/>
            <pc:sldMk cId="970420454" sldId="325"/>
            <ac:spMk id="353" creationId="{4F94C05F-8C62-468E-B6D2-0B795E374B59}"/>
          </ac:spMkLst>
        </pc:spChg>
        <pc:spChg chg="mod">
          <ac:chgData name="GUY Margaux" userId="e01a3446-2140-426a-aa3c-4bc15b164290" providerId="ADAL" clId="{B1EB8964-F517-46F4-877C-BFC95192D7DA}" dt="2024-08-20T12:10:26.482" v="2101"/>
          <ac:spMkLst>
            <pc:docMk/>
            <pc:sldMk cId="970420454" sldId="325"/>
            <ac:spMk id="354" creationId="{2C2F9788-C135-4EB7-9350-0B2D75622652}"/>
          </ac:spMkLst>
        </pc:spChg>
        <pc:spChg chg="mod">
          <ac:chgData name="GUY Margaux" userId="e01a3446-2140-426a-aa3c-4bc15b164290" providerId="ADAL" clId="{B1EB8964-F517-46F4-877C-BFC95192D7DA}" dt="2024-08-20T12:10:55.185" v="2108"/>
          <ac:spMkLst>
            <pc:docMk/>
            <pc:sldMk cId="970420454" sldId="325"/>
            <ac:spMk id="356" creationId="{53C8AE68-5C37-439E-8008-777A933883FF}"/>
          </ac:spMkLst>
        </pc:spChg>
        <pc:spChg chg="mod">
          <ac:chgData name="GUY Margaux" userId="e01a3446-2140-426a-aa3c-4bc15b164290" providerId="ADAL" clId="{B1EB8964-F517-46F4-877C-BFC95192D7DA}" dt="2024-08-20T12:10:55.185" v="2108"/>
          <ac:spMkLst>
            <pc:docMk/>
            <pc:sldMk cId="970420454" sldId="325"/>
            <ac:spMk id="357" creationId="{F0CBBA1B-F3AA-47FC-A1E8-A0AF04469E39}"/>
          </ac:spMkLst>
        </pc:spChg>
        <pc:spChg chg="mod">
          <ac:chgData name="GUY Margaux" userId="e01a3446-2140-426a-aa3c-4bc15b164290" providerId="ADAL" clId="{B1EB8964-F517-46F4-877C-BFC95192D7DA}" dt="2024-08-20T12:10:55.185" v="2108"/>
          <ac:spMkLst>
            <pc:docMk/>
            <pc:sldMk cId="970420454" sldId="325"/>
            <ac:spMk id="358" creationId="{B4DCB5E2-E519-424E-BFBB-14A251338801}"/>
          </ac:spMkLst>
        </pc:spChg>
        <pc:spChg chg="mod">
          <ac:chgData name="GUY Margaux" userId="e01a3446-2140-426a-aa3c-4bc15b164290" providerId="ADAL" clId="{B1EB8964-F517-46F4-877C-BFC95192D7DA}" dt="2024-08-20T12:10:55.185" v="2108"/>
          <ac:spMkLst>
            <pc:docMk/>
            <pc:sldMk cId="970420454" sldId="325"/>
            <ac:spMk id="359" creationId="{226D7465-0449-4633-8CAD-5384E8F4B5D8}"/>
          </ac:spMkLst>
        </pc:spChg>
        <pc:spChg chg="mod">
          <ac:chgData name="GUY Margaux" userId="e01a3446-2140-426a-aa3c-4bc15b164290" providerId="ADAL" clId="{B1EB8964-F517-46F4-877C-BFC95192D7DA}" dt="2024-08-20T12:11:03.944" v="2110"/>
          <ac:spMkLst>
            <pc:docMk/>
            <pc:sldMk cId="970420454" sldId="325"/>
            <ac:spMk id="361" creationId="{DBE01C74-6827-4DAE-85FC-1A6424B632B8}"/>
          </ac:spMkLst>
        </pc:spChg>
        <pc:spChg chg="mod">
          <ac:chgData name="GUY Margaux" userId="e01a3446-2140-426a-aa3c-4bc15b164290" providerId="ADAL" clId="{B1EB8964-F517-46F4-877C-BFC95192D7DA}" dt="2024-08-20T12:11:03.944" v="2110"/>
          <ac:spMkLst>
            <pc:docMk/>
            <pc:sldMk cId="970420454" sldId="325"/>
            <ac:spMk id="362" creationId="{12801241-50ED-4298-8B76-7B496A1C8859}"/>
          </ac:spMkLst>
        </pc:spChg>
        <pc:spChg chg="mod">
          <ac:chgData name="GUY Margaux" userId="e01a3446-2140-426a-aa3c-4bc15b164290" providerId="ADAL" clId="{B1EB8964-F517-46F4-877C-BFC95192D7DA}" dt="2024-08-20T12:11:03.944" v="2110"/>
          <ac:spMkLst>
            <pc:docMk/>
            <pc:sldMk cId="970420454" sldId="325"/>
            <ac:spMk id="363" creationId="{3112AF81-E3EB-4957-90E6-193DAFA69862}"/>
          </ac:spMkLst>
        </pc:spChg>
        <pc:spChg chg="mod">
          <ac:chgData name="GUY Margaux" userId="e01a3446-2140-426a-aa3c-4bc15b164290" providerId="ADAL" clId="{B1EB8964-F517-46F4-877C-BFC95192D7DA}" dt="2024-08-20T12:11:03.944" v="2110"/>
          <ac:spMkLst>
            <pc:docMk/>
            <pc:sldMk cId="970420454" sldId="325"/>
            <ac:spMk id="364" creationId="{CEE0FB70-A5B2-4056-8FB7-F4AD35CDD16F}"/>
          </ac:spMkLst>
        </pc:spChg>
        <pc:spChg chg="del">
          <ac:chgData name="GUY Margaux" userId="e01a3446-2140-426a-aa3c-4bc15b164290" providerId="ADAL" clId="{B1EB8964-F517-46F4-877C-BFC95192D7DA}" dt="2024-08-20T10:38:54.877" v="2048" actId="478"/>
          <ac:spMkLst>
            <pc:docMk/>
            <pc:sldMk cId="970420454" sldId="325"/>
            <ac:spMk id="2265" creationId="{AAFB231A-FCA4-464D-8237-237A44E74FF6}"/>
          </ac:spMkLst>
        </pc:spChg>
        <pc:spChg chg="del">
          <ac:chgData name="GUY Margaux" userId="e01a3446-2140-426a-aa3c-4bc15b164290" providerId="ADAL" clId="{B1EB8964-F517-46F4-877C-BFC95192D7DA}" dt="2024-08-20T10:38:52.431" v="2047" actId="478"/>
          <ac:spMkLst>
            <pc:docMk/>
            <pc:sldMk cId="970420454" sldId="325"/>
            <ac:spMk id="2266" creationId="{C3BC8075-4DB4-42A1-A31D-7543C3F73DDB}"/>
          </ac:spMkLst>
        </pc:spChg>
        <pc:spChg chg="del mod">
          <ac:chgData name="GUY Margaux" userId="e01a3446-2140-426a-aa3c-4bc15b164290" providerId="ADAL" clId="{B1EB8964-F517-46F4-877C-BFC95192D7DA}" dt="2024-08-20T10:38:48.473" v="2046" actId="478"/>
          <ac:spMkLst>
            <pc:docMk/>
            <pc:sldMk cId="970420454" sldId="325"/>
            <ac:spMk id="2267" creationId="{3B826473-D787-4B0D-A794-C079A70A5495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269" creationId="{83FF26C3-21ED-46FF-85CE-6445911426C0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271" creationId="{F62950CC-2D21-4032-9468-908F0839EA76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273" creationId="{64FD1BC0-3CC8-4450-AD34-667AFFF18CD6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275" creationId="{576775F9-8510-47E2-B5B2-8B6912452BD7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277" creationId="{DD7D78DB-2322-466B-A7F5-B348C41FDC46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279" creationId="{DC6534FB-AD3A-4201-A3B3-37C89AF9BAB4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280" creationId="{D8A0A750-31E3-49BA-A6A4-0F6E2FE86110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281" creationId="{D8BBFD7B-A694-4DF8-8664-84290FE57B3E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282" creationId="{4E06987D-01BE-4656-A599-78C52E27AC74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283" creationId="{8BBF154B-F3D1-4D6E-AE49-7665BF3B12B8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284" creationId="{93982C51-A39E-4B01-A02F-28F788CCFB6B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285" creationId="{8DBA471B-3794-41FE-A7C4-6B933B20ED96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286" creationId="{42E02886-54B7-4CA3-90D0-4AD812A4EBF6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287" creationId="{871F60B5-2B2E-490A-8548-4CE13380BA3D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288" creationId="{9E77A100-244E-4851-A7D6-ACC6E809C54B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289" creationId="{BE7847B0-A21D-4520-905A-5DEB36176841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290" creationId="{B9964429-FCBE-4A17-A772-A54AC2065F73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291" creationId="{9E247D28-21B0-4FBD-B174-009EBBCC9835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292" creationId="{A28F54FA-D934-4084-B112-D7E895FAFC91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293" creationId="{F75A462A-2327-4B80-BB16-C234B7A7C17A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294" creationId="{238AFAED-BC95-4DB4-9031-20D52CF3FD12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295" creationId="{EFFFA769-9498-4FC9-B925-3941368D5C11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296" creationId="{E8F11203-DA90-48FC-9221-ED244B662C3E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297" creationId="{4BF74951-46D2-45CB-9D9E-AE682754B33C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298" creationId="{5B91B756-4137-49EE-9940-F1328268C92D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299" creationId="{2A87757C-065D-47C0-AB4C-7A06E2F2FF03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300" creationId="{D47AE26C-E628-45B6-930C-194DB8859748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301" creationId="{83C3103B-3765-4200-970B-B83CF83CA30C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302" creationId="{77948A20-6274-4E61-9679-77DBE10AF8AC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303" creationId="{933DADF1-2A6D-4614-926F-DA48575DCC2F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304" creationId="{3CEF75B8-CB38-4A3C-A1AD-6CDE7FA3BC0E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305" creationId="{BED0E9EA-595C-4E77-B702-8AE31760C558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306" creationId="{2CBCB315-E202-45AC-8D86-0E8433EA2103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307" creationId="{83CA40E9-7300-487C-B928-51BC40F37447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308" creationId="{808CC723-48DD-4CF3-8D9A-1659E23E1840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309" creationId="{4FB734F7-D461-462C-835D-1A93139C91A1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310" creationId="{AD20B327-2FDD-48FC-AB50-B67BE68ED514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311" creationId="{5E829B4A-A44A-411C-A634-B1B3EF94D44D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312" creationId="{A7E521D4-5C46-4CC6-B4AC-8FFC4E1E246E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313" creationId="{01939B01-7E21-4486-80BC-F5840A3B96B0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314" creationId="{FC573480-AF24-43A5-BFE8-3EC40BEE829F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315" creationId="{4D22C0DF-2862-4DA6-BB5B-691C2096C545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316" creationId="{96BD93FC-39F3-4C9F-91B7-7A51CE8B9B60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317" creationId="{F746E4F2-701C-4165-85AF-B4CA1D9AFD6E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318" creationId="{D9D724FD-98D6-420A-8627-CF31FB4F2F85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319" creationId="{14C57516-250E-40B2-AA41-0C6E306E7C23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320" creationId="{F8EFF7BD-F2A4-4042-8DFD-E38DF650B6DC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321" creationId="{CED0B97D-ED75-4791-8B26-CD3875EEDDD0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322" creationId="{3420DCDD-8914-49A5-9340-0A01F030AB6E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323" creationId="{5568E4D4-2C92-4A8A-9D87-10B02674FAFC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24" creationId="{8D6D1B4F-5292-43E8-8F8E-DF91DACFBBFA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25" creationId="{F8E5E931-26C4-4559-A387-C993D1F115E0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26" creationId="{A292E1B9-C5C6-461B-A7A9-7B250061B366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27" creationId="{7070598C-A3EF-4368-AE0E-4FC76C3034A4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28" creationId="{B8D75016-4E19-4878-9236-411952701F1B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29" creationId="{9519B59D-A38B-449F-BC3F-24B4AA563953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30" creationId="{5E795078-0638-428F-856C-ACCA30ABE503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31" creationId="{475AD8E3-01F2-4C57-80BB-4590A3A648F6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32" creationId="{C60422B1-6417-4CDB-AB38-34B1C62EF2E7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33" creationId="{EEAB98EF-0D1F-4E65-AEEA-D2943C246992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34" creationId="{CCF7B885-60A4-4839-86E9-4067C5051D3C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35" creationId="{2A50E17B-76BF-4E6D-BB55-15E750CE25FA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36" creationId="{D2E8011B-9ABA-4299-AF8E-6973D13F45C6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37" creationId="{0A42FB68-203C-4053-9042-6AB34A538BF7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38" creationId="{B4250EAF-56BE-46DB-94EB-74C4B6C00CB6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39" creationId="{FC0AC138-793F-4738-B256-881B959F5CA6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40" creationId="{6F71A760-6CA8-49B9-B42F-F270A0C8E73D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41" creationId="{2596D826-EA24-499D-BF8F-726A8372B667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42" creationId="{CF1E876C-D221-4E0D-AF17-37AA387D467F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43" creationId="{4D36544A-BC60-4D5B-92F0-0910592CC3B3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44" creationId="{E163A749-7FD1-4DA6-A33A-2319E64E822E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45" creationId="{C8B398FF-5526-44FB-826D-2537B416B97D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46" creationId="{4C144EF2-0682-436B-82C2-8C06CA7E2F13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47" creationId="{7B1902D5-13F4-4A4A-A37A-54DAD9EBFB05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48" creationId="{60761AA7-605F-4857-AFC7-428E2FCAA995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49" creationId="{E351CD45-464A-4EFF-9E07-BD9CD9389AD5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50" creationId="{D98D79AB-5AA3-4766-A06D-0F12456D4A90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51" creationId="{BD1710B0-5F40-4F80-A3A7-73B873D852DB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52" creationId="{5D1EDCAE-812B-4B1E-8148-5855030EABE7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53" creationId="{DAF19B83-1839-4577-B291-EABB04ACEEC9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54" creationId="{0E210004-D555-45DB-8190-BDF74F33CD14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55" creationId="{AF065C74-FA14-4BD3-A0AC-D515FF3856AC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56" creationId="{08A2B8D7-C0BA-45DA-81A9-C1027A3DF2E3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57" creationId="{F4AC77F0-34A0-4AB7-B319-7670612E16E0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58" creationId="{CC453048-8F0A-4C84-A08E-B14EAC1B3492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59" creationId="{F30D1729-E071-4F99-9932-2EC689E7F8AC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360" creationId="{8DB5790E-A8C6-45C7-A77D-3E4F0D1C034C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61" creationId="{433134B7-333A-4D06-B283-C0813664CA89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62" creationId="{A01119C7-6EDA-43E2-89C0-F237FE046FDD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63" creationId="{B77F0A8E-D49E-470B-ABAD-14F9C600393C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64" creationId="{B136F662-A29C-418C-9B91-5394790DAB70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65" creationId="{D40F588F-5129-428F-972B-7B7D9E45C4BD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66" creationId="{992C52D6-EC26-4875-BEBB-8A465A4BA63E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67" creationId="{57897FF4-5742-4952-8BB5-0C7ABF54672F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68" creationId="{57D552AD-14A0-46BE-9EB5-39865B420BB7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69" creationId="{1A64803A-70B0-4C9E-BD88-44BD2C5398C0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70" creationId="{6DC10B89-AB59-4605-967A-798014EF7B51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71" creationId="{2E5DFEBD-6D53-4190-AF14-EFF9B7B0EA1F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72" creationId="{714B6A43-8EB9-447C-B135-DFFBBA20F2E6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73" creationId="{818B25EB-7453-4114-81CA-1B5A932D3BA6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74" creationId="{992FE9BB-B66B-4AB3-8509-1133A417501C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75" creationId="{0572C667-770C-4769-8F2D-56E44338F9F7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76" creationId="{C9FD7543-B982-4EA0-9259-81B0A4AE78CD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77" creationId="{78707B7B-E471-401C-B0D1-F85787C9F51C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78" creationId="{CD331EAD-6F77-43DA-9A33-1D1B9540E1C2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79" creationId="{8F6B705D-6072-4EE2-98DD-BD4E0B754F15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80" creationId="{AA8D2F0C-7A06-4D78-A7EE-7EEBDDB3D570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81" creationId="{5E93DC38-A2BC-49A4-B91C-DFA1D3C4D16E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82" creationId="{2988DA11-0F10-4136-A579-B8FCDDD3BAE0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83" creationId="{DCF632C3-AEC1-4823-9B3F-A717DE390267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84" creationId="{5729DD4A-4E26-4CEA-8A70-9CAFBC4CFDA8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85" creationId="{39E5C63F-CA9A-48AC-9035-6CB0AA1D44F3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86" creationId="{F76DF90F-0AC4-41D8-871A-2D683FD7F092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87" creationId="{26EB91B7-F0E1-4D6C-AD89-7463631EEADC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88" creationId="{AF8E9D5F-C4BA-4F37-A92E-49B21588B490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89" creationId="{1D05A283-14A5-4394-894E-3968512C4647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90" creationId="{8F5FE11E-5A81-443A-9D55-22D0D6CE8144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91" creationId="{DA6CEDEB-B874-447A-A122-4124B724C9BE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92" creationId="{583EE7FC-5263-486A-B68F-706C744EF372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93" creationId="{05EE50EB-5EFE-4792-9A82-68CCC9C234E4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394" creationId="{F7F63C90-0C71-4F29-B499-42E3F92588F9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395" creationId="{35314596-279C-47CC-A828-E6DB5C417603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396" creationId="{3834302E-A8E0-45F2-984F-D8108B1AD658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397" creationId="{102A9E8C-3E5E-4D17-9677-A99C39FE1F41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398" creationId="{F23CC5A0-ECB5-4847-BA80-AEAD5160B996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399" creationId="{08942082-5A6E-48E5-871D-5C4FF0F827B5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00" creationId="{A72A7875-0AD4-44D1-8310-42A4A051461E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01" creationId="{BC5014D5-1DCB-4017-8418-D482395E1472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02" creationId="{71D78AF2-C7FF-485B-BF6C-E60D2ECD3060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03" creationId="{EFA8392E-C2A4-4AD4-9C82-6A784D74F59A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04" creationId="{538D2D91-A0CB-4667-A3D1-F6B981E001A9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05" creationId="{F9AB5F83-0C8A-4FD1-925D-DB3CD2AF5C81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06" creationId="{1B548881-4E38-44E9-9D05-983D41CC7BFB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07" creationId="{107D8520-0FFC-41B2-82D9-D66000B4BF59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08" creationId="{DCCCEE9C-9D22-4601-ABEE-91B0671C6ECD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09" creationId="{6D4AD1A1-14A4-47EB-A8E4-0B86B8B2B340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10" creationId="{758355D5-0BB5-41EE-895D-9C3F2C791E09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11" creationId="{4E109471-5866-428C-A95A-22AE8CDE03F8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12" creationId="{56D9464D-9170-4C5D-B49D-895C1C0DAED6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13" creationId="{00D88E5E-D45B-406A-8909-8786AA51AEE8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14" creationId="{F690C8D7-7D49-4B02-943B-F1290882C3CD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15" creationId="{13443341-B97C-43DF-88D6-C36656AAC22F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16" creationId="{0BC26315-B9BD-485C-88A1-53F12D33018C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17" creationId="{81F3CFC6-8A12-4075-9CCF-58F8F4F99CBB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18" creationId="{9AA5D712-18F9-4F98-B9BD-08E999B6B4D5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19" creationId="{CF518068-FA71-48E7-9236-A2FC2878A7DF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20" creationId="{F5A0F7D4-10D5-4657-BD1C-A7F8A796A0BD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21" creationId="{C020515B-F968-4072-BE51-5C0C082F267E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22" creationId="{62E3B8BF-CF42-49EE-9F3D-1B8926E265F7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23" creationId="{F2BCFC46-1839-4A3F-B583-7D58EB2B9457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24" creationId="{F872C257-9148-4C87-BCFC-43E21CE01881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425" creationId="{A3955B5A-6EF2-4469-A318-D2FCAC348816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426" creationId="{1BCFAC6A-5E17-478E-9626-D8DA2A6904E8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427" creationId="{B51ABD41-1C9D-42E5-B32E-A75379D30C17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428" creationId="{E498E4BF-6E32-49DB-B5AE-4105F9EC786E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429" creationId="{A6C28142-9CD0-41DF-8DD8-E43811E82045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430" creationId="{33F2DEBF-154C-41ED-8100-E1482572093B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431" creationId="{B91AC531-E1A7-42D8-A32D-4531887A4870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432" creationId="{B7CFDCDF-32A5-4210-B55A-F0505AFD3468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433" creationId="{9DFFAE15-2D67-421A-A8C6-C782CADDD418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434" creationId="{17FBD6D5-320F-4882-B7A1-2202D3CB27CC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435" creationId="{24759152-7C97-4D58-900A-2ED12559F14D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436" creationId="{03459CA4-36BC-4B7D-85A4-0A896265CA43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437" creationId="{0E5A48D6-8A78-4926-BF3A-29D74DBFFBB8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438" creationId="{452383F4-EE44-4057-B093-8A94C238BE1E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439" creationId="{5122B226-05C6-4961-9C72-4CADE28B4F81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440" creationId="{672B380C-14C9-49ED-B074-67D06ED0BA0D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441" creationId="{B6F3F141-A3AE-4302-ABC8-2CDE5F61233E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442" creationId="{FE6C1B9A-7ADF-41D6-8C20-81D393121A95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443" creationId="{29FBF1BA-3A93-41AB-9963-9E1AA400ADCA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444" creationId="{45D72F27-5EE5-4EAC-8958-B454C9AF1CC9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445" creationId="{45E650D2-C7BA-4E0E-BD8C-CB6C2F464199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46" creationId="{785567AE-52CD-496C-A0ED-795ED46E9663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47" creationId="{0E3F4A86-41D3-43B4-AAD7-FEFDA3D87B4C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48" creationId="{FCA491F3-BCA4-4FBE-99CF-1FA4032903CD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49" creationId="{5F4D2500-A4A2-439E-BD31-C98489338ED8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50" creationId="{AC083EE6-F3AF-4A87-B46F-F79832453649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51" creationId="{A404585B-61B6-448D-AB9B-4B787FD3753C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52" creationId="{EAD3958C-6375-4BD8-BA94-F5AC595F47AB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53" creationId="{86B87BFF-EC34-4260-A205-4EBEAC5FC5DC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54" creationId="{961F1659-08E5-4612-8653-310F975223AD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55" creationId="{0591C024-237A-497D-9907-271B0D2A148A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56" creationId="{CCD1A78D-8E02-4D12-9DAF-3B6848900081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57" creationId="{2AABDE66-560D-40BA-94E7-2B6A3CA3F15F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58" creationId="{13B8B94F-8641-4AA2-8AFD-84439930E2CE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59" creationId="{DE926D84-9820-4432-895F-B4E6BEDA005F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60" creationId="{4FF43191-6FE9-4C4F-9604-D45F2060B6D0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61" creationId="{BD8A1CB2-A2E3-45A0-8B2A-FD35B2AAFD5C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62" creationId="{EC914807-4CC1-4938-90F4-47DC193987BA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63" creationId="{A73FFEFF-8DC1-4680-B8EB-4D5BD1395A93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64" creationId="{F9FCBE39-C473-4E66-A9F4-4AE623E68EE7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65" creationId="{95E6A464-5DED-4AD7-8F44-3A760F585433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66" creationId="{4577E770-CB6F-48B6-8E19-09CE75E3C791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67" creationId="{81943D83-7EAA-4958-8A3E-1133C01DF882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68" creationId="{75F239E2-E3AA-49F0-8F9C-69806FB9FB78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69" creationId="{CB9C912E-A331-4117-9738-A550A64C4996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70" creationId="{98D9C5CF-19FF-4089-A96C-15FA3E1DDAAB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71" creationId="{AA8413A6-1F6A-401C-9CE6-7EEA400F6015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72" creationId="{5E954C43-0EA8-4863-B190-16BE50249D62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73" creationId="{AD9025F3-C89D-4C9E-8EC5-4137885229A1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74" creationId="{519F5D17-D327-477B-A591-78BE8CE30558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75" creationId="{A1079417-9828-4844-B9A7-91FCA0965EA0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76" creationId="{3044E6A8-E188-4008-B520-BBAF69D3C5D3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77" creationId="{76608CC1-2361-43F2-8CE6-1CBAA123477C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78" creationId="{4E13B64A-C05D-4C17-B30E-355E3B5E7A41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79" creationId="{D922BC2F-5F3D-4655-892B-A8E4B63E270C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80" creationId="{EEB08662-C578-4136-8840-7B58E838CF09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81" creationId="{8C366481-94F4-48C3-B3BA-413FDD37D80B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82" creationId="{1449AA51-B46D-4E11-BAFA-B2D25D965F33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83" creationId="{649D8FF1-D339-4901-89EA-64186992297D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485" creationId="{33D986C6-E508-495E-ABD4-27F90882B187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487" creationId="{A3DA1827-FBD3-4BC5-B3AA-0360E51B7CAF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489" creationId="{86C0248A-440E-4F62-80B7-617429266A90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491" creationId="{2710D362-1A65-42FF-8DF7-7362E7834C93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493" creationId="{BD5A3591-BD39-4C7B-84E9-3879543B1DFC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495" creationId="{7D1FBF57-10C7-4357-AABE-481E0469C408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499" creationId="{8A137449-DDFB-4170-B2FA-D2BE0B41CF88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500" creationId="{5093A780-0D96-4BE5-BD50-DA618376FAC2}"/>
          </ac:spMkLst>
        </pc:spChg>
        <pc:spChg chg="mod topLvl">
          <ac:chgData name="GUY Margaux" userId="e01a3446-2140-426a-aa3c-4bc15b164290" providerId="ADAL" clId="{B1EB8964-F517-46F4-877C-BFC95192D7DA}" dt="2024-08-20T10:39:49.840" v="2062" actId="164"/>
          <ac:spMkLst>
            <pc:docMk/>
            <pc:sldMk cId="970420454" sldId="325"/>
            <ac:spMk id="2501" creationId="{1562FA9A-2C56-4E1F-B888-F9386DF551B7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505" creationId="{A17FAC7E-003F-4933-9678-972646756E66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506" creationId="{552E041C-38A5-4D55-BDF0-8F7D17CEEF2E}"/>
          </ac:spMkLst>
        </pc:spChg>
        <pc:spChg chg="mod">
          <ac:chgData name="GUY Margaux" userId="e01a3446-2140-426a-aa3c-4bc15b164290" providerId="ADAL" clId="{B1EB8964-F517-46F4-877C-BFC95192D7DA}" dt="2024-08-20T10:39:39.581" v="2058" actId="164"/>
          <ac:spMkLst>
            <pc:docMk/>
            <pc:sldMk cId="970420454" sldId="325"/>
            <ac:spMk id="2507" creationId="{18E266A3-BEDF-41AC-9B33-F68CF0ECC98F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511" creationId="{71918E0F-34FF-407F-9CCE-D3483CEFDAB9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512" creationId="{C9075125-5013-49BF-86FA-4A3E840E3AFA}"/>
          </ac:spMkLst>
        </pc:spChg>
        <pc:spChg chg="mod">
          <ac:chgData name="GUY Margaux" userId="e01a3446-2140-426a-aa3c-4bc15b164290" providerId="ADAL" clId="{B1EB8964-F517-46F4-877C-BFC95192D7DA}" dt="2024-08-20T10:40:12.315" v="2065" actId="164"/>
          <ac:spMkLst>
            <pc:docMk/>
            <pc:sldMk cId="970420454" sldId="325"/>
            <ac:spMk id="2513" creationId="{6EA5AA2B-B566-4EB3-A77E-E25C09FBAC7F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517" creationId="{4F12780B-AB4B-4654-BD84-CBEEA4DB5C2A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518" creationId="{B1C6DF04-DE79-471A-9023-9BF697435438}"/>
          </ac:spMkLst>
        </pc:spChg>
        <pc:spChg chg="mod">
          <ac:chgData name="GUY Margaux" userId="e01a3446-2140-426a-aa3c-4bc15b164290" providerId="ADAL" clId="{B1EB8964-F517-46F4-877C-BFC95192D7DA}" dt="2024-08-20T10:40:21.756" v="2068" actId="164"/>
          <ac:spMkLst>
            <pc:docMk/>
            <pc:sldMk cId="970420454" sldId="325"/>
            <ac:spMk id="2519" creationId="{7B09066A-C1E2-437A-BEDD-02EF4AC24207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523" creationId="{09C97E1A-CD24-434D-AB24-00BDB0116C21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524" creationId="{49F545F1-53BC-4F48-8473-160CA8E148D0}"/>
          </ac:spMkLst>
        </pc:spChg>
        <pc:spChg chg="mod">
          <ac:chgData name="GUY Margaux" userId="e01a3446-2140-426a-aa3c-4bc15b164290" providerId="ADAL" clId="{B1EB8964-F517-46F4-877C-BFC95192D7DA}" dt="2024-08-20T10:40:31.066" v="2071" actId="164"/>
          <ac:spMkLst>
            <pc:docMk/>
            <pc:sldMk cId="970420454" sldId="325"/>
            <ac:spMk id="2525" creationId="{30407133-2CF8-4C82-B9A9-BB48A7E90F0D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529" creationId="{07AF9B2E-BBF1-4A43-9463-36C80CA48B44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530" creationId="{F29346EB-FC98-4DE6-ABDF-77DD2FFAA265}"/>
          </ac:spMkLst>
        </pc:spChg>
        <pc:spChg chg="mod">
          <ac:chgData name="GUY Margaux" userId="e01a3446-2140-426a-aa3c-4bc15b164290" providerId="ADAL" clId="{B1EB8964-F517-46F4-877C-BFC95192D7DA}" dt="2024-08-20T10:40:41.322" v="2074" actId="164"/>
          <ac:spMkLst>
            <pc:docMk/>
            <pc:sldMk cId="970420454" sldId="325"/>
            <ac:spMk id="2531" creationId="{C6EA683A-FCE4-49AA-855A-B9614D407148}"/>
          </ac:spMkLst>
        </pc:spChg>
        <pc:spChg chg="mod">
          <ac:chgData name="GUY Margaux" userId="e01a3446-2140-426a-aa3c-4bc15b164290" providerId="ADAL" clId="{B1EB8964-F517-46F4-877C-BFC95192D7DA}" dt="2024-08-20T10:36:29.573" v="1833" actId="1035"/>
          <ac:spMkLst>
            <pc:docMk/>
            <pc:sldMk cId="970420454" sldId="325"/>
            <ac:spMk id="2532" creationId="{CB38EEF1-F27E-4373-B74D-CE9F5AC4A377}"/>
          </ac:spMkLst>
        </pc:spChg>
        <pc:spChg chg="mod">
          <ac:chgData name="GUY Margaux" userId="e01a3446-2140-426a-aa3c-4bc15b164290" providerId="ADAL" clId="{B1EB8964-F517-46F4-877C-BFC95192D7DA}" dt="2024-08-20T10:36:20.167" v="1826" actId="1037"/>
          <ac:spMkLst>
            <pc:docMk/>
            <pc:sldMk cId="970420454" sldId="325"/>
            <ac:spMk id="2533" creationId="{16CC52B7-5ED6-4F72-91D2-1F397B6D8AA9}"/>
          </ac:spMkLst>
        </pc:spChg>
        <pc:spChg chg="mod">
          <ac:chgData name="GUY Margaux" userId="e01a3446-2140-426a-aa3c-4bc15b164290" providerId="ADAL" clId="{B1EB8964-F517-46F4-877C-BFC95192D7DA}" dt="2024-08-20T10:36:53.984" v="1891" actId="1036"/>
          <ac:spMkLst>
            <pc:docMk/>
            <pc:sldMk cId="970420454" sldId="325"/>
            <ac:spMk id="2534" creationId="{677D53E3-4590-4291-A56D-8D65330FDB01}"/>
          </ac:spMkLst>
        </pc:spChg>
        <pc:spChg chg="mod">
          <ac:chgData name="GUY Margaux" userId="e01a3446-2140-426a-aa3c-4bc15b164290" providerId="ADAL" clId="{B1EB8964-F517-46F4-877C-BFC95192D7DA}" dt="2024-08-20T10:37:09.229" v="1904" actId="1037"/>
          <ac:spMkLst>
            <pc:docMk/>
            <pc:sldMk cId="970420454" sldId="325"/>
            <ac:spMk id="2535" creationId="{915E3C56-FD92-477C-BB84-09C35A580F20}"/>
          </ac:spMkLst>
        </pc:spChg>
        <pc:spChg chg="mod">
          <ac:chgData name="GUY Margaux" userId="e01a3446-2140-426a-aa3c-4bc15b164290" providerId="ADAL" clId="{B1EB8964-F517-46F4-877C-BFC95192D7DA}" dt="2024-08-20T10:37:50.901" v="2010" actId="1035"/>
          <ac:spMkLst>
            <pc:docMk/>
            <pc:sldMk cId="970420454" sldId="325"/>
            <ac:spMk id="2536" creationId="{1C73592D-38A6-496E-A6E4-EC3BB870B3B5}"/>
          </ac:spMkLst>
        </pc:spChg>
        <pc:spChg chg="mod">
          <ac:chgData name="GUY Margaux" userId="e01a3446-2140-426a-aa3c-4bc15b164290" providerId="ADAL" clId="{B1EB8964-F517-46F4-877C-BFC95192D7DA}" dt="2024-08-20T10:38:21.695" v="2044" actId="1036"/>
          <ac:spMkLst>
            <pc:docMk/>
            <pc:sldMk cId="970420454" sldId="325"/>
            <ac:spMk id="2537" creationId="{2DB30457-0373-470A-823C-E249B70D57BF}"/>
          </ac:spMkLst>
        </pc:spChg>
        <pc:spChg chg="mod topLvl">
          <ac:chgData name="GUY Margaux" userId="e01a3446-2140-426a-aa3c-4bc15b164290" providerId="ADAL" clId="{B1EB8964-F517-46F4-877C-BFC95192D7DA}" dt="2024-08-20T10:39:45.095" v="2061" actId="165"/>
          <ac:spMkLst>
            <pc:docMk/>
            <pc:sldMk cId="970420454" sldId="325"/>
            <ac:spMk id="2554" creationId="{87C485FE-E5F6-4C2D-BDE7-E024B8B526B8}"/>
          </ac:spMkLst>
        </pc:spChg>
        <pc:spChg chg="mod">
          <ac:chgData name="GUY Margaux" userId="e01a3446-2140-426a-aa3c-4bc15b164290" providerId="ADAL" clId="{B1EB8964-F517-46F4-877C-BFC95192D7DA}" dt="2024-08-20T10:39:33.952" v="2057" actId="164"/>
          <ac:spMkLst>
            <pc:docMk/>
            <pc:sldMk cId="970420454" sldId="325"/>
            <ac:spMk id="2555" creationId="{5E2DA536-0B2F-498D-A4A6-43646AB43C4A}"/>
          </ac:spMkLst>
        </pc:spChg>
        <pc:spChg chg="mod">
          <ac:chgData name="GUY Margaux" userId="e01a3446-2140-426a-aa3c-4bc15b164290" providerId="ADAL" clId="{B1EB8964-F517-46F4-877C-BFC95192D7DA}" dt="2024-08-20T12:13:29.664" v="2117" actId="20577"/>
          <ac:spMkLst>
            <pc:docMk/>
            <pc:sldMk cId="970420454" sldId="325"/>
            <ac:spMk id="2566" creationId="{E99B81B8-B0BE-4705-AF8C-B7B250590AFE}"/>
          </ac:spMkLst>
        </pc:spChg>
        <pc:spChg chg="mod">
          <ac:chgData name="GUY Margaux" userId="e01a3446-2140-426a-aa3c-4bc15b164290" providerId="ADAL" clId="{B1EB8964-F517-46F4-877C-BFC95192D7DA}" dt="2024-08-20T10:41:02.965" v="2077" actId="164"/>
          <ac:spMkLst>
            <pc:docMk/>
            <pc:sldMk cId="970420454" sldId="325"/>
            <ac:spMk id="2571" creationId="{3306F770-EFEC-49D3-AF50-3DA69E50F803}"/>
          </ac:spMkLst>
        </pc:spChg>
        <pc:spChg chg="mod">
          <ac:chgData name="GUY Margaux" userId="e01a3446-2140-426a-aa3c-4bc15b164290" providerId="ADAL" clId="{B1EB8964-F517-46F4-877C-BFC95192D7DA}" dt="2024-08-20T10:41:02.965" v="2077" actId="164"/>
          <ac:spMkLst>
            <pc:docMk/>
            <pc:sldMk cId="970420454" sldId="325"/>
            <ac:spMk id="2572" creationId="{7F8A6DE7-F8D1-4BDC-AD6B-9CEEB9E0AF19}"/>
          </ac:spMkLst>
        </pc:spChg>
        <pc:spChg chg="mod">
          <ac:chgData name="GUY Margaux" userId="e01a3446-2140-426a-aa3c-4bc15b164290" providerId="ADAL" clId="{B1EB8964-F517-46F4-877C-BFC95192D7DA}" dt="2024-08-20T10:41:02.965" v="2077" actId="164"/>
          <ac:spMkLst>
            <pc:docMk/>
            <pc:sldMk cId="970420454" sldId="325"/>
            <ac:spMk id="2573" creationId="{667C4948-F45E-4D99-B534-500AD7EF0357}"/>
          </ac:spMkLst>
        </pc:spChg>
        <pc:spChg chg="mod">
          <ac:chgData name="GUY Margaux" userId="e01a3446-2140-426a-aa3c-4bc15b164290" providerId="ADAL" clId="{B1EB8964-F517-46F4-877C-BFC95192D7DA}" dt="2024-08-20T10:41:02.965" v="2077" actId="164"/>
          <ac:spMkLst>
            <pc:docMk/>
            <pc:sldMk cId="970420454" sldId="325"/>
            <ac:spMk id="2574" creationId="{E5F196C8-A95D-4093-8DA1-746939AA3F8D}"/>
          </ac:spMkLst>
        </pc:spChg>
        <pc:spChg chg="mod">
          <ac:chgData name="GUY Margaux" userId="e01a3446-2140-426a-aa3c-4bc15b164290" providerId="ADAL" clId="{B1EB8964-F517-46F4-877C-BFC95192D7DA}" dt="2024-08-20T10:41:02.965" v="2077" actId="164"/>
          <ac:spMkLst>
            <pc:docMk/>
            <pc:sldMk cId="970420454" sldId="325"/>
            <ac:spMk id="2575" creationId="{5C1D9B3C-A3F1-460C-BF44-F8A990B7343F}"/>
          </ac:spMkLst>
        </pc:spChg>
        <pc:spChg chg="mod">
          <ac:chgData name="GUY Margaux" userId="e01a3446-2140-426a-aa3c-4bc15b164290" providerId="ADAL" clId="{B1EB8964-F517-46F4-877C-BFC95192D7DA}" dt="2024-08-20T10:41:02.965" v="2077" actId="164"/>
          <ac:spMkLst>
            <pc:docMk/>
            <pc:sldMk cId="970420454" sldId="325"/>
            <ac:spMk id="2576" creationId="{2719B488-29BD-4791-BA4E-684B506874C6}"/>
          </ac:spMkLst>
        </pc:spChg>
        <pc:spChg chg="mod">
          <ac:chgData name="GUY Margaux" userId="e01a3446-2140-426a-aa3c-4bc15b164290" providerId="ADAL" clId="{B1EB8964-F517-46F4-877C-BFC95192D7DA}" dt="2024-08-20T10:41:02.965" v="2077" actId="164"/>
          <ac:spMkLst>
            <pc:docMk/>
            <pc:sldMk cId="970420454" sldId="325"/>
            <ac:spMk id="2577" creationId="{32C6FDF5-7589-4706-8B45-820D9F943A6E}"/>
          </ac:spMkLst>
        </pc:spChg>
        <pc:spChg chg="mod">
          <ac:chgData name="GUY Margaux" userId="e01a3446-2140-426a-aa3c-4bc15b164290" providerId="ADAL" clId="{B1EB8964-F517-46F4-877C-BFC95192D7DA}" dt="2024-08-20T10:41:02.965" v="2077" actId="164"/>
          <ac:spMkLst>
            <pc:docMk/>
            <pc:sldMk cId="970420454" sldId="325"/>
            <ac:spMk id="2578" creationId="{DBBD1FC1-3EC3-4604-AD22-9374EC49BBCE}"/>
          </ac:spMkLst>
        </pc:spChg>
        <pc:spChg chg="mod">
          <ac:chgData name="GUY Margaux" userId="e01a3446-2140-426a-aa3c-4bc15b164290" providerId="ADAL" clId="{B1EB8964-F517-46F4-877C-BFC95192D7DA}" dt="2024-08-20T10:41:02.965" v="2077" actId="164"/>
          <ac:spMkLst>
            <pc:docMk/>
            <pc:sldMk cId="970420454" sldId="325"/>
            <ac:spMk id="2580" creationId="{C98CD3D8-9C69-44F8-94D8-3C957A5B4D06}"/>
          </ac:spMkLst>
        </pc:spChg>
        <pc:grpChg chg="add del mod">
          <ac:chgData name="GUY Margaux" userId="e01a3446-2140-426a-aa3c-4bc15b164290" providerId="ADAL" clId="{B1EB8964-F517-46F4-877C-BFC95192D7DA}" dt="2024-08-20T10:39:45.095" v="2061" actId="165"/>
          <ac:grpSpMkLst>
            <pc:docMk/>
            <pc:sldMk cId="970420454" sldId="325"/>
            <ac:grpSpMk id="2" creationId="{F5E04748-E451-48D2-8324-95B33DC9D4A5}"/>
          </ac:grpSpMkLst>
        </pc:grpChg>
        <pc:grpChg chg="add mod">
          <ac:chgData name="GUY Margaux" userId="e01a3446-2140-426a-aa3c-4bc15b164290" providerId="ADAL" clId="{B1EB8964-F517-46F4-877C-BFC95192D7DA}" dt="2024-08-20T10:39:33.952" v="2057" actId="164"/>
          <ac:grpSpMkLst>
            <pc:docMk/>
            <pc:sldMk cId="970420454" sldId="325"/>
            <ac:grpSpMk id="4" creationId="{686E7C57-44B6-41F0-A637-E037E81FFA84}"/>
          </ac:grpSpMkLst>
        </pc:grpChg>
        <pc:grpChg chg="add mod">
          <ac:chgData name="GUY Margaux" userId="e01a3446-2140-426a-aa3c-4bc15b164290" providerId="ADAL" clId="{B1EB8964-F517-46F4-877C-BFC95192D7DA}" dt="2024-08-20T10:39:41.480" v="2060" actId="1076"/>
          <ac:grpSpMkLst>
            <pc:docMk/>
            <pc:sldMk cId="970420454" sldId="325"/>
            <ac:grpSpMk id="5" creationId="{CA436907-A468-47E9-9C7B-8E4B89F7B101}"/>
          </ac:grpSpMkLst>
        </pc:grpChg>
        <pc:grpChg chg="add mod">
          <ac:chgData name="GUY Margaux" userId="e01a3446-2140-426a-aa3c-4bc15b164290" providerId="ADAL" clId="{B1EB8964-F517-46F4-877C-BFC95192D7DA}" dt="2024-08-20T10:39:51.762" v="2064" actId="1076"/>
          <ac:grpSpMkLst>
            <pc:docMk/>
            <pc:sldMk cId="970420454" sldId="325"/>
            <ac:grpSpMk id="6" creationId="{07353B3A-15C3-4911-9FDE-78398924FD04}"/>
          </ac:grpSpMkLst>
        </pc:grpChg>
        <pc:grpChg chg="add mod">
          <ac:chgData name="GUY Margaux" userId="e01a3446-2140-426a-aa3c-4bc15b164290" providerId="ADAL" clId="{B1EB8964-F517-46F4-877C-BFC95192D7DA}" dt="2024-08-20T10:40:14.560" v="2067" actId="1076"/>
          <ac:grpSpMkLst>
            <pc:docMk/>
            <pc:sldMk cId="970420454" sldId="325"/>
            <ac:grpSpMk id="10" creationId="{0C41CAE5-C00D-455F-B5FA-08333C44B8ED}"/>
          </ac:grpSpMkLst>
        </pc:grpChg>
        <pc:grpChg chg="add mod">
          <ac:chgData name="GUY Margaux" userId="e01a3446-2140-426a-aa3c-4bc15b164290" providerId="ADAL" clId="{B1EB8964-F517-46F4-877C-BFC95192D7DA}" dt="2024-08-20T10:40:23.933" v="2070" actId="1076"/>
          <ac:grpSpMkLst>
            <pc:docMk/>
            <pc:sldMk cId="970420454" sldId="325"/>
            <ac:grpSpMk id="11" creationId="{499E6EDA-1487-407F-ACDC-7A5845CF8853}"/>
          </ac:grpSpMkLst>
        </pc:grpChg>
        <pc:grpChg chg="add mod">
          <ac:chgData name="GUY Margaux" userId="e01a3446-2140-426a-aa3c-4bc15b164290" providerId="ADAL" clId="{B1EB8964-F517-46F4-877C-BFC95192D7DA}" dt="2024-08-20T10:40:33.204" v="2073" actId="1076"/>
          <ac:grpSpMkLst>
            <pc:docMk/>
            <pc:sldMk cId="970420454" sldId="325"/>
            <ac:grpSpMk id="12" creationId="{D4384BFC-31E2-42FF-A98C-EC16237301BD}"/>
          </ac:grpSpMkLst>
        </pc:grpChg>
        <pc:grpChg chg="add mod">
          <ac:chgData name="GUY Margaux" userId="e01a3446-2140-426a-aa3c-4bc15b164290" providerId="ADAL" clId="{B1EB8964-F517-46F4-877C-BFC95192D7DA}" dt="2024-08-20T10:40:43.627" v="2076" actId="1076"/>
          <ac:grpSpMkLst>
            <pc:docMk/>
            <pc:sldMk cId="970420454" sldId="325"/>
            <ac:grpSpMk id="13" creationId="{2CEAC37D-BCCB-44A7-97CA-72DAC5A1E3CD}"/>
          </ac:grpSpMkLst>
        </pc:grpChg>
        <pc:grpChg chg="add mod">
          <ac:chgData name="GUY Margaux" userId="e01a3446-2140-426a-aa3c-4bc15b164290" providerId="ADAL" clId="{B1EB8964-F517-46F4-877C-BFC95192D7DA}" dt="2024-08-20T10:41:02.965" v="2077" actId="164"/>
          <ac:grpSpMkLst>
            <pc:docMk/>
            <pc:sldMk cId="970420454" sldId="325"/>
            <ac:grpSpMk id="14" creationId="{E92A7348-B4D1-4972-A6B9-600843C84728}"/>
          </ac:grpSpMkLst>
        </pc:grpChg>
        <pc:grpChg chg="add mod">
          <ac:chgData name="GUY Margaux" userId="e01a3446-2140-426a-aa3c-4bc15b164290" providerId="ADAL" clId="{B1EB8964-F517-46F4-877C-BFC95192D7DA}" dt="2024-08-20T10:43:09.877" v="2096" actId="164"/>
          <ac:grpSpMkLst>
            <pc:docMk/>
            <pc:sldMk cId="970420454" sldId="325"/>
            <ac:grpSpMk id="15" creationId="{D2B67D95-FD1C-4248-B9A2-37ACB76366D5}"/>
          </ac:grpSpMkLst>
        </pc:grpChg>
        <pc:grpChg chg="add del mod">
          <ac:chgData name="GUY Margaux" userId="e01a3446-2140-426a-aa3c-4bc15b164290" providerId="ADAL" clId="{B1EB8964-F517-46F4-877C-BFC95192D7DA}" dt="2024-08-20T10:42:18.934" v="2082" actId="165"/>
          <ac:grpSpMkLst>
            <pc:docMk/>
            <pc:sldMk cId="970420454" sldId="325"/>
            <ac:grpSpMk id="334" creationId="{89D4465C-7014-493E-B9EC-E08BC7D6EF39}"/>
          </ac:grpSpMkLst>
        </pc:grpChg>
        <pc:grpChg chg="add mod">
          <ac:chgData name="GUY Margaux" userId="e01a3446-2140-426a-aa3c-4bc15b164290" providerId="ADAL" clId="{B1EB8964-F517-46F4-877C-BFC95192D7DA}" dt="2024-08-20T12:10:09.597" v="2098" actId="1076"/>
          <ac:grpSpMkLst>
            <pc:docMk/>
            <pc:sldMk cId="970420454" sldId="325"/>
            <ac:grpSpMk id="340" creationId="{D6847898-3DF0-4028-86BD-0C01A700D95F}"/>
          </ac:grpSpMkLst>
        </pc:grpChg>
        <pc:grpChg chg="add mod">
          <ac:chgData name="GUY Margaux" userId="e01a3446-2140-426a-aa3c-4bc15b164290" providerId="ADAL" clId="{B1EB8964-F517-46F4-877C-BFC95192D7DA}" dt="2024-08-20T12:10:25.125" v="2100" actId="1076"/>
          <ac:grpSpMkLst>
            <pc:docMk/>
            <pc:sldMk cId="970420454" sldId="325"/>
            <ac:grpSpMk id="345" creationId="{2839C833-3C1B-4526-8395-854376F2427D}"/>
          </ac:grpSpMkLst>
        </pc:grpChg>
        <pc:grpChg chg="add mod">
          <ac:chgData name="GUY Margaux" userId="e01a3446-2140-426a-aa3c-4bc15b164290" providerId="ADAL" clId="{B1EB8964-F517-46F4-877C-BFC95192D7DA}" dt="2024-08-20T12:10:51.949" v="2107" actId="1036"/>
          <ac:grpSpMkLst>
            <pc:docMk/>
            <pc:sldMk cId="970420454" sldId="325"/>
            <ac:grpSpMk id="350" creationId="{BC0E2DE8-8DD6-4126-BC67-A41AD071E065}"/>
          </ac:grpSpMkLst>
        </pc:grpChg>
        <pc:grpChg chg="add mod">
          <ac:chgData name="GUY Margaux" userId="e01a3446-2140-426a-aa3c-4bc15b164290" providerId="ADAL" clId="{B1EB8964-F517-46F4-877C-BFC95192D7DA}" dt="2024-08-20T12:11:01.844" v="2109" actId="1076"/>
          <ac:grpSpMkLst>
            <pc:docMk/>
            <pc:sldMk cId="970420454" sldId="325"/>
            <ac:grpSpMk id="355" creationId="{40C23CFC-6BD6-4669-BEF3-8CD94B2EE3CC}"/>
          </ac:grpSpMkLst>
        </pc:grpChg>
        <pc:grpChg chg="add mod">
          <ac:chgData name="GUY Margaux" userId="e01a3446-2140-426a-aa3c-4bc15b164290" providerId="ADAL" clId="{B1EB8964-F517-46F4-877C-BFC95192D7DA}" dt="2024-08-20T12:11:19.802" v="2112" actId="1076"/>
          <ac:grpSpMkLst>
            <pc:docMk/>
            <pc:sldMk cId="970420454" sldId="325"/>
            <ac:grpSpMk id="360" creationId="{9D4FBAE5-2666-4198-9F1A-40C5510D1580}"/>
          </ac:grpSpMkLst>
        </pc:grpChg>
        <pc:cxnChg chg="mod">
          <ac:chgData name="GUY Margaux" userId="e01a3446-2140-426a-aa3c-4bc15b164290" providerId="ADAL" clId="{B1EB8964-F517-46F4-877C-BFC95192D7DA}" dt="2024-08-20T10:37:42.854" v="1995" actId="1076"/>
          <ac:cxnSpMkLst>
            <pc:docMk/>
            <pc:sldMk cId="970420454" sldId="325"/>
            <ac:cxnSpMk id="3" creationId="{54F3870D-C12F-49D8-BA3D-B4B863808C9A}"/>
          </ac:cxnSpMkLst>
        </pc:cxnChg>
      </pc:sldChg>
      <pc:sldChg chg="addSp delSp modSp mod delAnim modAnim">
        <pc:chgData name="GUY Margaux" userId="e01a3446-2140-426a-aa3c-4bc15b164290" providerId="ADAL" clId="{B1EB8964-F517-46F4-877C-BFC95192D7DA}" dt="2024-08-20T15:50:17.115" v="4510" actId="20577"/>
        <pc:sldMkLst>
          <pc:docMk/>
          <pc:sldMk cId="4093061687" sldId="326"/>
        </pc:sldMkLst>
        <pc:spChg chg="del">
          <ac:chgData name="GUY Margaux" userId="e01a3446-2140-426a-aa3c-4bc15b164290" providerId="ADAL" clId="{B1EB8964-F517-46F4-877C-BFC95192D7DA}" dt="2024-08-20T12:15:33.040" v="2124" actId="478"/>
          <ac:spMkLst>
            <pc:docMk/>
            <pc:sldMk cId="4093061687" sldId="326"/>
            <ac:spMk id="13" creationId="{108D799D-AE86-41CE-A478-2C7A87853747}"/>
          </ac:spMkLst>
        </pc:spChg>
        <pc:spChg chg="add mod">
          <ac:chgData name="GUY Margaux" userId="e01a3446-2140-426a-aa3c-4bc15b164290" providerId="ADAL" clId="{B1EB8964-F517-46F4-877C-BFC95192D7DA}" dt="2024-08-20T15:50:17.115" v="4510" actId="20577"/>
          <ac:spMkLst>
            <pc:docMk/>
            <pc:sldMk cId="4093061687" sldId="326"/>
            <ac:spMk id="14" creationId="{96EB9F56-4E5B-4FA3-BE9D-A59242CF1920}"/>
          </ac:spMkLst>
        </pc:spChg>
        <pc:spChg chg="mod">
          <ac:chgData name="GUY Margaux" userId="e01a3446-2140-426a-aa3c-4bc15b164290" providerId="ADAL" clId="{B1EB8964-F517-46F4-877C-BFC95192D7DA}" dt="2024-08-20T14:56:21.495" v="4385" actId="20577"/>
          <ac:spMkLst>
            <pc:docMk/>
            <pc:sldMk cId="4093061687" sldId="326"/>
            <ac:spMk id="15" creationId="{507814DC-B1BE-4DC7-8977-A9EF3C7265F9}"/>
          </ac:spMkLst>
        </pc:spChg>
        <pc:spChg chg="mod">
          <ac:chgData name="GUY Margaux" userId="e01a3446-2140-426a-aa3c-4bc15b164290" providerId="ADAL" clId="{B1EB8964-F517-46F4-877C-BFC95192D7DA}" dt="2024-08-20T12:45:33.193" v="2593" actId="12789"/>
          <ac:spMkLst>
            <pc:docMk/>
            <pc:sldMk cId="4093061687" sldId="326"/>
            <ac:spMk id="17" creationId="{4CCD2D78-4A3C-43D7-89CC-18E7B0F0425C}"/>
          </ac:spMkLst>
        </pc:spChg>
        <pc:spChg chg="del mod">
          <ac:chgData name="GUY Margaux" userId="e01a3446-2140-426a-aa3c-4bc15b164290" providerId="ADAL" clId="{B1EB8964-F517-46F4-877C-BFC95192D7DA}" dt="2024-08-20T12:45:18.206" v="2590" actId="478"/>
          <ac:spMkLst>
            <pc:docMk/>
            <pc:sldMk cId="4093061687" sldId="326"/>
            <ac:spMk id="18" creationId="{947180C4-228E-41D8-A11E-87EE512D5A03}"/>
          </ac:spMkLst>
        </pc:spChg>
        <pc:spChg chg="mod">
          <ac:chgData name="GUY Margaux" userId="e01a3446-2140-426a-aa3c-4bc15b164290" providerId="ADAL" clId="{B1EB8964-F517-46F4-877C-BFC95192D7DA}" dt="2024-08-20T12:45:36.070" v="2594" actId="465"/>
          <ac:spMkLst>
            <pc:docMk/>
            <pc:sldMk cId="4093061687" sldId="326"/>
            <ac:spMk id="20" creationId="{614237B7-B030-4AB9-AA3B-B72FB7C29552}"/>
          </ac:spMkLst>
        </pc:spChg>
        <pc:spChg chg="mod">
          <ac:chgData name="GUY Margaux" userId="e01a3446-2140-426a-aa3c-4bc15b164290" providerId="ADAL" clId="{B1EB8964-F517-46F4-877C-BFC95192D7DA}" dt="2024-08-20T12:45:36.070" v="2594" actId="465"/>
          <ac:spMkLst>
            <pc:docMk/>
            <pc:sldMk cId="4093061687" sldId="326"/>
            <ac:spMk id="21" creationId="{325427CE-A395-48C1-8918-227FFB23346B}"/>
          </ac:spMkLst>
        </pc:spChg>
        <pc:picChg chg="mod modCrop">
          <ac:chgData name="GUY Margaux" userId="e01a3446-2140-426a-aa3c-4bc15b164290" providerId="ADAL" clId="{B1EB8964-F517-46F4-877C-BFC95192D7DA}" dt="2024-08-20T12:38:29.302" v="2545" actId="1036"/>
          <ac:picMkLst>
            <pc:docMk/>
            <pc:sldMk cId="4093061687" sldId="326"/>
            <ac:picMk id="3" creationId="{9D4347B8-B7BB-4754-BECA-A5400AD5CB67}"/>
          </ac:picMkLst>
        </pc:picChg>
      </pc:sldChg>
      <pc:sldChg chg="modSp mod modNotesTx">
        <pc:chgData name="GUY Margaux" userId="e01a3446-2140-426a-aa3c-4bc15b164290" providerId="ADAL" clId="{B1EB8964-F517-46F4-877C-BFC95192D7DA}" dt="2024-08-21T06:42:17.162" v="4520" actId="20577"/>
        <pc:sldMkLst>
          <pc:docMk/>
          <pc:sldMk cId="3982701922" sldId="329"/>
        </pc:sldMkLst>
        <pc:spChg chg="mod">
          <ac:chgData name="GUY Margaux" userId="e01a3446-2140-426a-aa3c-4bc15b164290" providerId="ADAL" clId="{B1EB8964-F517-46F4-877C-BFC95192D7DA}" dt="2024-08-21T06:42:17.162" v="4520" actId="20577"/>
          <ac:spMkLst>
            <pc:docMk/>
            <pc:sldMk cId="3982701922" sldId="329"/>
            <ac:spMk id="10" creationId="{D2030C2A-E996-4B5D-9DF8-FC5FB33346E4}"/>
          </ac:spMkLst>
        </pc:spChg>
        <pc:spChg chg="mod">
          <ac:chgData name="GUY Margaux" userId="e01a3446-2140-426a-aa3c-4bc15b164290" providerId="ADAL" clId="{B1EB8964-F517-46F4-877C-BFC95192D7DA}" dt="2024-08-20T14:56:25.411" v="4387" actId="20577"/>
          <ac:spMkLst>
            <pc:docMk/>
            <pc:sldMk cId="3982701922" sldId="329"/>
            <ac:spMk id="21" creationId="{6F2CF830-2E22-4E3E-B8AF-D9CE38233AAE}"/>
          </ac:spMkLst>
        </pc:spChg>
        <pc:spChg chg="mod">
          <ac:chgData name="GUY Margaux" userId="e01a3446-2140-426a-aa3c-4bc15b164290" providerId="ADAL" clId="{B1EB8964-F517-46F4-877C-BFC95192D7DA}" dt="2024-08-20T12:55:54.765" v="2792" actId="1076"/>
          <ac:spMkLst>
            <pc:docMk/>
            <pc:sldMk cId="3982701922" sldId="329"/>
            <ac:spMk id="24" creationId="{A2D1F081-1443-420F-88C9-E6EF7D33DC90}"/>
          </ac:spMkLst>
        </pc:spChg>
        <pc:spChg chg="mod">
          <ac:chgData name="GUY Margaux" userId="e01a3446-2140-426a-aa3c-4bc15b164290" providerId="ADAL" clId="{B1EB8964-F517-46F4-877C-BFC95192D7DA}" dt="2024-08-20T15:51:43.363" v="4519" actId="20577"/>
          <ac:spMkLst>
            <pc:docMk/>
            <pc:sldMk cId="3982701922" sldId="329"/>
            <ac:spMk id="25" creationId="{A6271776-331B-4F86-B29D-8511BAA19C2C}"/>
          </ac:spMkLst>
        </pc:spChg>
        <pc:picChg chg="mod">
          <ac:chgData name="GUY Margaux" userId="e01a3446-2140-426a-aa3c-4bc15b164290" providerId="ADAL" clId="{B1EB8964-F517-46F4-877C-BFC95192D7DA}" dt="2024-08-20T12:55:57.093" v="2793" actId="1076"/>
          <ac:picMkLst>
            <pc:docMk/>
            <pc:sldMk cId="3982701922" sldId="329"/>
            <ac:picMk id="9" creationId="{302D82D7-8817-4ABF-BC22-EC5318F7D8CC}"/>
          </ac:picMkLst>
        </pc:picChg>
      </pc:sldChg>
      <pc:sldChg chg="modSp mod">
        <pc:chgData name="GUY Margaux" userId="e01a3446-2140-426a-aa3c-4bc15b164290" providerId="ADAL" clId="{B1EB8964-F517-46F4-877C-BFC95192D7DA}" dt="2024-08-20T14:56:29.303" v="4389" actId="20577"/>
        <pc:sldMkLst>
          <pc:docMk/>
          <pc:sldMk cId="3714696983" sldId="331"/>
        </pc:sldMkLst>
        <pc:spChg chg="mod">
          <ac:chgData name="GUY Margaux" userId="e01a3446-2140-426a-aa3c-4bc15b164290" providerId="ADAL" clId="{B1EB8964-F517-46F4-877C-BFC95192D7DA}" dt="2024-08-20T14:56:29.303" v="4389" actId="20577"/>
          <ac:spMkLst>
            <pc:docMk/>
            <pc:sldMk cId="3714696983" sldId="331"/>
            <ac:spMk id="22" creationId="{D93214D6-14E4-403B-8944-BB9CC2CA043A}"/>
          </ac:spMkLst>
        </pc:spChg>
        <pc:spChg chg="mod">
          <ac:chgData name="GUY Margaux" userId="e01a3446-2140-426a-aa3c-4bc15b164290" providerId="ADAL" clId="{B1EB8964-F517-46F4-877C-BFC95192D7DA}" dt="2024-08-20T12:54:54.611" v="2786" actId="12789"/>
          <ac:spMkLst>
            <pc:docMk/>
            <pc:sldMk cId="3714696983" sldId="331"/>
            <ac:spMk id="23" creationId="{EAD0E9BF-9556-4688-A6D8-D4F1EBCC4165}"/>
          </ac:spMkLst>
        </pc:spChg>
        <pc:picChg chg="mod">
          <ac:chgData name="GUY Margaux" userId="e01a3446-2140-426a-aa3c-4bc15b164290" providerId="ADAL" clId="{B1EB8964-F517-46F4-877C-BFC95192D7DA}" dt="2024-08-20T12:55:17.286" v="2789" actId="1076"/>
          <ac:picMkLst>
            <pc:docMk/>
            <pc:sldMk cId="3714696983" sldId="331"/>
            <ac:picMk id="6" creationId="{ACF3C65F-9541-446C-80A9-CC81F3B86C4B}"/>
          </ac:picMkLst>
        </pc:picChg>
        <pc:picChg chg="mod">
          <ac:chgData name="GUY Margaux" userId="e01a3446-2140-426a-aa3c-4bc15b164290" providerId="ADAL" clId="{B1EB8964-F517-46F4-877C-BFC95192D7DA}" dt="2024-08-20T12:55:22.965" v="2790" actId="1076"/>
          <ac:picMkLst>
            <pc:docMk/>
            <pc:sldMk cId="3714696983" sldId="331"/>
            <ac:picMk id="18" creationId="{CE9DEEFF-F38B-4DB1-AD07-0A1B196A9E9A}"/>
          </ac:picMkLst>
        </pc:picChg>
        <pc:picChg chg="mod">
          <ac:chgData name="GUY Margaux" userId="e01a3446-2140-426a-aa3c-4bc15b164290" providerId="ADAL" clId="{B1EB8964-F517-46F4-877C-BFC95192D7DA}" dt="2024-08-20T12:54:54.611" v="2786" actId="12789"/>
          <ac:picMkLst>
            <pc:docMk/>
            <pc:sldMk cId="3714696983" sldId="331"/>
            <ac:picMk id="19" creationId="{9CDF4744-1822-40B0-8359-AA155FC63A34}"/>
          </ac:picMkLst>
        </pc:picChg>
      </pc:sldChg>
      <pc:sldChg chg="addSp delSp modSp mod delAnim modAnim modNotesTx">
        <pc:chgData name="GUY Margaux" userId="e01a3446-2140-426a-aa3c-4bc15b164290" providerId="ADAL" clId="{B1EB8964-F517-46F4-877C-BFC95192D7DA}" dt="2024-08-20T15:30:26.592" v="4490" actId="1076"/>
        <pc:sldMkLst>
          <pc:docMk/>
          <pc:sldMk cId="334466305" sldId="332"/>
        </pc:sldMkLst>
        <pc:spChg chg="mod topLvl">
          <ac:chgData name="GUY Margaux" userId="e01a3446-2140-426a-aa3c-4bc15b164290" providerId="ADAL" clId="{B1EB8964-F517-46F4-877C-BFC95192D7DA}" dt="2024-08-20T15:30:26.592" v="4490" actId="1076"/>
          <ac:spMkLst>
            <pc:docMk/>
            <pc:sldMk cId="334466305" sldId="332"/>
            <ac:spMk id="556" creationId="{62625EA1-13D1-453B-9FBE-1B2B2C225531}"/>
          </ac:spMkLst>
        </pc:spChg>
        <pc:spChg chg="mod topLvl">
          <ac:chgData name="GUY Margaux" userId="e01a3446-2140-426a-aa3c-4bc15b164290" providerId="ADAL" clId="{B1EB8964-F517-46F4-877C-BFC95192D7DA}" dt="2024-08-20T09:32:08.213" v="1426" actId="208"/>
          <ac:spMkLst>
            <pc:docMk/>
            <pc:sldMk cId="334466305" sldId="332"/>
            <ac:spMk id="557" creationId="{0A5F8042-2327-4DF7-B960-D3EB430D6EC7}"/>
          </ac:spMkLst>
        </pc:spChg>
        <pc:spChg chg="del mod topLvl">
          <ac:chgData name="GUY Margaux" userId="e01a3446-2140-426a-aa3c-4bc15b164290" providerId="ADAL" clId="{B1EB8964-F517-46F4-877C-BFC95192D7DA}" dt="2024-08-20T09:34:55.608" v="1442" actId="478"/>
          <ac:spMkLst>
            <pc:docMk/>
            <pc:sldMk cId="334466305" sldId="332"/>
            <ac:spMk id="558" creationId="{A18DA76D-6E29-4DC6-B5BB-11157390CFD5}"/>
          </ac:spMkLst>
        </pc:spChg>
        <pc:spChg chg="mod topLvl">
          <ac:chgData name="GUY Margaux" userId="e01a3446-2140-426a-aa3c-4bc15b164290" providerId="ADAL" clId="{B1EB8964-F517-46F4-877C-BFC95192D7DA}" dt="2024-08-20T09:35:55.333" v="1449" actId="164"/>
          <ac:spMkLst>
            <pc:docMk/>
            <pc:sldMk cId="334466305" sldId="332"/>
            <ac:spMk id="559" creationId="{F76A388E-181A-4348-BFEF-71BDEA10E8D8}"/>
          </ac:spMkLst>
        </pc:spChg>
        <pc:spChg chg="mod topLvl">
          <ac:chgData name="GUY Margaux" userId="e01a3446-2140-426a-aa3c-4bc15b164290" providerId="ADAL" clId="{B1EB8964-F517-46F4-877C-BFC95192D7DA}" dt="2024-08-20T09:35:55.333" v="1449" actId="164"/>
          <ac:spMkLst>
            <pc:docMk/>
            <pc:sldMk cId="334466305" sldId="332"/>
            <ac:spMk id="560" creationId="{E33CBA1B-1CC3-46F0-A5BC-7BC324E8DF3F}"/>
          </ac:spMkLst>
        </pc:spChg>
        <pc:spChg chg="mod topLvl">
          <ac:chgData name="GUY Margaux" userId="e01a3446-2140-426a-aa3c-4bc15b164290" providerId="ADAL" clId="{B1EB8964-F517-46F4-877C-BFC95192D7DA}" dt="2024-08-20T09:35:55.333" v="1449" actId="164"/>
          <ac:spMkLst>
            <pc:docMk/>
            <pc:sldMk cId="334466305" sldId="332"/>
            <ac:spMk id="561" creationId="{E74C45A3-E8BE-4778-AF69-02A38F11A931}"/>
          </ac:spMkLst>
        </pc:spChg>
        <pc:spChg chg="mod topLvl">
          <ac:chgData name="GUY Margaux" userId="e01a3446-2140-426a-aa3c-4bc15b164290" providerId="ADAL" clId="{B1EB8964-F517-46F4-877C-BFC95192D7DA}" dt="2024-08-20T09:35:55.333" v="1449" actId="164"/>
          <ac:spMkLst>
            <pc:docMk/>
            <pc:sldMk cId="334466305" sldId="332"/>
            <ac:spMk id="562" creationId="{6D7D2EBC-279D-4263-8E48-9C8A5B4E9A60}"/>
          </ac:spMkLst>
        </pc:spChg>
        <pc:spChg chg="mod topLvl">
          <ac:chgData name="GUY Margaux" userId="e01a3446-2140-426a-aa3c-4bc15b164290" providerId="ADAL" clId="{B1EB8964-F517-46F4-877C-BFC95192D7DA}" dt="2024-08-20T09:35:55.333" v="1449" actId="164"/>
          <ac:spMkLst>
            <pc:docMk/>
            <pc:sldMk cId="334466305" sldId="332"/>
            <ac:spMk id="563" creationId="{CB6E1DCD-76C5-4532-8FE5-C1811A53DAE1}"/>
          </ac:spMkLst>
        </pc:spChg>
        <pc:spChg chg="mod topLvl">
          <ac:chgData name="GUY Margaux" userId="e01a3446-2140-426a-aa3c-4bc15b164290" providerId="ADAL" clId="{B1EB8964-F517-46F4-877C-BFC95192D7DA}" dt="2024-08-20T09:35:55.333" v="1449" actId="164"/>
          <ac:spMkLst>
            <pc:docMk/>
            <pc:sldMk cId="334466305" sldId="332"/>
            <ac:spMk id="564" creationId="{4725F555-2BF1-4FB4-AB54-F135F89B8705}"/>
          </ac:spMkLst>
        </pc:spChg>
        <pc:spChg chg="mod topLvl">
          <ac:chgData name="GUY Margaux" userId="e01a3446-2140-426a-aa3c-4bc15b164290" providerId="ADAL" clId="{B1EB8964-F517-46F4-877C-BFC95192D7DA}" dt="2024-08-20T09:31:58.279" v="1425" actId="164"/>
          <ac:spMkLst>
            <pc:docMk/>
            <pc:sldMk cId="334466305" sldId="332"/>
            <ac:spMk id="565" creationId="{DC8881FF-3896-4631-A758-7CF26E39ADAA}"/>
          </ac:spMkLst>
        </pc:spChg>
        <pc:spChg chg="mod topLvl">
          <ac:chgData name="GUY Margaux" userId="e01a3446-2140-426a-aa3c-4bc15b164290" providerId="ADAL" clId="{B1EB8964-F517-46F4-877C-BFC95192D7DA}" dt="2024-08-20T09:35:55.333" v="1449" actId="164"/>
          <ac:spMkLst>
            <pc:docMk/>
            <pc:sldMk cId="334466305" sldId="332"/>
            <ac:spMk id="566" creationId="{A4A2ACAE-9DB7-4962-AD30-0B815EBB8614}"/>
          </ac:spMkLst>
        </pc:spChg>
        <pc:spChg chg="mod">
          <ac:chgData name="GUY Margaux" userId="e01a3446-2140-426a-aa3c-4bc15b164290" providerId="ADAL" clId="{B1EB8964-F517-46F4-877C-BFC95192D7DA}" dt="2024-08-20T09:22:36.112" v="1408" actId="1076"/>
          <ac:spMkLst>
            <pc:docMk/>
            <pc:sldMk cId="334466305" sldId="332"/>
            <ac:spMk id="591" creationId="{105CD04E-2E92-43BA-AC4E-B14A6C3AA8D2}"/>
          </ac:spMkLst>
        </pc:spChg>
        <pc:spChg chg="mod">
          <ac:chgData name="GUY Margaux" userId="e01a3446-2140-426a-aa3c-4bc15b164290" providerId="ADAL" clId="{B1EB8964-F517-46F4-877C-BFC95192D7DA}" dt="2024-08-20T09:29:28.073" v="1411" actId="1076"/>
          <ac:spMkLst>
            <pc:docMk/>
            <pc:sldMk cId="334466305" sldId="332"/>
            <ac:spMk id="594" creationId="{FDA689E0-263F-4F61-B4DD-EBEDF1460E4A}"/>
          </ac:spMkLst>
        </pc:spChg>
        <pc:spChg chg="mod">
          <ac:chgData name="GUY Margaux" userId="e01a3446-2140-426a-aa3c-4bc15b164290" providerId="ADAL" clId="{B1EB8964-F517-46F4-877C-BFC95192D7DA}" dt="2024-08-20T09:30:35.148" v="1416" actId="1076"/>
          <ac:spMkLst>
            <pc:docMk/>
            <pc:sldMk cId="334466305" sldId="332"/>
            <ac:spMk id="595" creationId="{3703F627-4F54-4B7B-8B3B-055FD23485AB}"/>
          </ac:spMkLst>
        </pc:spChg>
        <pc:spChg chg="mod">
          <ac:chgData name="GUY Margaux" userId="e01a3446-2140-426a-aa3c-4bc15b164290" providerId="ADAL" clId="{B1EB8964-F517-46F4-877C-BFC95192D7DA}" dt="2024-08-20T09:30:50.386" v="1419" actId="1076"/>
          <ac:spMkLst>
            <pc:docMk/>
            <pc:sldMk cId="334466305" sldId="332"/>
            <ac:spMk id="596" creationId="{61B0EC3F-C023-4122-A4C6-7BF58C02FA7D}"/>
          </ac:spMkLst>
        </pc:spChg>
        <pc:spChg chg="mod">
          <ac:chgData name="GUY Margaux" userId="e01a3446-2140-426a-aa3c-4bc15b164290" providerId="ADAL" clId="{B1EB8964-F517-46F4-877C-BFC95192D7DA}" dt="2024-08-20T09:31:15.159" v="1421" actId="1076"/>
          <ac:spMkLst>
            <pc:docMk/>
            <pc:sldMk cId="334466305" sldId="332"/>
            <ac:spMk id="597" creationId="{3C080422-1E50-4F49-BB8E-C16C7A122240}"/>
          </ac:spMkLst>
        </pc:spChg>
        <pc:spChg chg="mod">
          <ac:chgData name="GUY Margaux" userId="e01a3446-2140-426a-aa3c-4bc15b164290" providerId="ADAL" clId="{B1EB8964-F517-46F4-877C-BFC95192D7DA}" dt="2024-08-20T09:31:30.786" v="1423" actId="1076"/>
          <ac:spMkLst>
            <pc:docMk/>
            <pc:sldMk cId="334466305" sldId="332"/>
            <ac:spMk id="598" creationId="{319C25AC-969F-4A26-A934-FBC43332CB2A}"/>
          </ac:spMkLst>
        </pc:spChg>
        <pc:spChg chg="mod">
          <ac:chgData name="GUY Margaux" userId="e01a3446-2140-426a-aa3c-4bc15b164290" providerId="ADAL" clId="{B1EB8964-F517-46F4-877C-BFC95192D7DA}" dt="2024-08-20T15:30:07.671" v="4489" actId="14100"/>
          <ac:spMkLst>
            <pc:docMk/>
            <pc:sldMk cId="334466305" sldId="332"/>
            <ac:spMk id="624" creationId="{63D2FAF3-E4E4-47D0-A429-EB6BF5CCA6C4}"/>
          </ac:spMkLst>
        </pc:spChg>
        <pc:spChg chg="mod">
          <ac:chgData name="GUY Margaux" userId="e01a3446-2140-426a-aa3c-4bc15b164290" providerId="ADAL" clId="{B1EB8964-F517-46F4-877C-BFC95192D7DA}" dt="2024-08-20T15:29:22.426" v="4487" actId="1076"/>
          <ac:spMkLst>
            <pc:docMk/>
            <pc:sldMk cId="334466305" sldId="332"/>
            <ac:spMk id="625" creationId="{714C02D3-5ADB-425B-8221-628EE92C2DB9}"/>
          </ac:spMkLst>
        </pc:spChg>
        <pc:spChg chg="del">
          <ac:chgData name="GUY Margaux" userId="e01a3446-2140-426a-aa3c-4bc15b164290" providerId="ADAL" clId="{B1EB8964-F517-46F4-877C-BFC95192D7DA}" dt="2024-08-20T09:21:10.270" v="1399" actId="478"/>
          <ac:spMkLst>
            <pc:docMk/>
            <pc:sldMk cId="334466305" sldId="332"/>
            <ac:spMk id="628" creationId="{EE20EFE3-AAF2-4DED-8610-60A73C3E43F7}"/>
          </ac:spMkLst>
        </pc:spChg>
        <pc:spChg chg="add mod">
          <ac:chgData name="GUY Margaux" userId="e01a3446-2140-426a-aa3c-4bc15b164290" providerId="ADAL" clId="{B1EB8964-F517-46F4-877C-BFC95192D7DA}" dt="2024-08-20T15:30:26.592" v="4490" actId="1076"/>
          <ac:spMkLst>
            <pc:docMk/>
            <pc:sldMk cId="334466305" sldId="332"/>
            <ac:spMk id="630" creationId="{884D6FCB-4193-4658-96CB-B5B9AA4628CA}"/>
          </ac:spMkLst>
        </pc:spChg>
        <pc:spChg chg="add mod">
          <ac:chgData name="GUY Margaux" userId="e01a3446-2140-426a-aa3c-4bc15b164290" providerId="ADAL" clId="{B1EB8964-F517-46F4-877C-BFC95192D7DA}" dt="2024-08-20T09:55:59.912" v="1540" actId="1076"/>
          <ac:spMkLst>
            <pc:docMk/>
            <pc:sldMk cId="334466305" sldId="332"/>
            <ac:spMk id="637" creationId="{9B5444F8-1AFD-492A-8DB5-F84BA7266EDF}"/>
          </ac:spMkLst>
        </pc:spChg>
        <pc:spChg chg="add mod">
          <ac:chgData name="GUY Margaux" userId="e01a3446-2140-426a-aa3c-4bc15b164290" providerId="ADAL" clId="{B1EB8964-F517-46F4-877C-BFC95192D7DA}" dt="2024-08-20T09:53:29.290" v="1528" actId="1076"/>
          <ac:spMkLst>
            <pc:docMk/>
            <pc:sldMk cId="334466305" sldId="332"/>
            <ac:spMk id="652" creationId="{692F4D49-833A-4411-ACE3-8FC4372A1D26}"/>
          </ac:spMkLst>
        </pc:spChg>
        <pc:spChg chg="del">
          <ac:chgData name="GUY Margaux" userId="e01a3446-2140-426a-aa3c-4bc15b164290" providerId="ADAL" clId="{B1EB8964-F517-46F4-877C-BFC95192D7DA}" dt="2024-08-20T09:21:10.270" v="1399" actId="478"/>
          <ac:spMkLst>
            <pc:docMk/>
            <pc:sldMk cId="334466305" sldId="332"/>
            <ac:spMk id="653" creationId="{BAF0B3E5-9C18-47D5-830D-6300D52AE666}"/>
          </ac:spMkLst>
        </pc:spChg>
        <pc:spChg chg="add mod">
          <ac:chgData name="GUY Margaux" userId="e01a3446-2140-426a-aa3c-4bc15b164290" providerId="ADAL" clId="{B1EB8964-F517-46F4-877C-BFC95192D7DA}" dt="2024-08-20T09:53:38.175" v="1529" actId="1076"/>
          <ac:spMkLst>
            <pc:docMk/>
            <pc:sldMk cId="334466305" sldId="332"/>
            <ac:spMk id="674" creationId="{BC0B3480-F286-46FC-88A1-1D1E0A6E2839}"/>
          </ac:spMkLst>
        </pc:spChg>
        <pc:spChg chg="add mod">
          <ac:chgData name="GUY Margaux" userId="e01a3446-2140-426a-aa3c-4bc15b164290" providerId="ADAL" clId="{B1EB8964-F517-46F4-877C-BFC95192D7DA}" dt="2024-08-20T09:53:54.409" v="1532" actId="1076"/>
          <ac:spMkLst>
            <pc:docMk/>
            <pc:sldMk cId="334466305" sldId="332"/>
            <ac:spMk id="675" creationId="{0B1EA1A5-37AF-4779-B52E-7F7AF23139A1}"/>
          </ac:spMkLst>
        </pc:spChg>
        <pc:spChg chg="add mod">
          <ac:chgData name="GUY Margaux" userId="e01a3446-2140-426a-aa3c-4bc15b164290" providerId="ADAL" clId="{B1EB8964-F517-46F4-877C-BFC95192D7DA}" dt="2024-08-20T09:56:02.704" v="1542" actId="1076"/>
          <ac:spMkLst>
            <pc:docMk/>
            <pc:sldMk cId="334466305" sldId="332"/>
            <ac:spMk id="676" creationId="{6A1E0739-7422-48D1-966F-16884479AACF}"/>
          </ac:spMkLst>
        </pc:spChg>
        <pc:spChg chg="add mod">
          <ac:chgData name="GUY Margaux" userId="e01a3446-2140-426a-aa3c-4bc15b164290" providerId="ADAL" clId="{B1EB8964-F517-46F4-877C-BFC95192D7DA}" dt="2024-08-20T09:54:21.897" v="1534" actId="1076"/>
          <ac:spMkLst>
            <pc:docMk/>
            <pc:sldMk cId="334466305" sldId="332"/>
            <ac:spMk id="677" creationId="{99388F26-B34C-42F4-BE98-16363AB044F9}"/>
          </ac:spMkLst>
        </pc:spChg>
        <pc:spChg chg="add mod">
          <ac:chgData name="GUY Margaux" userId="e01a3446-2140-426a-aa3c-4bc15b164290" providerId="ADAL" clId="{B1EB8964-F517-46F4-877C-BFC95192D7DA}" dt="2024-08-20T09:56:41.944" v="1546" actId="20577"/>
          <ac:spMkLst>
            <pc:docMk/>
            <pc:sldMk cId="334466305" sldId="332"/>
            <ac:spMk id="678" creationId="{D81DA817-2513-4173-B964-D649D478FD9E}"/>
          </ac:spMkLst>
        </pc:spChg>
        <pc:spChg chg="add mod">
          <ac:chgData name="GUY Margaux" userId="e01a3446-2140-426a-aa3c-4bc15b164290" providerId="ADAL" clId="{B1EB8964-F517-46F4-877C-BFC95192D7DA}" dt="2024-08-20T09:57:03.274" v="1550" actId="20577"/>
          <ac:spMkLst>
            <pc:docMk/>
            <pc:sldMk cId="334466305" sldId="332"/>
            <ac:spMk id="679" creationId="{003701BC-6585-4F76-A8D5-B3DFC8A62B76}"/>
          </ac:spMkLst>
        </pc:spChg>
        <pc:spChg chg="add mod">
          <ac:chgData name="GUY Margaux" userId="e01a3446-2140-426a-aa3c-4bc15b164290" providerId="ADAL" clId="{B1EB8964-F517-46F4-877C-BFC95192D7DA}" dt="2024-08-20T09:57:31.336" v="1555" actId="20577"/>
          <ac:spMkLst>
            <pc:docMk/>
            <pc:sldMk cId="334466305" sldId="332"/>
            <ac:spMk id="680" creationId="{E253BA79-F829-4A63-B0F9-518DD633F61A}"/>
          </ac:spMkLst>
        </pc:spChg>
        <pc:spChg chg="add mod">
          <ac:chgData name="GUY Margaux" userId="e01a3446-2140-426a-aa3c-4bc15b164290" providerId="ADAL" clId="{B1EB8964-F517-46F4-877C-BFC95192D7DA}" dt="2024-08-20T09:57:50.729" v="1559" actId="20577"/>
          <ac:spMkLst>
            <pc:docMk/>
            <pc:sldMk cId="334466305" sldId="332"/>
            <ac:spMk id="681" creationId="{FEC4DCDD-2FA1-4ECE-AD96-9FAF4951BA41}"/>
          </ac:spMkLst>
        </pc:spChg>
        <pc:spChg chg="add mod">
          <ac:chgData name="GUY Margaux" userId="e01a3446-2140-426a-aa3c-4bc15b164290" providerId="ADAL" clId="{B1EB8964-F517-46F4-877C-BFC95192D7DA}" dt="2024-08-20T09:58:08.492" v="1566" actId="20577"/>
          <ac:spMkLst>
            <pc:docMk/>
            <pc:sldMk cId="334466305" sldId="332"/>
            <ac:spMk id="682" creationId="{6DE6CCEC-0AD0-4485-96AF-E42D16C4807E}"/>
          </ac:spMkLst>
        </pc:spChg>
        <pc:spChg chg="add mod">
          <ac:chgData name="GUY Margaux" userId="e01a3446-2140-426a-aa3c-4bc15b164290" providerId="ADAL" clId="{B1EB8964-F517-46F4-877C-BFC95192D7DA}" dt="2024-08-20T09:58:37.047" v="1573" actId="20577"/>
          <ac:spMkLst>
            <pc:docMk/>
            <pc:sldMk cId="334466305" sldId="332"/>
            <ac:spMk id="683" creationId="{0A5B9FDB-29F2-4B9C-A873-4BEA6802D89A}"/>
          </ac:spMkLst>
        </pc:spChg>
        <pc:spChg chg="add del mod">
          <ac:chgData name="GUY Margaux" userId="e01a3446-2140-426a-aa3c-4bc15b164290" providerId="ADAL" clId="{B1EB8964-F517-46F4-877C-BFC95192D7DA}" dt="2024-08-20T10:10:19.182" v="1627" actId="478"/>
          <ac:spMkLst>
            <pc:docMk/>
            <pc:sldMk cId="334466305" sldId="332"/>
            <ac:spMk id="684" creationId="{DAC9FD06-EF42-4948-8750-71688002E146}"/>
          </ac:spMkLst>
        </pc:spChg>
        <pc:spChg chg="add del mod">
          <ac:chgData name="GUY Margaux" userId="e01a3446-2140-426a-aa3c-4bc15b164290" providerId="ADAL" clId="{B1EB8964-F517-46F4-877C-BFC95192D7DA}" dt="2024-08-20T10:10:25.234" v="1629" actId="478"/>
          <ac:spMkLst>
            <pc:docMk/>
            <pc:sldMk cId="334466305" sldId="332"/>
            <ac:spMk id="685" creationId="{707ACF36-47E0-46FF-B08F-255DFAF311FB}"/>
          </ac:spMkLst>
        </pc:spChg>
        <pc:spChg chg="add del mod">
          <ac:chgData name="GUY Margaux" userId="e01a3446-2140-426a-aa3c-4bc15b164290" providerId="ADAL" clId="{B1EB8964-F517-46F4-877C-BFC95192D7DA}" dt="2024-08-20T10:10:22.431" v="1628" actId="478"/>
          <ac:spMkLst>
            <pc:docMk/>
            <pc:sldMk cId="334466305" sldId="332"/>
            <ac:spMk id="686" creationId="{1831943D-FE0C-4320-B97D-1A497CDB2348}"/>
          </ac:spMkLst>
        </pc:spChg>
        <pc:spChg chg="add del mod">
          <ac:chgData name="GUY Margaux" userId="e01a3446-2140-426a-aa3c-4bc15b164290" providerId="ADAL" clId="{B1EB8964-F517-46F4-877C-BFC95192D7DA}" dt="2024-08-20T13:08:24.247" v="2898"/>
          <ac:spMkLst>
            <pc:docMk/>
            <pc:sldMk cId="334466305" sldId="332"/>
            <ac:spMk id="687" creationId="{C05BD490-F797-4322-AC18-4BA2E61CF0D2}"/>
          </ac:spMkLst>
        </pc:spChg>
        <pc:grpChg chg="add mod">
          <ac:chgData name="GUY Margaux" userId="e01a3446-2140-426a-aa3c-4bc15b164290" providerId="ADAL" clId="{B1EB8964-F517-46F4-877C-BFC95192D7DA}" dt="2024-08-20T15:30:26.592" v="4490" actId="1076"/>
          <ac:grpSpMkLst>
            <pc:docMk/>
            <pc:sldMk cId="334466305" sldId="332"/>
            <ac:grpSpMk id="2" creationId="{F19F7E72-39F8-42D6-8565-0B336DE1580A}"/>
          </ac:grpSpMkLst>
        </pc:grpChg>
        <pc:grpChg chg="add del mod">
          <ac:chgData name="GUY Margaux" userId="e01a3446-2140-426a-aa3c-4bc15b164290" providerId="ADAL" clId="{B1EB8964-F517-46F4-877C-BFC95192D7DA}" dt="2024-08-20T09:35:46.203" v="1448" actId="165"/>
          <ac:grpSpMkLst>
            <pc:docMk/>
            <pc:sldMk cId="334466305" sldId="332"/>
            <ac:grpSpMk id="3" creationId="{1EEEE59C-16DD-40BA-9ABC-8ABD3DE4333C}"/>
          </ac:grpSpMkLst>
        </pc:grpChg>
        <pc:grpChg chg="add mod">
          <ac:chgData name="GUY Margaux" userId="e01a3446-2140-426a-aa3c-4bc15b164290" providerId="ADAL" clId="{B1EB8964-F517-46F4-877C-BFC95192D7DA}" dt="2024-08-20T15:30:26.592" v="4490" actId="1076"/>
          <ac:grpSpMkLst>
            <pc:docMk/>
            <pc:sldMk cId="334466305" sldId="332"/>
            <ac:grpSpMk id="4" creationId="{EBD3AA8C-2082-4CBE-BEED-161D2DA15722}"/>
          </ac:grpSpMkLst>
        </pc:grpChg>
        <pc:grpChg chg="mod">
          <ac:chgData name="GUY Margaux" userId="e01a3446-2140-426a-aa3c-4bc15b164290" providerId="ADAL" clId="{B1EB8964-F517-46F4-877C-BFC95192D7DA}" dt="2024-08-20T15:30:26.592" v="4490" actId="1076"/>
          <ac:grpSpMkLst>
            <pc:docMk/>
            <pc:sldMk cId="334466305" sldId="332"/>
            <ac:grpSpMk id="654" creationId="{544A023E-51FE-4FA3-8A94-025C0965CECD}"/>
          </ac:grpSpMkLst>
        </pc:grpChg>
        <pc:grpChg chg="mod">
          <ac:chgData name="GUY Margaux" userId="e01a3446-2140-426a-aa3c-4bc15b164290" providerId="ADAL" clId="{B1EB8964-F517-46F4-877C-BFC95192D7DA}" dt="2024-08-20T15:30:26.592" v="4490" actId="1076"/>
          <ac:grpSpMkLst>
            <pc:docMk/>
            <pc:sldMk cId="334466305" sldId="332"/>
            <ac:grpSpMk id="655" creationId="{18D05272-5972-4ADB-B5AF-E21B96CBF5B2}"/>
          </ac:grpSpMkLst>
        </pc:grpChg>
        <pc:grpChg chg="mod">
          <ac:chgData name="GUY Margaux" userId="e01a3446-2140-426a-aa3c-4bc15b164290" providerId="ADAL" clId="{B1EB8964-F517-46F4-877C-BFC95192D7DA}" dt="2024-08-20T15:30:26.592" v="4490" actId="1076"/>
          <ac:grpSpMkLst>
            <pc:docMk/>
            <pc:sldMk cId="334466305" sldId="332"/>
            <ac:grpSpMk id="656" creationId="{5886C17F-6A3D-4CA3-976C-BE1F8EB618B2}"/>
          </ac:grpSpMkLst>
        </pc:grpChg>
        <pc:grpChg chg="del mod">
          <ac:chgData name="GUY Margaux" userId="e01a3446-2140-426a-aa3c-4bc15b164290" providerId="ADAL" clId="{B1EB8964-F517-46F4-877C-BFC95192D7DA}" dt="2024-08-20T09:31:53.373" v="1424" actId="165"/>
          <ac:grpSpMkLst>
            <pc:docMk/>
            <pc:sldMk cId="334466305" sldId="332"/>
            <ac:grpSpMk id="657" creationId="{F5D9CA48-70F1-48CF-B907-6318F678D523}"/>
          </ac:grpSpMkLst>
        </pc:grpChg>
      </pc:sldChg>
      <pc:sldChg chg="modSp mod">
        <pc:chgData name="GUY Margaux" userId="e01a3446-2140-426a-aa3c-4bc15b164290" providerId="ADAL" clId="{B1EB8964-F517-46F4-877C-BFC95192D7DA}" dt="2024-08-20T15:34:55.504" v="4502" actId="20577"/>
        <pc:sldMkLst>
          <pc:docMk/>
          <pc:sldMk cId="1180832708" sldId="333"/>
        </pc:sldMkLst>
        <pc:spChg chg="mod">
          <ac:chgData name="GUY Margaux" userId="e01a3446-2140-426a-aa3c-4bc15b164290" providerId="ADAL" clId="{B1EB8964-F517-46F4-877C-BFC95192D7DA}" dt="2024-08-20T07:39:02.747" v="587" actId="20577"/>
          <ac:spMkLst>
            <pc:docMk/>
            <pc:sldMk cId="1180832708" sldId="333"/>
            <ac:spMk id="14" creationId="{3864563A-3E76-4D2D-BF45-1E0D1949F6E3}"/>
          </ac:spMkLst>
        </pc:spChg>
        <pc:spChg chg="mod">
          <ac:chgData name="GUY Margaux" userId="e01a3446-2140-426a-aa3c-4bc15b164290" providerId="ADAL" clId="{B1EB8964-F517-46F4-877C-BFC95192D7DA}" dt="2024-08-20T15:34:55.504" v="4502" actId="20577"/>
          <ac:spMkLst>
            <pc:docMk/>
            <pc:sldMk cId="1180832708" sldId="333"/>
            <ac:spMk id="15" creationId="{A574C4C8-4304-47C9-83C4-ADCE74A831F6}"/>
          </ac:spMkLst>
        </pc:spChg>
      </pc:sldChg>
      <pc:sldChg chg="addSp delSp modSp add mod modShow">
        <pc:chgData name="GUY Margaux" userId="e01a3446-2140-426a-aa3c-4bc15b164290" providerId="ADAL" clId="{B1EB8964-F517-46F4-877C-BFC95192D7DA}" dt="2024-08-20T07:32:08.594" v="381" actId="729"/>
        <pc:sldMkLst>
          <pc:docMk/>
          <pc:sldMk cId="3339337333" sldId="334"/>
        </pc:sldMkLst>
        <pc:spChg chg="del">
          <ac:chgData name="GUY Margaux" userId="e01a3446-2140-426a-aa3c-4bc15b164290" providerId="ADAL" clId="{B1EB8964-F517-46F4-877C-BFC95192D7DA}" dt="2024-08-20T07:26:50.352" v="368" actId="478"/>
          <ac:spMkLst>
            <pc:docMk/>
            <pc:sldMk cId="3339337333" sldId="334"/>
            <ac:spMk id="15" creationId="{69C9B938-F5E6-445A-A903-8168F0331239}"/>
          </ac:spMkLst>
        </pc:spChg>
        <pc:spChg chg="del">
          <ac:chgData name="GUY Margaux" userId="e01a3446-2140-426a-aa3c-4bc15b164290" providerId="ADAL" clId="{B1EB8964-F517-46F4-877C-BFC95192D7DA}" dt="2024-08-20T07:26:47.244" v="365" actId="478"/>
          <ac:spMkLst>
            <pc:docMk/>
            <pc:sldMk cId="3339337333" sldId="334"/>
            <ac:spMk id="16" creationId="{EED383CF-F590-4ED6-8ACE-AEB55CBF8CFA}"/>
          </ac:spMkLst>
        </pc:spChg>
        <pc:spChg chg="del">
          <ac:chgData name="GUY Margaux" userId="e01a3446-2140-426a-aa3c-4bc15b164290" providerId="ADAL" clId="{B1EB8964-F517-46F4-877C-BFC95192D7DA}" dt="2024-08-20T07:26:43.806" v="361" actId="478"/>
          <ac:spMkLst>
            <pc:docMk/>
            <pc:sldMk cId="3339337333" sldId="334"/>
            <ac:spMk id="21" creationId="{EA76E610-0177-413C-857C-980EA5FC973A}"/>
          </ac:spMkLst>
        </pc:spChg>
        <pc:spChg chg="del">
          <ac:chgData name="GUY Margaux" userId="e01a3446-2140-426a-aa3c-4bc15b164290" providerId="ADAL" clId="{B1EB8964-F517-46F4-877C-BFC95192D7DA}" dt="2024-08-20T07:26:44.845" v="362" actId="478"/>
          <ac:spMkLst>
            <pc:docMk/>
            <pc:sldMk cId="3339337333" sldId="334"/>
            <ac:spMk id="23" creationId="{EAD0E9BF-9556-4688-A6D8-D4F1EBCC4165}"/>
          </ac:spMkLst>
        </pc:spChg>
        <pc:picChg chg="del">
          <ac:chgData name="GUY Margaux" userId="e01a3446-2140-426a-aa3c-4bc15b164290" providerId="ADAL" clId="{B1EB8964-F517-46F4-877C-BFC95192D7DA}" dt="2024-08-20T07:26:41.201" v="358" actId="478"/>
          <ac:picMkLst>
            <pc:docMk/>
            <pc:sldMk cId="3339337333" sldId="334"/>
            <ac:picMk id="3" creationId="{979A6579-51C8-4A16-9E8E-4E687CE46B32}"/>
          </ac:picMkLst>
        </pc:picChg>
        <pc:picChg chg="add del mod">
          <ac:chgData name="GUY Margaux" userId="e01a3446-2140-426a-aa3c-4bc15b164290" providerId="ADAL" clId="{B1EB8964-F517-46F4-877C-BFC95192D7DA}" dt="2024-08-20T07:31:04.766" v="373" actId="478"/>
          <ac:picMkLst>
            <pc:docMk/>
            <pc:sldMk cId="3339337333" sldId="334"/>
            <ac:picMk id="4" creationId="{36B3729C-8978-45F1-A72D-001BE05C4B31}"/>
          </ac:picMkLst>
        </pc:picChg>
        <pc:picChg chg="del">
          <ac:chgData name="GUY Margaux" userId="e01a3446-2140-426a-aa3c-4bc15b164290" providerId="ADAL" clId="{B1EB8964-F517-46F4-877C-BFC95192D7DA}" dt="2024-08-20T07:26:42.238" v="360" actId="478"/>
          <ac:picMkLst>
            <pc:docMk/>
            <pc:sldMk cId="3339337333" sldId="334"/>
            <ac:picMk id="6" creationId="{ACF3C65F-9541-446C-80A9-CC81F3B86C4B}"/>
          </ac:picMkLst>
        </pc:picChg>
        <pc:picChg chg="add mod">
          <ac:chgData name="GUY Margaux" userId="e01a3446-2140-426a-aa3c-4bc15b164290" providerId="ADAL" clId="{B1EB8964-F517-46F4-877C-BFC95192D7DA}" dt="2024-08-20T07:31:20.372" v="378" actId="1076"/>
          <ac:picMkLst>
            <pc:docMk/>
            <pc:sldMk cId="3339337333" sldId="334"/>
            <ac:picMk id="8" creationId="{D7F162CA-FDDB-42B0-9A8F-732B2DF735AA}"/>
          </ac:picMkLst>
        </pc:picChg>
        <pc:picChg chg="del">
          <ac:chgData name="GUY Margaux" userId="e01a3446-2140-426a-aa3c-4bc15b164290" providerId="ADAL" clId="{B1EB8964-F517-46F4-877C-BFC95192D7DA}" dt="2024-08-20T07:26:41.919" v="359" actId="478"/>
          <ac:picMkLst>
            <pc:docMk/>
            <pc:sldMk cId="3339337333" sldId="334"/>
            <ac:picMk id="10" creationId="{1DB9628E-31B9-40C5-94E3-0A3A260A2164}"/>
          </ac:picMkLst>
        </pc:picChg>
        <pc:picChg chg="del">
          <ac:chgData name="GUY Margaux" userId="e01a3446-2140-426a-aa3c-4bc15b164290" providerId="ADAL" clId="{B1EB8964-F517-46F4-877C-BFC95192D7DA}" dt="2024-08-20T07:26:48.220" v="367" actId="478"/>
          <ac:picMkLst>
            <pc:docMk/>
            <pc:sldMk cId="3339337333" sldId="334"/>
            <ac:picMk id="17" creationId="{F4473797-FCB4-4C60-879B-78D6C3599932}"/>
          </ac:picMkLst>
        </pc:picChg>
        <pc:picChg chg="del">
          <ac:chgData name="GUY Margaux" userId="e01a3446-2140-426a-aa3c-4bc15b164290" providerId="ADAL" clId="{B1EB8964-F517-46F4-877C-BFC95192D7DA}" dt="2024-08-20T07:26:45.678" v="364" actId="478"/>
          <ac:picMkLst>
            <pc:docMk/>
            <pc:sldMk cId="3339337333" sldId="334"/>
            <ac:picMk id="18" creationId="{CE9DEEFF-F38B-4DB1-AD07-0A1B196A9E9A}"/>
          </ac:picMkLst>
        </pc:picChg>
        <pc:picChg chg="del">
          <ac:chgData name="GUY Margaux" userId="e01a3446-2140-426a-aa3c-4bc15b164290" providerId="ADAL" clId="{B1EB8964-F517-46F4-877C-BFC95192D7DA}" dt="2024-08-20T07:26:47.919" v="366" actId="478"/>
          <ac:picMkLst>
            <pc:docMk/>
            <pc:sldMk cId="3339337333" sldId="334"/>
            <ac:picMk id="19" creationId="{9CDF4744-1822-40B0-8359-AA155FC63A34}"/>
          </ac:picMkLst>
        </pc:picChg>
        <pc:picChg chg="del">
          <ac:chgData name="GUY Margaux" userId="e01a3446-2140-426a-aa3c-4bc15b164290" providerId="ADAL" clId="{B1EB8964-F517-46F4-877C-BFC95192D7DA}" dt="2024-08-20T07:26:45.264" v="363" actId="478"/>
          <ac:picMkLst>
            <pc:docMk/>
            <pc:sldMk cId="3339337333" sldId="334"/>
            <ac:picMk id="27" creationId="{4A87FEA1-2997-47FC-A1E6-D91AB54B1003}"/>
          </ac:picMkLst>
        </pc:picChg>
      </pc:sldChg>
      <pc:sldChg chg="addSp delSp modSp add mod delAnim modAnim">
        <pc:chgData name="GUY Margaux" userId="e01a3446-2140-426a-aa3c-4bc15b164290" providerId="ADAL" clId="{B1EB8964-F517-46F4-877C-BFC95192D7DA}" dt="2024-08-20T14:55:49.541" v="4380" actId="20577"/>
        <pc:sldMkLst>
          <pc:docMk/>
          <pc:sldMk cId="1114374524" sldId="335"/>
        </pc:sldMkLst>
        <pc:spChg chg="del">
          <ac:chgData name="GUY Margaux" userId="e01a3446-2140-426a-aa3c-4bc15b164290" providerId="ADAL" clId="{B1EB8964-F517-46F4-877C-BFC95192D7DA}" dt="2024-08-20T13:12:50.427" v="2962" actId="478"/>
          <ac:spMkLst>
            <pc:docMk/>
            <pc:sldMk cId="1114374524" sldId="335"/>
            <ac:spMk id="2" creationId="{9284718F-79AB-402B-BC26-58BB0215AFEE}"/>
          </ac:spMkLst>
        </pc:spChg>
        <pc:spChg chg="mod">
          <ac:chgData name="GUY Margaux" userId="e01a3446-2140-426a-aa3c-4bc15b164290" providerId="ADAL" clId="{B1EB8964-F517-46F4-877C-BFC95192D7DA}" dt="2024-08-20T14:55:49.541" v="4380" actId="20577"/>
          <ac:spMkLst>
            <pc:docMk/>
            <pc:sldMk cId="1114374524" sldId="335"/>
            <ac:spMk id="9" creationId="{3EE650A0-10D4-4A4D-9778-A8F4D39B0E2D}"/>
          </ac:spMkLst>
        </pc:spChg>
        <pc:spChg chg="mod">
          <ac:chgData name="GUY Margaux" userId="e01a3446-2140-426a-aa3c-4bc15b164290" providerId="ADAL" clId="{B1EB8964-F517-46F4-877C-BFC95192D7DA}" dt="2024-08-20T14:33:23.053" v="4118" actId="1076"/>
          <ac:spMkLst>
            <pc:docMk/>
            <pc:sldMk cId="1114374524" sldId="335"/>
            <ac:spMk id="23" creationId="{31DEED91-A696-4B60-87DF-A6588C2F5D84}"/>
          </ac:spMkLst>
        </pc:spChg>
        <pc:spChg chg="add del mod ord">
          <ac:chgData name="GUY Margaux" userId="e01a3446-2140-426a-aa3c-4bc15b164290" providerId="ADAL" clId="{B1EB8964-F517-46F4-877C-BFC95192D7DA}" dt="2024-08-20T14:50:42.778" v="4322" actId="478"/>
          <ac:spMkLst>
            <pc:docMk/>
            <pc:sldMk cId="1114374524" sldId="335"/>
            <ac:spMk id="545" creationId="{8BA9C048-6C3E-4152-B1B9-CCC22F155ED7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65" creationId="{4021C2A9-FF8B-4B5C-BBCD-5AE3827E2B8B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66" creationId="{2172D8BC-BFC7-4838-877A-B5872FCA8F1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70" creationId="{9C2E6A68-0FF7-4C2D-AAD2-014141DE416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71" creationId="{889CB548-C891-4DA0-B99D-A58E5217B30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72" creationId="{80DBD62D-23CC-4E2F-89EB-DC348DB967A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73" creationId="{0E146E8E-F5EF-4543-B6EC-0322CE18E69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74" creationId="{BAB4CF42-4D70-4933-AA2B-16E1C34BFB2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75" creationId="{573EDA50-BA7D-44EE-BD1B-D199F6BE18C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76" creationId="{CC8F93A3-0C16-4FCE-A4DB-3E38DF67285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77" creationId="{D46FA002-E144-4723-9FAB-359AD4056981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78" creationId="{9F7F4F76-0F7E-481D-BEE9-26F2AC4D1BC1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79" creationId="{B5F76106-AFB4-47B4-97FE-4A15D7E1BC11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80" creationId="{E8E96645-A2C4-474A-8D3B-70FC4FF1FCF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81" creationId="{748866C8-BA6E-4CB2-84EB-F47912FD392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82" creationId="{203C88BB-5903-487C-9C05-47B34D5A151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83" creationId="{1856F955-1D8F-472A-B6A0-9A453F5EE4E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84" creationId="{8F98E3B1-6A2B-410E-96C4-00DEED9BAB1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85" creationId="{EA462632-A197-44EB-A2F8-134B7C1D200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86" creationId="{AAB40C07-8991-4172-92B9-A4372EE365A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87" creationId="{36787A2F-A9E6-4BB6-A28F-BD2B6A4F2C4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88" creationId="{3CDA75F7-5D80-4ED6-A954-D7353886081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89" creationId="{DB174766-385C-4E28-998B-79CCE24C2A0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90" creationId="{BC12183E-4A05-446E-97A9-9E9274A0DB8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91" creationId="{092F4BB0-0E25-4E84-B50F-735B0EF079E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92" creationId="{5E0FF39A-A062-44B1-B134-3D0B17BC9C2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93" creationId="{3549485A-53AC-464A-A801-8FD8E7F92CD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94" creationId="{2CCD9870-95D1-40D5-BCB5-128AF4A51BF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95" creationId="{7CD3908A-2035-4071-B8D5-D7609DD349E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96" creationId="{59D0F6AF-FF3C-414A-BBB3-E907306E33C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97" creationId="{7DF93A20-5DCE-4DD7-9663-3F886E390EB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98" creationId="{20896B95-1A32-407C-B8A5-86DB58F4863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599" creationId="{404D398C-7BAF-438B-A4D8-198C4DCBB57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00" creationId="{3A97E9BB-B6B7-4DA8-9E20-0FD2A3BC9F0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01" creationId="{43F86855-B0D0-41C5-BFDB-125171C1B7C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02" creationId="{093E8995-73BF-4A92-BFCF-54C455AE736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03" creationId="{7AED4D1C-387D-424D-92CB-38E51D12693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04" creationId="{5B253D09-776F-48A1-8560-FCB9AE85E30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05" creationId="{F7ABDC87-98D0-421A-9E55-8F0EDBB77D1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06" creationId="{324A1115-81B4-4A04-9C72-0A2C33EDB00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07" creationId="{DC8C0A01-1375-44A7-BBCE-55A90CC0FB5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08" creationId="{E725E009-8B72-464E-A769-88BC123F87D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09" creationId="{CA8BEF95-5243-42A3-8B1B-FC2C8D034AA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10" creationId="{20F77C2A-5857-4988-8241-5CD74BB915A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11" creationId="{ED9AC647-8496-4D44-815E-6B1588C5D9E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12" creationId="{5F19495D-0480-4128-90A3-A490685D89E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13" creationId="{4D40120A-627B-4C35-8474-9826F1E0438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14" creationId="{ABE3B7AB-A96C-44E4-BF94-9C9B962CB28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15" creationId="{EF5605FE-A3B7-4363-9F93-EF74FF46F1A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16" creationId="{2216C8D4-FE2A-4DBB-B315-69F8E7AF026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17" creationId="{4E90C716-0BD3-439C-8DF7-9B2F2CD76EE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18" creationId="{13592F7F-E7F4-4B84-B644-5BA14B332EB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19" creationId="{73E2BA98-DC30-4C01-9E4C-020D5A11E20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20" creationId="{3DB6F9E7-865D-4D83-8FF4-310F2E90470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21" creationId="{A5DEA51E-C28C-46C8-88D5-3E10A2C6BC0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22" creationId="{E93EC1E3-8685-4F53-AF66-945BF5519D7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23" creationId="{BDD40A71-A165-4C7A-A29A-EA7A314AE68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24" creationId="{14C807F2-6103-4047-BCF2-F3DAFFC303D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25" creationId="{40C3A9DC-7CE7-49BA-BFD7-9047B4DE417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26" creationId="{687EDBC4-2183-4780-9C80-92635691759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27" creationId="{39335379-5D1C-4AEB-960F-106D5FE68D8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28" creationId="{755095D1-2A07-4010-8A78-DC0C460627C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29" creationId="{D3E547A3-1EF8-48F6-ACCB-74944ADFFC5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30" creationId="{6D91D079-EACF-419F-9D3B-170D24BEC26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31" creationId="{023D83DE-D131-4788-A7BC-E1C06F8C7981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32" creationId="{A8C6E96F-A71D-4C89-869C-BD46557CE50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33" creationId="{53A813EE-3601-4D09-9FE7-D227275A9D91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34" creationId="{62F89922-B424-4358-8AF4-35E328A5DEF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35" creationId="{24B37A9C-CAB3-47A7-BBCC-62DA224D8EE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36" creationId="{33881FC0-CADD-4953-B236-988D115C6491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37" creationId="{69EED716-9A81-47A9-8BCC-CCC095BD779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38" creationId="{8153C795-029E-4FE6-9B5C-64DD5AB3DFE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39" creationId="{A17F27FF-08C1-4092-877D-6D177E08E70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40" creationId="{110AC777-F82D-44AC-87DC-63316873234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41" creationId="{4DF5BDC9-F92D-417E-8704-C736F4C36F1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42" creationId="{EE9F4777-4128-4AEE-B044-49834A452E7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43" creationId="{6B735DA2-604E-4437-A0B6-3D0B57E2B96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44" creationId="{7AFA115D-4566-4D06-9F63-AE7244E15C5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45" creationId="{2AFF4D00-7363-46FE-859F-1055FFDD082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46" creationId="{F3A90D0E-B8D4-479A-B86B-A8320905325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47" creationId="{DDDC672F-2C8A-4AB8-9957-1402BEDDBD9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48" creationId="{7D6EBD5F-93DE-47FD-8232-A7874DC5DE3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49" creationId="{8B90174B-432B-43D7-94C1-65548E06A00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50" creationId="{ECA3F3D6-9C8A-4249-9D9A-50A203EFD2D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51" creationId="{CB406AC9-9DAE-4DD1-BE7B-86208164CFC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52" creationId="{59E74564-64F3-46A8-A844-6CE8557AE6C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53" creationId="{81C12788-7441-41D3-AC34-4BB42316522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54" creationId="{D4885120-BCF2-431C-8EA0-3573290A0C2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55" creationId="{7EE32FEA-5DAC-4525-AEFF-1D422D7228B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56" creationId="{A27ED6CA-674D-46D0-8137-176F40C08F5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57" creationId="{22F10023-019E-422D-9A1E-1B4169E8706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58" creationId="{8458AC3B-7D09-42AC-8DF1-D1648ECCC70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59" creationId="{C470589F-A814-45F6-BFF8-AB23955D805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60" creationId="{C46F2CB9-1A8D-4B48-9B5A-AFCB4E616EB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61" creationId="{BE2FA2DF-FC01-4836-8E36-5FB78D22AFF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62" creationId="{7AFB7FBA-38CA-457F-8AE0-0A4A8AD87B4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63" creationId="{A9AFE98A-6E0E-4730-BFEC-3062592D5D2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64" creationId="{E3C1E036-BC12-4C9D-BBA5-CCD79BC90D7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65" creationId="{E8BAB67A-FADA-4D22-A24F-489227B6101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66" creationId="{4B39577A-62FD-4CEC-BC9A-9776977D873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67" creationId="{419F61C9-62F8-4D99-9443-90BD931D020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68" creationId="{F6907BA3-4023-428F-92E5-B408376D679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69" creationId="{58289791-A62F-4315-BDC4-73558F8C419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70" creationId="{8C049AF9-4B71-4823-83D7-F0365D3AD66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71" creationId="{CABC9753-928D-430C-8461-20EAC3A22C1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72" creationId="{AA76B909-F526-44FB-879D-BB09F2AFF86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73" creationId="{4124AE9C-1A09-466A-9693-BB0F340723B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74" creationId="{1238FA2E-0D1A-4251-872E-02BD7473C8A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75" creationId="{C217ADA4-966B-4C8E-A5B8-289477769C4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76" creationId="{43668447-2585-4CE7-B686-AFC49D2A9EE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77" creationId="{08947DFC-FFAC-40E6-8D30-ABBCA883557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78" creationId="{66156777-8DDA-4EFC-8E55-79E496EDE7E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79" creationId="{5FD5863B-7910-4BAB-93E1-820DC635588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80" creationId="{28356D0B-0788-40F3-A34E-E82BAF55784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81" creationId="{6AD4CF92-5FCF-4B2A-B565-6AE89B1A4BD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82" creationId="{9FF8B5DE-3A8F-49C6-ABA8-45839976937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83" creationId="{1C5D89BD-88EB-4182-8F3F-0CD51567ABB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84" creationId="{D907AF78-818E-467B-A54E-7D5F93B83D3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85" creationId="{E28963AE-3BEF-4C69-A00E-C73FAABB895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86" creationId="{7DADE5D9-8C1E-4A38-BA54-E8F08539367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87" creationId="{1845B751-5928-407A-9E6D-52554151241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88" creationId="{398AD3AE-7308-44DA-8B42-689FFCC5002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89" creationId="{49D08DA3-D7A8-401B-A6EB-EC2915F52FA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90" creationId="{5081C0B6-BD17-48E6-B451-415C693A12D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91" creationId="{793F261E-65D4-495C-9064-538CF557730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92" creationId="{B1BE7B2D-6E17-432E-948B-25D05C718F01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93" creationId="{11D54472-B936-4834-A673-C1873590279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94" creationId="{510A94FB-5996-41B3-A3C1-957476A7F19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95" creationId="{637C2A14-FBE9-4663-9823-4CECA775125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96" creationId="{98D3DF99-5517-41C4-B788-10710F78F2B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97" creationId="{34DBBD28-18BC-4FED-9CFC-421C7630F4C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98" creationId="{EE704B9A-5BA9-469D-8000-FE6F2C31A53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699" creationId="{B0A9171F-2918-42D9-B531-B96750BB2FF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00" creationId="{88E5E2AF-86A2-4C8D-AEC9-2A35548A440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01" creationId="{A56D731E-E522-4E28-BA50-E9823EB09C4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02" creationId="{04851097-4593-49CE-848C-6391D351AC4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03" creationId="{9A28ABC2-981D-47A9-AD98-E96315EA4DA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04" creationId="{7133E71C-FD32-4A12-B3F2-0DFC783175D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05" creationId="{174A04A0-2F6B-4627-A561-C995CD01678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06" creationId="{1438077F-0368-4A72-A764-5993C06902A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07" creationId="{1646676A-FFC2-4E21-8FD7-2DDFDCBC368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08" creationId="{7253B8DC-376C-4556-97FD-9750A3513AB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09" creationId="{F05B557F-8AAF-4CEF-86C8-214676029C5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10" creationId="{C6B55AC2-097C-465A-B520-8BD409DEAAE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11" creationId="{219B276B-849F-4CF3-9DC9-2721CE76F9D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12" creationId="{17292308-C1A1-47AB-8AF2-5F2D0FABC18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13" creationId="{B30C8482-4651-41BB-915C-DF6F5A68EA9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14" creationId="{AD47FBD0-3216-47C2-99BE-6CEB2FE1D85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15" creationId="{CD580FEB-687D-4429-9E6E-9ED8D899A8F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16" creationId="{6542F9B3-6D5A-4184-B30A-E6D55C94B2E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17" creationId="{54CCF08D-9916-41CC-B429-4C495FBBB57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18" creationId="{F14E6C74-6BE9-4451-A2DF-1D048B6CC931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19" creationId="{10B55545-9A94-4C95-903B-8CA361B120B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20" creationId="{A2013C2C-26E5-4A3C-8B59-9A393B6D4CC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21" creationId="{C98662BC-C621-43B8-8510-54002238B2D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22" creationId="{6A4F2363-7585-4734-AD6E-13A1D4F32F6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23" creationId="{437091C6-658E-4BAF-B5E7-4A9D140D26F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24" creationId="{A946B3C7-3A06-4142-88A4-1AB15DF531D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25" creationId="{1FD89B43-F80D-482B-A6D4-2C7DBF3500F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26" creationId="{97A6F257-2194-4546-9828-1AF5226DC72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27" creationId="{F8FCADA4-C6EC-4958-B6DF-1159B916FD3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28" creationId="{EDC38E6C-F4F7-4DD6-BD25-C706950B6BC1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29" creationId="{245BBB28-8DEE-402A-B5A9-BAF72909808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30" creationId="{41F357F9-F36C-4F11-9A92-B4BF8DE5F76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31" creationId="{3A25E346-DF0A-4900-8595-90E82316B18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32" creationId="{5E6BCBCB-C76D-4C70-9278-7319723207F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33" creationId="{ACFF178D-0DC9-4FDA-B743-C54073F1D19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34" creationId="{03A565A3-A099-40B8-AAC1-F613C5BF292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35" creationId="{4469CA2B-511A-40F6-ACA9-8AA44F36F28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36" creationId="{8F0A0701-862F-4545-A2FC-21B75B2EFA5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37" creationId="{A0223C40-AC70-41E3-9015-0C65276A2AD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38" creationId="{F4795B18-65B1-4D66-B86A-6A8BDDFB18B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39" creationId="{7BCD73F1-38DD-4768-8340-95A51FD1506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40" creationId="{1B404770-0213-4E50-A8E3-019719C88B8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41" creationId="{C0F97D8D-72BC-41E2-BA32-A9256ED5AF4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42" creationId="{95E7D7F0-CA2F-49A9-B770-107DB46036F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43" creationId="{29F41843-C657-4346-96B1-A60B4E1E31D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44" creationId="{37E82CC1-8FD5-44D5-937F-CE1B1F1390C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45" creationId="{B01AA34D-6754-4D65-B0B5-4C20246DE51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46" creationId="{33065630-19FA-4695-B522-EF870DE1718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47" creationId="{58C02133-6B9F-4EFF-BF58-0EDA1222AE8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48" creationId="{AF51A4C9-7E23-4A83-BFCA-0F4D7404401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49" creationId="{CE536CD0-9AFA-4991-AC1B-427816676E9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50" creationId="{15082262-BC2D-4BB1-ADDF-A9FB7D36EE3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51" creationId="{4AA5A288-1C68-484B-B0B8-05EC96F7A33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52" creationId="{D5621F45-4997-4194-828F-4E5FD99D1B3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53" creationId="{FC90F41B-5BD7-4617-83F8-552889DF184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54" creationId="{39E2C4AC-41E8-4D70-A11D-B8382169C1B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55" creationId="{13FE0DAC-4875-4D63-BB25-A82BEE9DEBA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56" creationId="{B6434FF4-6F8C-42F2-A565-0931A485BE5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57" creationId="{1253D4F3-7CB7-474F-B6CE-4DA49BD723A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58" creationId="{BE4BF437-A038-436F-BD3F-3313D2760D8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59" creationId="{79E937F7-EFB2-4C83-8363-AA6499D351C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60" creationId="{999A1B78-349C-4F30-A741-044FB00AE7C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61" creationId="{6619A884-0913-44B9-8453-64CD35DD4E9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62" creationId="{BE3A4E64-8F46-4D55-AD8F-E55456B5734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63" creationId="{DBE75B5B-9826-43FD-ADAD-8A90A8464C9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64" creationId="{5DE4910B-322C-4046-A4C0-BF17B5DC7B0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65" creationId="{35E72333-5845-481F-9B28-C29A507C572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66" creationId="{6ADE5E4A-CBD6-49F2-8B51-24AC236B1DA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67" creationId="{55C454A5-FDFD-41B2-8EB2-624E04E4228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68" creationId="{95D1C9B4-240B-469D-AAB5-125A46BFED7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69" creationId="{C8879F75-B946-4F03-86ED-0116A66924E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70" creationId="{E840979A-63FD-4062-9C26-181EB72700F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71" creationId="{8406F24D-DED1-42A6-96EE-045A4BC9689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72" creationId="{7B824CFD-C5FB-4F4F-A86D-B529308E719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73" creationId="{8AC84B9B-3E14-4E29-8A6E-24914569337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74" creationId="{05659BD8-7FA2-4D6A-A6FC-0215C6AE85D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75" creationId="{612A165A-E295-4D00-9FD2-2F4AB701E3F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76" creationId="{D56C976D-E61D-4391-86BD-1A7F6B25E8C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77" creationId="{E3507A48-AC38-4043-8615-5D0A81D4F9F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78" creationId="{1E8AF24D-7185-4D2A-AAD2-66D96540DD5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79" creationId="{26E79EA3-FD96-4144-A99F-CACE1068A80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80" creationId="{A10CCA34-737B-4417-8AA2-8329AAB3ABD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81" creationId="{01955255-45B2-4647-AAC5-37B50F61978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82" creationId="{3A83EA6B-E845-4F34-A72A-EBBEA5287A0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83" creationId="{12F49DC6-B2F9-43F3-8156-A951477B2F2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84" creationId="{41D9A87E-2367-493E-BB93-77EC22A56E5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85" creationId="{74181C64-437F-4F37-9F9C-7BF5557DE58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86" creationId="{C31CC734-F0E2-4DA6-85EC-18367A6D704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87" creationId="{ADD220BF-B30E-4ECD-BB3A-BA20F304E88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88" creationId="{92E6637D-5915-4218-BCBC-08EA4445A26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89" creationId="{B07BFDCF-AD01-4CF7-995E-12D67161E56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90" creationId="{42DA76F3-CE7D-4BEC-9A7B-C3724E0B2C2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91" creationId="{AB0B6F22-52F1-4B15-B1C4-98FFDF7B331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92" creationId="{6B53AE48-3C27-4973-B0F7-C4D7CB77929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93" creationId="{B8075AB2-5DC7-4467-8793-8865C7ACE2D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94" creationId="{C610372C-B0D7-4CB6-BD8E-9E0F4D9CAD7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95" creationId="{22221F8F-8BF7-41E9-B039-072F949E82F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96" creationId="{F621366E-3A36-428B-B4FD-BE4385F796C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97" creationId="{A372ABB5-ADBD-488F-850A-15E3BDF6465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98" creationId="{94D58FEE-46B7-4D3D-B5AF-F65C8134066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799" creationId="{655C834D-2717-4C66-8754-5B46403E416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00" creationId="{080225CC-B626-472B-8533-A2E01464A36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01" creationId="{16799BFF-400D-46FC-A29E-6E550AD5FA7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02" creationId="{C87992D3-DF28-4C2F-9EB0-966D9E776FF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03" creationId="{79720794-AF68-4255-8ABB-A8D18F274E3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04" creationId="{58B9CA56-69C5-4785-A85A-343C3E013DB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05" creationId="{1812DCBD-4C29-48E5-95DB-D2DD74256B8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06" creationId="{B83B443C-ED72-47E4-ADCB-8A911E1B733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07" creationId="{40FCB915-B9B8-4C1A-8813-C93DE300129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08" creationId="{E7D1372D-806E-47C6-AB0F-031171F3799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09" creationId="{A4EDB948-ED4A-4508-8C7D-71A694E6373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10" creationId="{ACAEAB78-CF86-4C2B-922E-9F63E4F33F2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11" creationId="{B7D5ABAF-0EB2-4545-B59F-3D9D90723A6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12" creationId="{2ADB4123-029C-4494-9993-13F2008D2C2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13" creationId="{58D9DD05-1AFF-4787-A3B6-2D3E6DF7FB6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14" creationId="{0543F8D4-DA5C-4838-A72C-934941A7E1B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15" creationId="{67C944D9-1B7C-45C4-8878-12DC5BEC956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16" creationId="{C183DAF1-11D5-46DE-9A97-CE3BD057241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17" creationId="{08DF681B-FAA3-4E12-8B92-8D62CB901CF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18" creationId="{E8A8C2AA-0B2F-4445-A183-5A472360579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19" creationId="{FC8B4D4E-D654-4BEB-9DA9-D41EBFC9061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20" creationId="{5307A6CD-B2A6-4180-94C6-3D1470DFD28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21" creationId="{8AD607BA-56AB-40ED-B3E6-CFCB67F47F3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22" creationId="{846B3DC1-F0B3-4663-9AC4-E9E48CAC409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23" creationId="{9C8FA7D1-3107-46FC-B441-41081266C0A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24" creationId="{0E333755-67FC-4CF9-8D9A-3626FF6F3FB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25" creationId="{527662A0-A8FA-488D-8E41-8C38356F008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26" creationId="{BCE4489D-887F-44E6-91E6-0EBF8EC6E31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27" creationId="{EACE124B-F1AE-4620-8E4E-74D6C64B5FA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28" creationId="{7929D4B4-4C9A-4743-A0F1-656DAA9117E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29" creationId="{582B9545-3289-4C64-B055-274904E2E7F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30" creationId="{3C5AEC67-7832-49BB-A6C8-FD086DBF7A2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31" creationId="{60A86E51-6944-4540-9426-C7A295158F2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32" creationId="{79BB0AFE-9CD8-4A11-B5D0-D05D561D108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33" creationId="{EB412FC1-C1C2-4E1C-BB0F-8FE427F0C5A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34" creationId="{1C41600E-9E4C-4B0F-B013-E1E0AD9F568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35" creationId="{522CB250-79C8-41C6-92EC-36B2DDCE22D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36" creationId="{CC496178-D830-4620-AB85-9EB6B102B8C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37" creationId="{B9EA381F-38AD-4B51-B40A-21CC01D28FD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38" creationId="{7E726DF7-96FC-44FC-ABF7-4B775E072BD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39" creationId="{36F73EB9-1A48-41DD-ADC5-4123CE4A60C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40" creationId="{1017B6BD-523F-4ECB-89C7-9876B59AC4F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41" creationId="{F847AA8C-C65B-434C-A27B-ED4521154CE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42" creationId="{278F3815-0A30-43FE-BDAC-7B8CDF5647F1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43" creationId="{E94ED568-B7AA-4D38-954E-39289FA0CA1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44" creationId="{9522EDBB-D5E3-4D7C-9C6E-7357EF2EA41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45" creationId="{C7569BB8-9406-47AF-949B-E440949ED181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46" creationId="{632EF233-837C-4987-954D-0235129DE74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47" creationId="{9E741511-8F0E-4F62-A14A-648CDAE92911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48" creationId="{8FC91D1C-E8DA-4DA4-AC91-AEBA0E60A901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49" creationId="{F488FC6E-97E1-45A8-9342-CBFB295D7A1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50" creationId="{0F1450BF-1752-4EAD-9612-F5718CC43B9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51" creationId="{4518A4BB-558A-45D3-AD84-F33C11A4115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52" creationId="{45154899-F4C0-46B2-9EB7-309CC27FAC6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53" creationId="{8B5E77BD-B655-4405-B0E6-C6DE63C5DCF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54" creationId="{3792B185-0181-490E-BBDE-988A96857B3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55" creationId="{449D11C7-6FA4-4920-8ADC-73641D38683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56" creationId="{E5E2807A-6D2F-40B2-8224-D06D5E16A62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57" creationId="{9C136C77-269F-44EC-95FB-0852394AB8B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58" creationId="{EADBF3FC-573A-4CF3-877C-968CF0C57D7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59" creationId="{4BCA243A-09DF-43C9-9150-58300860716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60" creationId="{34816BE6-09DC-469F-8FA4-03F4585FA75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61" creationId="{111D1AA9-4905-41A4-AC2D-B47FAD192FF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62" creationId="{AEB96703-4C9D-4F9C-A797-2A71298C581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63" creationId="{01CBDB04-13B0-41A1-9382-25A20D4A6E7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64" creationId="{1D00B9EA-42AA-4F42-85BE-EFFFCE12306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65" creationId="{6E909F40-1B8B-4CE9-879C-6174B9AD814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66" creationId="{2F84A3B4-5CEA-4F4A-A639-EE760DF3AAD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67" creationId="{AF63CBB7-A540-4A9E-A75D-6B15166B91D1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68" creationId="{92E24C14-B94E-462C-8D42-170D4A5A31D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69" creationId="{08DE345E-EFF6-4D4E-8E9A-673917F13B4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70" creationId="{6875C927-7C78-4B31-949E-3CFF1DFC1D7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71" creationId="{0723B07D-EF00-4EAE-BBBB-E58F6A11E521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72" creationId="{5A4A62AA-7ED5-4339-83BD-8809B592840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73" creationId="{C73587B2-4EF1-4564-AAF4-D1B0CD345EC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74" creationId="{A16BE539-8143-432E-A133-6A1E5205823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75" creationId="{0B89DC11-FCFF-45EA-B8F7-553FC45778C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76" creationId="{95825BDD-FCE7-4409-AB01-B4FFADDA41A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77" creationId="{625C0E9C-CEA3-43C4-A77A-391C98FE6CC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78" creationId="{B1B00614-6D05-4A63-A541-BD7C40F6CE9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79" creationId="{DB0CC2AC-B02E-4AB7-92FC-3B9DA40E58B1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80" creationId="{308DD717-3617-4FEB-A56D-59E40C60EAB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81" creationId="{82606091-D0BA-4F6E-8AFB-4DD02760C7E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82" creationId="{B9015F47-A72E-4EE1-9DF3-2CA95B26C60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83" creationId="{4CEB8A8B-F43C-4786-9184-DF998553874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84" creationId="{B408A11B-07F3-4272-AEC5-E7C1B47908B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85" creationId="{1F432F88-9634-45AD-A7B9-9D403760305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86" creationId="{A533BE88-F7B9-4F67-85A7-208D316DCD3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87" creationId="{B10912DB-B307-4719-ABC2-088B87A7885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88" creationId="{49960466-3886-439A-87A1-09DFEF79CAB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89" creationId="{1EB06C31-9711-494D-B0A0-07A3FF7F230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90" creationId="{2581B050-C15E-4988-9454-8B2A484A191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91" creationId="{1DCB939A-6DDC-46D0-9C3A-7E2E412089A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92" creationId="{CD1F7CA9-7C9D-4AA5-98F8-D18DA823E8F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93" creationId="{B581BD79-5FA0-4BB9-9CA8-01A8E4164DE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94" creationId="{05DFFB91-3EB8-4B1C-BE87-96594603EC7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95" creationId="{BC4FDC24-3D80-4F25-9569-DD901ACB2A2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96" creationId="{90E16566-8383-42AA-A36A-4C47A4801DD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97" creationId="{F66DE699-E7D6-4481-A153-C20F0C97ADC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98" creationId="{513DD9F1-9B70-4C29-BF48-FB05FA87814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899" creationId="{138E4865-2D9E-433A-B6DD-818EC544229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00" creationId="{26A5B91F-7357-4245-8657-E0C2610BAF6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01" creationId="{003C314D-8F4A-476A-BBD7-18D7B154B3F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02" creationId="{8E3E1CB7-7E9D-451A-A2D6-D85C54429AF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03" creationId="{5A9C9AE9-4905-4CF3-8BC4-A7285ECD115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04" creationId="{C849ACCC-3570-4305-9099-08D6D83BC57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05" creationId="{DDFC3CE1-4E12-41F3-B839-ED399BF926C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06" creationId="{2A519967-C4C9-40AE-8F32-29103FB00CD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07" creationId="{1F6AAD47-D540-43D1-8707-734B8BCB095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08" creationId="{532C9036-6371-4501-8D2A-66D043C2E8E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09" creationId="{EA865297-8D21-40D2-B9DB-15D2075DFDA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10" creationId="{DEDE3EEE-1AAC-42B0-A338-751A472BF79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11" creationId="{44C7F6E1-1BF1-4724-882F-FA583FFDAC9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12" creationId="{93F09020-86A5-4587-BB5D-FA38141CAAA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13" creationId="{52989C6D-EC22-47F7-B99F-A6E30ADA63F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14" creationId="{DF3DC2A6-2C18-4AB3-B2CC-3BA965911D4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15" creationId="{56D73E04-DC4B-464F-9C81-3ACFA2EA039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16" creationId="{7E403B60-267D-417E-A0CC-44099F759321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17" creationId="{57051A8D-130F-4F81-B744-5E5ACB635CA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18" creationId="{12CF0DC0-66B5-42D5-9ED5-F1E04123D29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19" creationId="{7CE79870-8F52-4864-86B1-A20825C84AC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20" creationId="{E67328FA-6CA1-460C-B4B7-CB14FD2CA70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21" creationId="{7F2DB00A-032A-413F-B787-C6CFB4D3ECE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22" creationId="{3C7D39AF-4814-489A-85A7-012793812C9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23" creationId="{0D5AB125-5C9E-43DF-86D9-D23161E4E0D1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24" creationId="{342DC82E-574E-4559-9A98-F7FA6CBACD71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25" creationId="{80B41661-D9E7-4757-A218-C58D6E266521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26" creationId="{8CFA7528-0C47-4D8C-93B0-BB3F06F6361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27" creationId="{697879F2-3547-45C7-ADDD-B557AB18A64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28" creationId="{887FA2BE-C383-42E3-BC65-F4E8C9BDD31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29" creationId="{E025FCB2-04CE-4E22-9D83-1E1F5DA362C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30" creationId="{04F9F20F-BCE3-40C3-80F0-7F44E07C854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31" creationId="{9EB45A42-9B05-4C44-A9AA-AC51DCD9BA0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32" creationId="{E24216CA-9702-4C2F-9A0F-B66958BDB53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33" creationId="{D945C49D-97AD-49C4-8028-33D126FB8A2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34" creationId="{25D771DF-C2DC-49AA-BBFD-E9A64A31A8C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35" creationId="{30BE2123-C527-477C-8342-4FA591B3A65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36" creationId="{98182014-D7F9-41DF-8234-DADA36B6649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37" creationId="{B1C4F8EA-D40C-4E02-B5D6-FFC04799CE2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38" creationId="{8B6C842C-7542-48D1-BE11-2E9AABA017A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39" creationId="{3F8F85A2-4501-49BB-BC09-785714E017F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40" creationId="{185AA736-C436-4DB6-810A-3C56DBE5149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41" creationId="{F1BA8C65-ABFC-4C5B-93C5-094B9C5780A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42" creationId="{CCAF1885-332E-4595-8F3C-429552385F5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43" creationId="{CDE65188-0E58-4F5D-8F5F-3CF28BB061B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44" creationId="{54E5FF99-4AD9-4449-97CA-12C5608F906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45" creationId="{44C3EE55-F076-4EFC-8648-37759119111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46" creationId="{E18D86F1-8735-471A-B5CB-2AD806BFFE8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47" creationId="{5E2FADAE-5E18-4857-9F45-7A6B18D98F5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48" creationId="{86055E36-7DE4-4544-816B-53E2D722886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49" creationId="{7FD6FA61-CC1D-4D0B-89CA-21FA4457132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50" creationId="{EE41655A-9B2E-4A01-8963-BDA0111FEFF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51" creationId="{A437A412-CA96-44EE-9AD4-DBAF6455BFF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52" creationId="{061CE5EA-52EF-4471-AB26-36AEA3E5161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53" creationId="{D513A427-8326-4A69-A928-0460599A32C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54" creationId="{0685CD8C-DE94-4464-B0DD-35689892A6D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55" creationId="{819524DF-4C8B-47CD-B1C1-A2E76F1B4FA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56" creationId="{5E583417-A6EF-4329-BA8A-E62791E5591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57" creationId="{1D07FF56-0CA6-4325-9E7B-748F351668A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58" creationId="{9C8C0C38-F9D1-4B3A-BE64-9FB5D92B0E4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59" creationId="{DF75F170-389D-4D28-BAE0-9D9B5C6A954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60" creationId="{CBF9DD8E-332A-447B-B3CD-F465AA7B64D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61" creationId="{BE7480F4-F3C8-4254-BBEF-B9DBD5466C7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62" creationId="{FE52076F-557D-4FB2-9591-1E02B6EC42D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63" creationId="{055C1BAD-C2E7-482E-B2B7-DE67414EE69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64" creationId="{AC1975C4-0405-4190-9820-13461B81F31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65" creationId="{0A6EFC0D-475A-487E-9D86-8D7A05A67CE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66" creationId="{8B1AA01A-AF39-4497-9654-47FDB8B5CB0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67" creationId="{CE6B7BE5-AA2E-4FD9-8908-2275F184244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68" creationId="{FFD52DD1-98B3-48CE-9AF1-6CE594687C1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69" creationId="{F544C8E1-402A-43BF-B78E-016523501E5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70" creationId="{AFC6BFBA-5F3B-4065-8230-9ACCF3D3E9D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71" creationId="{C26959F9-C545-4BE1-8A9D-1D37ACF46CC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72" creationId="{5FC5D6D7-0CD8-4DEC-91B5-F4C109B2680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73" creationId="{07DEE683-3451-4070-B3CE-D4AD2046371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74" creationId="{15588D89-E330-4177-BBF8-F62450989191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75" creationId="{C2062915-1CAF-46CC-AEB4-03242764A02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76" creationId="{83B199B7-96D6-43C1-8B2C-7A9481573CE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77" creationId="{13A0A5EC-5D04-4E40-994B-64A87B72315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78" creationId="{0B69F650-C13C-4A96-BF36-0E6313014AC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79" creationId="{65E665EA-D73F-409C-BE73-9451FCFA526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80" creationId="{3EEAC4A9-8B78-41D4-BCC0-C3C5FF0B7311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81" creationId="{7F15F344-7AEF-407D-98B3-854A98C8423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82" creationId="{24A5310E-FACF-46B6-9C67-E7F075E0FE9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83" creationId="{C523B87A-38DE-4F98-8824-A75712BC610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84" creationId="{6C8F3CA9-FDC9-483E-A01A-EE27D677E98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85" creationId="{993F1DB5-C3AC-4DED-BC63-A01757549AC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86" creationId="{F8466B86-A513-405A-B6FC-C4DD1B79A12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87" creationId="{F9ACAE8C-6569-4225-9010-97D243C009A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88" creationId="{2A5B75C3-A5B6-4007-8655-F9D8079B67B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89" creationId="{A86AA8C7-EE70-45D4-8F7C-E9A59378D5D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90" creationId="{852048A3-54D2-4A7A-88E6-9BEDA585BCD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91" creationId="{4F74EFA4-4A4C-400A-9569-A33B56BBCFE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92" creationId="{D503111A-7ABC-40A6-AA9F-425A1F1A0B7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93" creationId="{3B4D277F-6AFE-4B01-B850-B0C01DA7D05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94" creationId="{9604A4E4-33C3-4A87-BE70-031A32EBFCF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95" creationId="{A9E07C56-555B-4120-A2A9-9AF969AB659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96" creationId="{BD5A3E0C-8E7D-4743-9E4F-011FCB0A7EC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97" creationId="{5DF5138A-EEF1-49AB-828C-C9BFF77B6D7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98" creationId="{97B07810-7BFA-4586-A1AB-D3606E057D6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999" creationId="{14A83E9D-745A-49E7-974A-A0C049583CA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00" creationId="{C5BD88D4-35A0-48CE-B9D9-70F14CE8221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01" creationId="{C4D6755E-1C0D-4B66-B2C6-D81595E8782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02" creationId="{D5664573-71BD-44A7-B597-3B9D91BEA23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03" creationId="{AC576697-F081-460D-832D-258FE3D0CBB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04" creationId="{C367E8EB-F53C-40D5-8973-109D0646574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05" creationId="{503A3274-E95E-464E-A73B-82C1E694C70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06" creationId="{EF5EC292-90C3-49AD-A5E3-AF14381CDFF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07" creationId="{50F13DA3-5EAC-40E1-A167-FF1D2839264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08" creationId="{6CDECD45-D5BE-4FD1-8DA8-7117385989D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09" creationId="{BBD0637A-0BFF-433F-A65C-6110236C5A2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10" creationId="{EB106376-ADE3-4A47-B1D9-B0F3ED231AA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11" creationId="{D9973D67-A376-439D-967E-6C551EB5745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12" creationId="{AF2A6238-3500-4226-BC7E-8F03E27AB9A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13" creationId="{AEAFD206-90A6-46A3-892A-250C2FC00F3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14" creationId="{60B5B8C6-B6FC-4AFD-B36C-CD3F9AD516C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15" creationId="{2BF12BF4-DA4D-400F-8828-5966B45C8A0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16" creationId="{B122591F-570F-4E6A-B266-7A11FD9E305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17" creationId="{989A9083-A803-4893-8F39-7CE23EAFC3D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18" creationId="{1E8BD017-431B-40A4-90B3-57057094BC1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19" creationId="{2FEC98A9-83CA-470C-8D3C-53C0AE44F1B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20" creationId="{75C27B28-8A93-41B4-8E0D-56A1DD51ECB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21" creationId="{8DB9E62A-A0E4-48B0-A5D4-E3C441A0D69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22" creationId="{DBAD51C3-D665-4C44-84C0-D2422DA3725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23" creationId="{B9184703-0BE5-48E4-81DA-22CCC0036D1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24" creationId="{54D82765-E070-4221-A267-E680795A256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25" creationId="{7B74EB96-C870-4FEE-B10A-CB2F62BE3A3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26" creationId="{1109F5C6-78E3-49FE-812A-07CF96332AF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27" creationId="{597AAA7C-2ACD-4265-9CB1-705860C2F60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28" creationId="{D4B6FE05-F3EA-489B-A8AC-FC9F6F25E88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29" creationId="{0BA07DDA-4868-40D5-874F-B616A052E80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30" creationId="{DBB9A3AF-BAC1-4DFC-9ABB-6031179D9B0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31" creationId="{196B4883-C5DE-4B93-BB3D-407D9D8B72F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32" creationId="{585A197E-3764-4108-8A77-130AB7609C3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33" creationId="{8A1A5762-7C18-4001-88FC-1D1C6D16A0A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34" creationId="{0E3D43D3-8920-4028-A375-84B3AC3E649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35" creationId="{F17FE1CA-B475-4B16-8E4E-06F6050B769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36" creationId="{8A2FB5A4-707B-40C6-9256-2F501FE91EC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37" creationId="{036D32CC-4FF6-46C0-A735-2C07C456B9A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38" creationId="{FD2291C7-2125-421A-94C3-8C0FC0BFCA1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39" creationId="{3AC407F9-9C63-46A5-88C9-054D1AAB1A1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40" creationId="{8F26C99B-DD40-4A90-BA8C-2BD43CE19F6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41" creationId="{37C6BAC2-7E8B-4DD2-A43F-A10A7833781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42" creationId="{7F3CA80B-D8B3-4506-82A9-A88747B447C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43" creationId="{5B86EAE3-C7E0-4A60-A166-6ECA90E61D3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44" creationId="{DAE4E3A9-223C-479B-B9C8-B21DB3E2455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45" creationId="{BA2D15A2-C2F5-49CF-8FEE-B4E277E6B15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46" creationId="{4D30759D-6A97-4368-86EA-1C9DD3851A6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47" creationId="{D0F33DED-9807-4511-A7AF-27D5E6F94F60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48" creationId="{F6336C67-3C3E-4741-A478-8759D7E65C9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49" creationId="{210F7C11-964A-4AF8-8A62-8A0C1BA7BB6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50" creationId="{F48D5187-09B7-407D-A58A-6290BAC306D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51" creationId="{88896397-8A82-4A15-A736-4BB17FA9760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52" creationId="{A5B315A0-60FB-484A-B1F4-AB44BF4B61DA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53" creationId="{C3050CBA-0EBB-4171-93E6-13E01D0A547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54" creationId="{64CEED88-982B-4551-BEEA-08F1F8AB19A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55" creationId="{AB4B7AFB-9226-40DA-8CF8-7C6FCE662021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56" creationId="{EC16EC74-30CB-4499-BE37-7450FE2959C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57" creationId="{68652C90-BA18-4927-B58A-48752848DEC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58" creationId="{691057E4-8648-4A92-8CCE-85E1DBD9B84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59" creationId="{6A0AD997-5DBC-4C41-9DFF-5D228544E3D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60" creationId="{99119AA4-90AA-4830-A5A7-D18332E3C771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61" creationId="{33B0B21E-9B08-42B4-A699-446529837E0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62" creationId="{5D6BCE31-D5A9-44DC-8BDE-E6D884E26BB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63" creationId="{7165C302-7755-4E03-937C-A0C63D29EF5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64" creationId="{7D9148DC-D8B7-4FEA-8774-FCB7D117C08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65" creationId="{56F6215E-FD6E-47A0-8904-4ED33A9B111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66" creationId="{03EEB08C-940F-43FB-AB29-6F0007FB8C6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67" creationId="{67BAA851-5842-4AC2-A2E9-37FE87F73348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68" creationId="{45FF5A98-535E-471F-8F4A-3518DFBEE36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69" creationId="{C1D46F4D-6E87-4FB3-BF16-9AF72596849D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70" creationId="{61ED2BA8-DD91-4AFD-A0E1-683EF8165C8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71" creationId="{699322AD-CFDE-43C6-B073-79F5A68E849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72" creationId="{F1518A0C-CDE8-406A-A44C-8ED45C2B385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73" creationId="{5F06ACC1-0167-44E8-9E8C-9D9330BF7E6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74" creationId="{35487C59-CF75-467A-AFEF-7E4ECF4D1844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75" creationId="{1EE67970-9670-4B5E-8656-FC38D785DE1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76" creationId="{E99ACABC-2B56-4335-BDD1-1287D29C930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77" creationId="{D70191CE-19C8-4D4E-AD94-F86C8EA6E869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78" creationId="{F5E67689-A391-4BC1-A574-10AE17ACF5C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79" creationId="{2DE202EC-4F1D-42CD-9F21-FA4D862D1B35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80" creationId="{CB8DE227-CF94-438B-B372-3E631E98A41F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81" creationId="{1781A28B-3000-4D85-A6FD-331FA647EAC1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82" creationId="{D3A64398-7BBD-4A05-94BE-FC98217DDFB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83" creationId="{FF69CB9C-4DD6-42A9-BB1E-A405ADDC7D1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84" creationId="{EAC4E62C-247F-4553-ADBF-4516CDE00CF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85" creationId="{4D5E2A70-87D2-4626-AADD-0EF6861DDFB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86" creationId="{C25A5F7C-E084-4506-BE1E-7A8DB7F0BAB3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87" creationId="{7DF2C720-6109-472E-B410-DD55346CD96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88" creationId="{6CDA2008-6150-49B6-A82C-AE3E260D5EE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89" creationId="{C8BE44CB-1B8D-45D4-B5F2-F0B8232C210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90" creationId="{53ED9BC8-0738-4F86-9B38-8425ECC12CAC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91" creationId="{55993B34-205D-4F1E-8315-62FE74ADB657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92" creationId="{E892171F-8B61-475F-859F-88BA6B8E5F5E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93" creationId="{56929F23-5D86-4DC1-93DB-13A0E4305D16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94" creationId="{983E2C5D-7A1B-4005-AA4D-029AD943D63B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95" creationId="{0FB6AF87-D1FA-420E-BE93-ADA1DF427242}"/>
          </ac:spMkLst>
        </pc:spChg>
        <pc:spChg chg="mod">
          <ac:chgData name="GUY Margaux" userId="e01a3446-2140-426a-aa3c-4bc15b164290" providerId="ADAL" clId="{B1EB8964-F517-46F4-877C-BFC95192D7DA}" dt="2024-08-20T13:13:45.821" v="2964"/>
          <ac:spMkLst>
            <pc:docMk/>
            <pc:sldMk cId="1114374524" sldId="335"/>
            <ac:spMk id="1096" creationId="{F94BC514-8FA0-471D-8F6A-2C209D90B5B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098" creationId="{836AFE0B-04F3-44AF-858C-184C665CC27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099" creationId="{1558DDBB-EDAA-4389-A03E-187651C8246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00" creationId="{DBBF7EB8-7DD3-4493-AACF-DCD560659EC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01" creationId="{35710304-4C54-42AD-BDB5-A13EFC34660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02" creationId="{22D3F23F-8DF9-42CA-AAD5-360AB8B7F2D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03" creationId="{1DA4D91A-AC62-4FFC-AFC4-6D0E3808E96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04" creationId="{6C841F15-B023-4F8A-9948-F76F706D942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05" creationId="{20E9866B-3659-4B26-92CB-E806C0F65F9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06" creationId="{421DECAE-7A12-426F-BD55-03945F47DEC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07" creationId="{BB96B36A-4151-4191-B706-565DBDD41A5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08" creationId="{92902358-E267-488A-9E3E-FC04E0F32BB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09" creationId="{B30EDB18-81ED-4FB0-9A6C-C4BAC77C485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10" creationId="{F0C4CBAB-9D3E-4C97-A083-43B800DE530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11" creationId="{CEE1331B-3D76-4293-865F-764977B6138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12" creationId="{7545BC93-BC2E-4CEE-B6B4-96F5172DB39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13" creationId="{EF0F4D9E-3D4E-4695-89BB-BA5CE3637A7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14" creationId="{21E563FD-6454-4925-A20B-F6E81BB4EE1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15" creationId="{B7BB0FCE-341F-47AF-8C3F-42982C69976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16" creationId="{7FC73689-F9A0-4E90-8A60-C42E0C811C1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17" creationId="{980864F5-47FD-49ED-B65A-20134211C0B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18" creationId="{1E5FCDCC-622B-4C70-AB7F-70F50BB0EAD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19" creationId="{9456AE29-C52C-4E1E-AEAB-D07B49017D3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20" creationId="{7C93684E-CB32-41AF-92C4-D491F6EA7D1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21" creationId="{76C572BA-77FC-4C5E-8197-7ADD51CAB0B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22" creationId="{78CAE7DC-09EF-4941-B4E4-82B7DB356DE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23" creationId="{01C2D94D-0F86-4A4C-8699-87EF6313C38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24" creationId="{0FC0DD5E-FF5A-4F13-A6D1-3CE0015D4EF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25" creationId="{8A5DBEE1-50C3-4D64-B7E6-29A49AA469C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26" creationId="{AC03B09F-5D6F-4288-8763-431D0CD5AAE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27" creationId="{3B134C27-A909-4950-9AAD-81AFC2B8C28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28" creationId="{D84D95A0-2B3E-4B45-9BC8-4E68A9869BC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29" creationId="{4739D4EB-CB24-4958-8CA5-39841BD8AA8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30" creationId="{9F180BFB-60BC-495A-94A2-34EFE34F123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31" creationId="{C9D6C02D-0763-43ED-A2B1-5AFDA58297A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32" creationId="{95F6BFCB-C8CB-49C6-AA21-DFCCCDEEF85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33" creationId="{E5E0E54D-5A7B-432E-B3BB-FFE47A656F7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34" creationId="{E7633A0E-EF15-46DE-8AA7-AE38B2405C4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35" creationId="{29F5EC49-920C-40E3-895C-F88A18ECD58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36" creationId="{8FB9719E-EC31-4FC1-81B6-7CEFB1E617D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37" creationId="{24BDAE02-92EA-4F6F-8AA8-317E587AF76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38" creationId="{DC685B3B-65F9-42A9-8302-C2F9D7B58CC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39" creationId="{0CFCCA15-90D9-4F2F-B62B-A8923F5415D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40" creationId="{2699430A-19C1-4D45-83C8-F309EEC8A35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41" creationId="{3E0267C4-4BE5-4584-A1EB-2E559155D6B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42" creationId="{CA9042F5-9A7A-41D8-BB8C-30D0B2D04F1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43" creationId="{0E477B84-FE4B-47C1-8701-4261F9B6957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44" creationId="{14DB16AC-C116-4BAE-B0EF-16708B6BA5A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45" creationId="{1D2CD453-5896-4C43-AD00-65B7D8A6578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46" creationId="{80D822EE-CAAA-42FF-94B9-4CA39A18827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47" creationId="{EC3CBE96-DC58-4490-91B8-3492D92C207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48" creationId="{862F796A-DCD9-4F47-B849-4C85FDF18DD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49" creationId="{FBCB47AA-1BCF-434E-A3C1-C4A74AF8E40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50" creationId="{60B1A78F-0CE2-434C-9A7B-EF13EDBD508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51" creationId="{38227D5D-DBB2-4D01-AA06-1261364486D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52" creationId="{CB8BC392-ED32-410B-8125-097D2CFA520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53" creationId="{E3108339-0A6D-4BBE-B881-5BA330CDB7F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54" creationId="{74A0F48F-35A6-4D1B-9C38-B817829157B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55" creationId="{F237FFE2-1125-4304-A0E4-98E92F76A19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56" creationId="{522B723A-7554-4948-80F9-37075928C3C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57" creationId="{E8FD863A-3F6B-480F-82DA-D3CB9F4E154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58" creationId="{8B10E10D-F918-4ECF-8B30-7878FD0F61B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59" creationId="{995D4A6D-A342-4C15-88C8-0A8D2DF7E1D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60" creationId="{D61ECE5D-5F42-41C5-B34D-D4AEB0BB0EC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61" creationId="{66E2B4E2-15B9-401C-9378-72A37759B83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62" creationId="{7B936C1D-921F-47D1-A4BB-280924AF54E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63" creationId="{27F1223E-28CE-4E27-B704-2EB93543279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64" creationId="{D7D9D750-70B3-4641-93E0-71EF6E1117C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65" creationId="{7972AEA7-D6DB-4930-9C02-8B68EC11EDB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66" creationId="{EFEEBCF1-3918-4DF0-B981-A52858CFA4C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67" creationId="{B4B861C2-E6F1-4A90-A987-1D65483363D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68" creationId="{3580F71A-F92A-4931-8A16-2F3F2400C9F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69" creationId="{9962BFA3-EF45-4146-893F-D7122BD607C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70" creationId="{90A64F5B-F583-4960-97FD-DBEE629475D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71" creationId="{39E14D61-D57A-4180-9021-78F699941A2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72" creationId="{35002BEF-561B-4CE9-97BF-7354B53B602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73" creationId="{03CD36F4-9AD9-42B1-A366-0D5072EB30C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74" creationId="{B8D98C18-EED8-4EDD-B539-CA06993B3D3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75" creationId="{D6511F58-85D4-4E69-8E8F-2C6D89BCD7B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76" creationId="{90BCEF90-B947-4D8B-9B8E-1107B36F688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77" creationId="{63F46E72-9261-4DC9-BB9D-8CF95A26A7D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78" creationId="{DA95D6EF-26F1-48F2-BF03-BC398BC0C27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79" creationId="{42A906E6-A74D-4F39-A237-F73D2C85B28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80" creationId="{F1262201-3A51-4BD1-A433-B30DE8FC240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81" creationId="{51687281-CB95-45E8-AA41-53228D3A11A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82" creationId="{436ED1AE-237C-475A-9443-D31555B59DE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83" creationId="{93C0A96D-F9CF-4E4B-87B9-9FE09C780A1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84" creationId="{4B2E08D1-4F37-450F-ACAA-E850DB1C1FC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85" creationId="{2339B047-AF68-45BC-9FBD-5018965766C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86" creationId="{CCAA0688-E6A8-4F00-9C90-DF79D8B8493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87" creationId="{778E7344-E8B4-46DB-8591-B546971B1D5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88" creationId="{8F206020-B118-420E-A802-E4404E7B035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89" creationId="{13BA04A0-4F55-4720-8529-5925C99E199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90" creationId="{4539D4B3-F367-45D2-A85B-12AFCD5CB6E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91" creationId="{D71D982C-FC11-4AA2-9945-6D301D858F5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92" creationId="{67EC35BB-33C0-4076-8A1B-1B129A56EFC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93" creationId="{CFCC33DF-02E0-46CD-AA9C-824E52C58D3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94" creationId="{39C5D1B3-6BF2-4D3A-A0EB-4DBDE9AA667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95" creationId="{E53FBD76-EA64-4665-A1A3-0C7A1DF34EB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96" creationId="{156938F0-6752-4D63-95A1-D051C7CB65A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97" creationId="{49B77B64-ED51-4893-8977-D26FC161770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98" creationId="{AC6ED437-BF35-454E-A6F0-1B66DEC414A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199" creationId="{661C16B1-C10A-40F8-BB57-0C1952A6C47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00" creationId="{B87A23EF-CF34-4FEA-BF61-393EBBB5AEC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01" creationId="{30F56F1A-654A-4A9B-9A94-D37674C7168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02" creationId="{9C6CFAAE-BE4E-4A9B-A616-D2D22CDA934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03" creationId="{B3647A04-E1E1-4456-9792-F78F4F305A2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04" creationId="{F52B0A10-4771-4A1F-9431-673004F6DA7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05" creationId="{9EF8FA6F-6965-4884-9219-29539AB8E2C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06" creationId="{CE45C826-491B-4ADD-9268-EEC7988788D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07" creationId="{BE640501-4885-4A95-9618-64F7D2831EB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08" creationId="{CFE16FB9-511B-468A-B838-F8D5EF0B628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09" creationId="{1D757CD1-24F6-441A-B433-FCA50865D50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10" creationId="{4D4DD564-AED0-4E1B-BD0E-00DBC2086DF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11" creationId="{ADE277FE-C764-484E-BD58-A4EAA7C24A4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12" creationId="{B7EA3AC6-8123-4F11-9980-8820F9D577C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13" creationId="{F79FAA52-DCEA-4CFB-A4D4-0644768114F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14" creationId="{038747C9-C0FF-4347-B7C3-8290B3D760A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15" creationId="{12F7645B-33C4-4EFE-8745-A71C0E3302E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16" creationId="{45DC6864-3927-4A9C-B5D7-6AE577819F1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17" creationId="{B36676D8-5669-47C0-9CAC-F4E866A3393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18" creationId="{FA9DCE01-7726-49ED-89B0-8AD6EB2BB3E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19" creationId="{C1D857BF-E7C1-4C35-A325-AB0F9E5F0E6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20" creationId="{3CBE93F6-96DC-4741-A93A-94C652AFC23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21" creationId="{02743A81-186B-4F47-A2AB-FAAACEE6165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22" creationId="{E93C6A1A-7A89-4826-B51B-494D3AF5C96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23" creationId="{4E262377-053E-4200-AD87-F59F9359BA1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24" creationId="{12F427BE-3666-4C3E-A17D-7B078CAC4D2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25" creationId="{AA99BD27-9922-49C6-A53C-69C8C64CD55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26" creationId="{7AE27B86-F8E4-4103-A300-36C39BC6BD6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27" creationId="{62DB565C-003B-4656-96FF-BDC31BD65CB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28" creationId="{0BF2FE14-848D-4BFD-A601-36A807BAC6B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29" creationId="{77136D40-678A-4021-A4B4-CDB9A3B4E08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30" creationId="{52E09011-035F-432A-8CFA-D99FC5AF04D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31" creationId="{4997DB34-DFEA-405A-BA67-01B447E5F1F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32" creationId="{D05FD96C-1F94-4C1D-BDE1-783C92802B0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33" creationId="{CCF60886-F4F3-4492-94C3-C903E4E1855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34" creationId="{2636EFD6-E9C6-45BD-9067-17CC8CA48F9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35" creationId="{0DEF8FB6-B8CD-429E-B74A-78184A4219D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36" creationId="{67283EAB-0D6C-452E-9E88-D894A390498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37" creationId="{D815FBAC-96F1-43E0-BAC6-BE2DB745879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38" creationId="{4C6A7392-2DE5-4D15-9BB8-C87045D6FB7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39" creationId="{F9064609-4E5A-4A98-BB82-476E2B1FA69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40" creationId="{52A8F401-D987-4C64-9A3D-8694BE7EE23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41" creationId="{534223CA-E8F8-44E4-BC4A-C56999DE65A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42" creationId="{04EAA03E-3FB2-447E-81E0-2A53CCDCA77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43" creationId="{7805018F-D48F-4C4E-A819-7407C01264A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44" creationId="{B4A7F35D-CC9F-4192-ACF2-6DEB8431B1F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45" creationId="{0FB3904F-0B6E-48B0-BD98-2538F443245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46" creationId="{5B69ADF6-1846-4A61-83DA-FD94D8E58CE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47" creationId="{FB2FBD6F-BD68-43B5-A75D-DD6F83164CB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48" creationId="{B249A190-F693-4718-BC12-2495ABA9545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49" creationId="{318B88AE-F82C-43F4-84F0-47E1C353AD5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50" creationId="{D5BC5034-3757-465D-A250-9A50384A990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51" creationId="{D3FE2C26-501B-4D95-8930-CCFBE07EFD0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52" creationId="{5A67E27B-8841-42C3-87A7-5511DC244A2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53" creationId="{3935FDFD-5919-4AE8-90AB-6934B873D61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54" creationId="{C7A5712F-9F31-4F0E-BE21-47BA8052993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55" creationId="{82672B95-C77F-4E06-8ECC-B4072EA2211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56" creationId="{737BFBFD-E695-4C34-9D8F-E784668D5C4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57" creationId="{234B5664-9005-46C6-BE00-7EEB582A39B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58" creationId="{12977840-D4AC-45DA-B84A-312FE6FC6BC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59" creationId="{EE742E73-5194-46AB-8EC9-9FE606AB9A3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60" creationId="{32386E89-F3BE-45FC-B10A-74DC6120911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61" creationId="{67FD76B5-9299-4B23-84A3-EA59B128987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62" creationId="{A30F2577-4E3D-4CFA-B054-2CE43E6CEEF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63" creationId="{716D6BEF-69BD-4D19-9B55-DB81B2EFE8A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64" creationId="{02933E95-E862-4CFE-A48B-E1F2FAD55CB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65" creationId="{2398AA51-3A40-452E-9EC6-858B3D3B2E6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66" creationId="{66CB3940-DADB-48DB-8F03-AA3EBB2061E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67" creationId="{71C9B840-FF38-4C65-88C4-97B235ABB33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68" creationId="{89A92743-4269-41F9-99EF-8231ED4899B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69" creationId="{950801FB-0839-4C83-94D1-F002C05D3C5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70" creationId="{79B4B5A6-C2A2-4346-9E5E-AB1C2E9BD2A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71" creationId="{B9E7946C-FA37-4F38-A651-7E9E010DDB9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72" creationId="{31D1274F-3B20-40A1-8055-A62EDB28C15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73" creationId="{8B314F76-7C78-4554-887D-E501FCA37AE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74" creationId="{46407F40-A526-44AB-9724-1AC57CF7DFA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75" creationId="{391171F0-58DD-4C84-8D5E-2289D10A1A0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76" creationId="{382ED412-8FB6-49F9-8C83-014A0A7D322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77" creationId="{430B24E3-94A6-4E11-B2E0-77490622B38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78" creationId="{9C0D7DE8-4A32-4912-B1D1-DB73AB79CF1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79" creationId="{7C4E9C4B-0C21-42D5-BBCB-D3B69F9A9D5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80" creationId="{6B24C96B-C959-4164-8315-CCCD164C6ED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81" creationId="{2139C550-3B95-4B0F-A472-7FFA142F6EE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82" creationId="{6C6A14D3-3CC5-4BA1-BED3-54D9A824CDA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83" creationId="{30E95DA5-EF9A-420D-86AE-426B468B6F1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84" creationId="{AB475C38-7785-4501-8758-7544D7DE109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85" creationId="{5E026AE8-B409-4450-89AE-36B9B487B14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86" creationId="{8C76AE3C-38C5-46AD-8297-3C8F823E50C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87" creationId="{C4EE53C3-8E15-4CA8-87CE-35BAABF835C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88" creationId="{6C45E646-F6FD-49A4-885E-5CF99DA8EF2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89" creationId="{2A492DA3-EDA6-4EC8-AD08-8E83930D41D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90" creationId="{EE34D5EB-18AD-4AF5-A653-E720F212799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91" creationId="{51DA8144-E072-429C-8723-90E65EAA70D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92" creationId="{2CC181DB-BC04-49FC-9F59-F84CB964951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93" creationId="{E641FD19-22D4-4330-B13E-4BDC9D1846E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94" creationId="{AA1A05AF-115D-4CCB-90AC-495E8CB401F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95" creationId="{5F6B46C9-C535-4B8C-B294-AFD1DBE7A01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96" creationId="{2783B2D4-FDDD-4D51-8BEC-290D02871CC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97" creationId="{5264578C-72B9-4E09-8616-F001219B803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98" creationId="{652288E5-1DE1-411D-8599-3A2E361AB2E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299" creationId="{592AC1DD-698F-4C43-9180-015DC80DCEF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00" creationId="{4770FBA6-6D8C-4E78-B8E2-48856A27DA8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01" creationId="{FCC10CBE-E10E-4B7A-9385-48F95FBA200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02" creationId="{F40AF9E9-3C94-468D-9429-8333F6B2E06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03" creationId="{F64D6AF0-3B6D-43CA-A93E-31AD354E01A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04" creationId="{6D2FC5BF-0289-4DD1-B55E-FF4AFEE44CA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05" creationId="{B8CD0C43-7362-4B22-B8CA-845CC783D66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06" creationId="{4D429571-6AF4-4514-AC98-BCAE34C3A8C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07" creationId="{B33B0989-7040-42DD-A7B3-DFF4FD1CF53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08" creationId="{7588418B-34C3-4FE2-B071-60D323B847F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09" creationId="{E9F99CFC-D8CC-40A2-9CE6-52AEF832682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10" creationId="{EF115562-6B26-4262-8A41-1578FEE17B1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11" creationId="{28513537-A674-4C98-9FAE-C3AFFC02580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12" creationId="{019BF114-E20D-403A-9905-E2079C3DAFE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13" creationId="{0EC9553B-276B-4F2F-A446-180AAA1FE63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14" creationId="{39158477-EBE1-4C91-8501-F24F63DCF84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15" creationId="{ACE602F0-4D97-412C-9F1F-CD2EC8916BB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16" creationId="{E60A8880-C1E6-406A-9771-264D6E98A71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17" creationId="{EAEFF8DF-11FB-4B4B-B9C2-4DD3F09B003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18" creationId="{E6DA15C7-3588-4D86-9B16-21B5FE19AA0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19" creationId="{690A5CEA-16C3-49CA-BFF9-FF0F2777A2F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20" creationId="{76796C5E-0537-48DD-906D-0C2ADA74FDF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21" creationId="{F8A22DD4-037C-44DD-99A9-B872DEDCDFB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22" creationId="{67753FC3-7D2C-4C3E-9D6A-D3744AB9A11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23" creationId="{12C93295-4AEE-4054-8D7E-6EFB2C697E2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24" creationId="{4B73C7A4-323F-417C-BF70-9CFE4FB283F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25" creationId="{74754F4B-77E4-410A-B4A2-871EFCB58ED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26" creationId="{06CE1E56-5771-4C42-9305-E42A9437DAE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27" creationId="{E654218C-A4F2-480C-8985-FBFE1334E28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28" creationId="{B7BC20EA-54B0-4548-B6AD-5AF884ED6CC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29" creationId="{26889731-3024-4B9F-93F1-ACA80461802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30" creationId="{628A02F9-F991-4143-8543-52183E27001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31" creationId="{E58D5BC8-E662-4128-AE2F-3DB78623300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32" creationId="{07BBF94B-3AC4-47C8-88F9-983E7426F70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33" creationId="{419530BB-AF20-4032-AC8B-0103D30ECD1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34" creationId="{CEA69FFA-EC11-4B05-A728-BDDE5CAD4D1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35" creationId="{4B72E2FB-304F-4AE0-9237-7514967E00D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36" creationId="{58CDDA1B-3D34-44BC-A078-8DA6C7D3DCE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37" creationId="{0B4D0429-B010-4F58-9220-D081B8035D0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38" creationId="{AECCEA2E-F919-42DF-B8C2-641C3B33DBE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39" creationId="{F6E9B461-8347-483E-8854-C9E33BB0F5A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40" creationId="{4769832B-7AF8-47AA-8B38-681762C385E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41" creationId="{E1913F6B-2885-4598-91CD-F6673BD63B0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42" creationId="{FF4675DE-FC4E-4B0A-8120-27AD3A8322D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43" creationId="{51349585-7513-4195-B589-746381467B7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44" creationId="{4D5C2E19-F8EF-4D6F-8301-EBED31EAFCC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45" creationId="{269D6593-F55E-4F6E-ADEF-CAEA0E17C2C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46" creationId="{B34C1795-8FC2-4A87-87C0-0BCD741CE11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47" creationId="{1219B54D-332B-4F5A-BAF8-64BD319F4B0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48" creationId="{69497546-B3F2-482B-B4A8-EF3948FD11D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49" creationId="{BA62689B-C574-4944-A501-9B7B39FAE3C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50" creationId="{6A18A7F1-2B0D-4B2D-ADA1-FE7ADF822CC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51" creationId="{27C09B2C-9FEE-4FD3-9A1A-22112465AD1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52" creationId="{D24CE8F5-E061-4B87-B8C1-FE4888922ED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53" creationId="{88139846-AD12-424A-BD56-980288D5731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54" creationId="{A6DB6179-3310-4147-8155-64B9DE971F6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55" creationId="{8B1B1DD8-FE12-4874-BD83-E48C0F25958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56" creationId="{6212001F-63EE-4305-AAFC-928595A0947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57" creationId="{08ADB6C3-B814-458C-951A-1B2AD53C36E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58" creationId="{0FC0A1F9-A6E1-44B4-BA39-EB56D6DBEA9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59" creationId="{DF3B79A8-0E2B-4C34-B5EE-C162898DD8B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60" creationId="{28C11DA7-D546-43A9-826F-24E51095F68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61" creationId="{4D6ED34D-2882-4A2C-972B-A4E19B64C86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62" creationId="{5A8BC204-A026-491C-BA4D-08BB170FC5B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63" creationId="{2EA6C8AD-1FF9-4DB3-AA33-3B546E8C6A7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64" creationId="{F424CEC3-01B7-4CA7-8274-DBCC6AEC430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65" creationId="{AAFC4251-5520-4646-811F-A06F46AD39E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66" creationId="{CFF91422-7935-4918-8B22-9EFDC9244C4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67" creationId="{7D4CD544-F138-4E37-B2B9-6C3DC00F9A4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68" creationId="{BC98BFB7-3882-4760-9F06-E39CECA29C7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69" creationId="{080E01C1-FCC4-461F-8F67-C1E3CC253AC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70" creationId="{9DDD338F-0111-4FB5-829B-00370177A4F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71" creationId="{F60B4115-8A16-4E9E-BAB0-4CF3D340575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72" creationId="{0C63FFFC-F8A7-43C0-A085-DB083951D40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73" creationId="{879DFBC6-80E1-4004-AC26-CCB2B61876C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74" creationId="{13403547-E6D4-4499-8CBF-509DD7A2AAE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75" creationId="{85DB5EA7-E2A7-410D-9738-F253B7B65C7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76" creationId="{76481C8F-6D35-44BB-BFA2-3C6C431FA8A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77" creationId="{6D513290-00CB-44F3-AA75-0A560F55DCC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78" creationId="{E42C3AFC-83B7-4100-A24C-7AAE7EE4838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79" creationId="{A88EA13E-F5C6-43A3-847B-5F590573603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80" creationId="{46B483DA-BE70-4FB3-9EB9-94B38AB182F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81" creationId="{F6E60622-4422-4E8A-A013-0687BF83E9D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82" creationId="{AD46A85A-ED4D-4627-AFA6-DBA73CBDAD4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83" creationId="{0C496B93-7080-4C00-AE0A-313DF8301BB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84" creationId="{39D5F282-A1A9-442A-A88F-CB6A39EB9EB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85" creationId="{C1E48FD8-58A6-4A2B-A59A-E3F2BE5D5CF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86" creationId="{02AF2772-FF3F-45D4-8630-60373ACE26F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87" creationId="{A6A6EFB0-847F-4295-9D35-7D43C82ED47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88" creationId="{6065C73A-93AC-4641-9ACF-DE95D5493BD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89" creationId="{A91D2078-0D0A-4CF8-BA5C-1F3E3FFC605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90" creationId="{D0890A4F-BF18-4444-BE48-8FBB8667D65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91" creationId="{F65E2DDB-26F5-4486-BDF2-9ECA24B1D58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92" creationId="{732CDD71-BD6D-4938-878E-ED42610BFCF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93" creationId="{4EEC8F0A-8C9B-4C36-B321-2617C23D812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94" creationId="{A9A501E8-9751-4D1E-AA0A-54FB24063C8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95" creationId="{C9C44B3C-AF04-46FE-87C6-2C781A109FD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96" creationId="{F8A9CF3B-AF0F-4753-AEB6-740045D2B08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97" creationId="{57A97F3E-2A7D-43C2-8ADA-0D1740D2BA1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98" creationId="{047C812E-AEAF-4B27-8C35-EC98F22E25E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399" creationId="{31879AB8-F278-424D-B8AA-3C628AE9544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00" creationId="{6FCBDBC7-B114-4E41-BA40-0F96BCDC3F7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01" creationId="{7A65A620-4264-470B-AE1B-A3ADD3DDC16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02" creationId="{4AF862DF-B7A5-42BD-898F-56BCAE36B3D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03" creationId="{BC68C011-C9EB-4CC4-A976-438C205C9FC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04" creationId="{0CAFE9D9-7980-48F0-B17A-456F890E90E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05" creationId="{B8680F7B-99D5-421F-B950-1D065176E9B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06" creationId="{A5028EE9-6EEC-4403-861B-BC5F3FDF433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07" creationId="{5370666C-52EF-4ABB-9F31-E38536AD855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08" creationId="{2FD1B46C-413B-40EC-A682-E8A4AF2525C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09" creationId="{C2DA525B-E420-41B4-A573-D3616E52DCF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10" creationId="{AF3D1448-9EA1-4739-92E5-9D6F8EAA8DF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11" creationId="{3D2FC0CF-09EC-4E7A-AD4C-8454EF9C4BE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12" creationId="{4DA540A0-23E1-41B0-A865-B098A419F93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13" creationId="{CFDECE06-8BC0-4B85-BC56-768D76CB4B2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14" creationId="{84142A51-7B72-4BDA-A55F-6FB65BFE953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15" creationId="{B5BA6B35-2FDE-4EAE-B53A-D094E95220D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16" creationId="{DC18AC1D-AC29-4E7C-9AAC-D70D45CF5ED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17" creationId="{02D7A51F-239A-4906-8206-17F1E7CA7B9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18" creationId="{2EA59C08-2C49-4430-BF99-6DACA05F84A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19" creationId="{5873D1A6-58AD-425F-B866-BB279F92006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20" creationId="{8F2FE61E-7A8E-487E-AEB0-B11ED347E9E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21" creationId="{B434FC37-7E18-4C8C-8530-4B5B2F32034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22" creationId="{DE052FBD-E4EE-4B15-AB5B-7E52C2369D1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23" creationId="{6169785B-6CF7-48A0-8589-38D20275084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24" creationId="{F5E3F8AE-5989-4B5E-AEA3-62038F7CFFB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25" creationId="{52C4B10F-28DA-404E-A369-B71D75A2B81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26" creationId="{42CE933C-1173-4467-B824-64FCD600C9F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27" creationId="{5132B1A5-BF55-47E1-8924-C764CB432EA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28" creationId="{E53B143B-1BDC-48BF-9966-B2357441435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29" creationId="{E8BDA96A-2015-49C6-BD19-7CFDCC716B7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30" creationId="{395C59C9-2BB3-455A-902D-1AD67C31E25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31" creationId="{DA147FC2-FDB5-4864-BF11-88715FAB756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32" creationId="{23111724-51FF-4755-BE71-95567899A12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33" creationId="{ABC4203E-CD85-41FD-ABFA-DE896DBF5E8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34" creationId="{A075DB20-0CAE-4D7C-ADDF-492A7338831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35" creationId="{42C66AC4-F551-41A1-93A3-9620A24F004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36" creationId="{D58D4DB1-FC18-4C48-9D11-BD9FE2B1453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37" creationId="{0D614F46-F409-4BFC-9087-BF6D853964C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38" creationId="{4BFDC64C-E422-4020-B3E3-DF787AAE0E3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39" creationId="{87E14407-F547-4A2E-9066-3AA66D16C59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40" creationId="{D447D3C5-9952-47BB-9512-566026987C1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41" creationId="{25F68802-987A-45DC-8A47-E0B4E5757FE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42" creationId="{B933EC34-5370-4D60-85B6-69700531602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43" creationId="{8F350E68-2CA6-4754-B5F6-DF117A7488A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44" creationId="{92AF2312-B7E0-4718-A6CA-E93B46777B3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45" creationId="{B2AF1094-DC5B-4411-8C88-ACF07D78D76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46" creationId="{7AB5C06F-C872-462E-8FC6-66956728D27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47" creationId="{995BE709-3899-478B-893E-B128855A291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48" creationId="{88CAED47-B2C1-450F-A411-B985A263848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49" creationId="{9F3A9119-7BE2-4A4B-A3B6-47068BF9860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50" creationId="{22CDD29E-9671-42BD-BBDB-424ECEDA0F9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51" creationId="{B9FAF522-456C-4837-A982-797A3A513AE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52" creationId="{98F62BC0-3F48-487C-A5EA-5840F066F04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53" creationId="{F0F9EF54-29E9-441D-A85C-1D0627E56F5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54" creationId="{1BEF9C26-70F8-44F3-B54E-13A417F2908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55" creationId="{9A7B2733-F880-411A-A0C9-3AE683391FD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56" creationId="{3AC06137-D893-4B5E-AD6B-81E7B42EA77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57" creationId="{CE7C0D31-BA95-4756-9BFB-2A223AEB27D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58" creationId="{5FB78A3E-2668-4D8F-87D6-27658EB1AEE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59" creationId="{EF5BA307-0C67-4C3C-BA18-FCF91969506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60" creationId="{5A7E4094-3E52-4F26-8180-1A3038E6223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61" creationId="{ED8BDA9D-692B-4CD8-A85D-D21EE6B9926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62" creationId="{5CA413D3-46A1-49F3-93F3-021A4E80E84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63" creationId="{B8B34515-F3B3-4378-A8B5-845834377D8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64" creationId="{B1815743-F119-4767-8A0F-21135D7FE8A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65" creationId="{2E3A7A71-EA47-462E-B091-5BDDDAEAD57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66" creationId="{4E05FC87-305A-4DF9-B99D-6851AB660EF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67" creationId="{1028DA31-3D57-4D0C-B313-74FC475B300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68" creationId="{9AEF3EE4-15DF-44C3-B0DE-5345BD53BD6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69" creationId="{E6A0268F-89D0-423F-900E-B760597D67C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70" creationId="{532EC7CB-99EA-4788-BEC3-708D9FBC321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71" creationId="{73D76465-FA75-4E39-B612-F3E73974D1D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72" creationId="{52E6188D-8407-4981-81D0-6444DA25FED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73" creationId="{09271B5C-6F1D-4753-849C-BA219574E15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74" creationId="{A1C7AA65-0C08-4B29-96C4-6F53983AED5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75" creationId="{C788C10E-652B-49B6-9592-3DCA38AB727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76" creationId="{9EFEE76B-7D17-4389-8C66-98F032922FF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77" creationId="{1B35901E-17EB-490D-B62E-554ED81BE1C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78" creationId="{E2BB441A-9294-4FD5-BC9E-82542F05ACD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79" creationId="{C3383DDC-AED0-42F2-8CF8-54EE5B76708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80" creationId="{C40CB14A-4E83-4DDE-BFC0-5AF2AEB61FF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81" creationId="{74A17395-62CC-4FDF-BC7F-258E4A986AB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82" creationId="{7CB603D8-8942-4E6F-BA71-8B049B6CE49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83" creationId="{027E0040-4CCD-4D24-BC2F-B7CF1E83777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84" creationId="{B94E4C06-5633-4863-8381-9294433EDF2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85" creationId="{65D57ABF-B4E9-4915-8EB0-1BB11E7922F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86" creationId="{1D72D4F2-D066-4DF1-AEAC-17FB8F4C0A2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87" creationId="{B3C069D2-5899-432A-8DFF-7A1968D6903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88" creationId="{51FB445E-514A-4156-A915-4D01E6A1F3F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89" creationId="{BB74A4CD-360D-40A6-A725-0BBD68CE7A8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90" creationId="{42C049C9-F671-458D-9DB1-4FC39F6AF0E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91" creationId="{B806D1C1-D639-49F4-B956-EECED9BD864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92" creationId="{F146B65F-4E78-4BC5-A300-9EBD04CD3A6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93" creationId="{2C80AFDB-3D24-4E35-808F-E95CCA9F97D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94" creationId="{B4C33E43-244F-463D-8349-6DF6CAD3B30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95" creationId="{EE8C3B4C-4B1F-4BD3-94B8-06C931934F6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96" creationId="{2A4AC122-2E9E-4DCA-B96A-4782385BED0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97" creationId="{BB1A9439-1E35-4A25-B83B-BB471A74318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98" creationId="{2531B10E-09DF-43B4-A438-67D8E860B5C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499" creationId="{B4EDC88D-7E08-49D5-991C-603DD867B53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00" creationId="{DE58F871-05B3-4177-BAF7-3FA9FDA0EDA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01" creationId="{A7AF5458-3605-41F3-9632-44770A89BB5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02" creationId="{63B9A264-9683-4535-9502-6EBCE4043C7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03" creationId="{E61792E5-6077-4E6D-954A-374E28ECFC3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04" creationId="{075A72CE-F0CA-46D8-8C00-EE9C74100AF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05" creationId="{98868743-51B8-41E3-B772-144259F3951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06" creationId="{56531E3A-130E-440C-8657-1109112A593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07" creationId="{B826BBD1-2ADB-4743-9044-3D0D4651CFC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08" creationId="{16E30333-8613-46F0-B030-7C5020ECE0F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09" creationId="{EB5A237F-C5DE-43D1-A44A-F0F62CC8894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10" creationId="{C6DBC6FE-D8C6-4414-9E05-3D990431C63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11" creationId="{EC5D1528-D98E-4704-AB0F-7F936620AA4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12" creationId="{75C4128A-C3E8-4EEF-A59F-380998A5E34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13" creationId="{B291629F-AE08-4120-8663-ECCC8940804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14" creationId="{67A73249-6A72-484E-B4BE-3647BA329FD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15" creationId="{D10AAEFC-E2B6-4651-9123-9574CC1600B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16" creationId="{EC9DD693-3B0A-4D74-AA0E-F9D64B0125E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17" creationId="{B7DE529C-DB87-43C8-89D1-765465AA10C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18" creationId="{03DF94B4-A64B-4987-AF55-D85830844A2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19" creationId="{C1AA21C3-C021-4092-96F7-2A31653E472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20" creationId="{52DC4786-C359-4972-91B5-3287B3FA11B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21" creationId="{590998B4-3FB2-4761-B0C6-7C6861800D9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22" creationId="{78ECFBFF-6C0E-40F1-BCBB-0DAA7B1EB51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23" creationId="{83F4BD02-F957-46B6-814F-95E8A3DB448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24" creationId="{201D5A2C-8611-40FD-87ED-4F66543583E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25" creationId="{A3C50864-B71A-4AA6-A162-FBA9B69B061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26" creationId="{0E3F5E4D-B759-4243-AE61-F046A0E3BCC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27" creationId="{17FD06CA-9D6C-4081-B0A0-957783BDF69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28" creationId="{7F79573C-CE76-48B5-95DF-9BD8389E9BF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29" creationId="{D2F5C4B2-7080-4F40-8F2D-DF9042B22C5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30" creationId="{555B97A2-6149-4B34-8357-DF13FD2A655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31" creationId="{58CA1268-D196-4238-93A2-4335D98355A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32" creationId="{88F87EB8-21F9-4D26-8B88-F08FF6F6AF9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33" creationId="{B709542F-4E8A-4B0C-ABE5-B2A465B19C1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34" creationId="{62B6400D-CE44-45B7-A625-01B9635769D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35" creationId="{8C6DEAC0-D990-4B78-A45E-57BA54A4FE5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36" creationId="{F7FF55CB-05E2-49F0-8946-8866D6480C9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37" creationId="{1FEE929A-D207-40F0-BA37-8E2764D662B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38" creationId="{FC91B556-3F56-4B64-B1F0-B7241E16785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39" creationId="{C27C37D1-F7E5-4E30-A241-82F0C0C1532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40" creationId="{3F066325-B1C6-402E-A3EC-CAAD352F428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41" creationId="{7CAADD1C-4AD0-484D-ACF9-EB8F8563A2D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42" creationId="{C17484AA-30E9-4C32-B3E7-9F9222925CE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43" creationId="{A4A632DC-305C-493A-AB96-D581EF43147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44" creationId="{43216D9F-B047-4716-9EF6-A8E9AFD4148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45" creationId="{19EA9619-A56C-41B0-9DFA-CE795DCE01A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46" creationId="{000CCD0D-EF98-417D-915D-D42B44539B4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47" creationId="{4EBA1669-5357-4B89-891F-632968A15FD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48" creationId="{690B5EDC-16A4-467C-B630-179160B45B7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49" creationId="{D8D14DE2-24AC-43FF-AD0A-58991173225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50" creationId="{171DD7C7-AF2E-4D6E-84FB-FBCFC67520C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51" creationId="{EA00F416-1116-4080-A3B3-E39F127688A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52" creationId="{98A64515-3E8E-44C0-BA88-EB37F9312F9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53" creationId="{1663C429-1F89-4B15-9AEE-7F5759D9491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54" creationId="{80BCD68B-CBA8-4537-8449-63FD6F742AA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55" creationId="{DAB158AC-3C18-46AC-A3A4-0C89F551565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56" creationId="{CF256D3E-E642-4257-87A3-CC3190C1FA3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57" creationId="{66149205-C68F-4F39-999A-D885AD88DED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58" creationId="{D4C12FBC-874A-4B4E-AC26-C2E9AB42BBF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59" creationId="{FCDD82FF-5B76-41AC-A8F1-ACA0B983D96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60" creationId="{AF2D8748-F3D5-4E60-99F9-9030F9EBA93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61" creationId="{5E0485F9-30E4-4E33-927D-BD91D666F3B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62" creationId="{2D7570ED-4887-4753-8C21-850DFD438E0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63" creationId="{2DFC564F-42AE-4389-8DA9-8428CEEC049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64" creationId="{22A23FCF-803C-467D-A0AF-15C266BD39E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65" creationId="{B8F8A5C4-54B5-44FC-80CD-2C223BC73D8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66" creationId="{DC2D3C99-DBD6-4FB4-9E84-0A4673D13EC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67" creationId="{70E7BC78-2D13-4707-ABE4-22F4E09EDC9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68" creationId="{C442B222-EFF4-45B7-B6B4-A76943B29B5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69" creationId="{7B5612DA-A90B-4866-A187-22817044047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70" creationId="{1BA4C53D-CE69-49A7-AA3A-164A71046F7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71" creationId="{2CAC9397-33FC-4709-B846-B70114E2AF2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72" creationId="{92F3C972-6D05-4451-91BF-8CA4AD4AF84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73" creationId="{277BA702-0464-4020-BA48-7560449CB2E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74" creationId="{F343C9BD-264E-416F-8365-E7313276416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75" creationId="{1336FE06-1D4F-40AC-9A87-B4B136525E3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76" creationId="{2C257094-074E-4418-9B1B-6DDB88C89BA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77" creationId="{8897645C-9383-4E28-8C26-41D65C9EE80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78" creationId="{E83F24BB-1EDF-4BAC-AE03-F87AF0D482B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79" creationId="{BA553793-0046-4603-A0E1-780F68B2A9F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80" creationId="{B02C31A5-AFC3-486B-83F4-716579BCF1B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81" creationId="{B4FCBDAB-349B-419F-A296-5FD4F5508CA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82" creationId="{78A1E841-A0D6-46A5-A7F1-2B06743EB24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83" creationId="{98407DFD-8E3D-4F69-B9AD-B9E472BD917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84" creationId="{10C7F988-38CF-4C74-8046-356D77338C6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85" creationId="{47A269DA-135F-4C8C-B1F4-16CB4CDAB64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86" creationId="{4DBFC2A0-5F89-4D45-B5FF-D4C9AFF4E86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87" creationId="{01129A2F-E623-47B3-BBED-29B80AEDC24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88" creationId="{09987884-323D-43DD-B301-23F55E7F995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89" creationId="{CC918125-6DD0-4C7D-9FC9-4C6B293E1B3C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90" creationId="{39F58267-3CE0-423C-8ABC-034E188E171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91" creationId="{FD0C1173-4DA8-41D4-8832-CECB45CED43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92" creationId="{709465C7-C905-416E-A8C4-E0478F68437D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93" creationId="{70AA013B-44DA-4481-A27E-CCD3F6F746B7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94" creationId="{E3428D1E-7B09-4D64-A4B2-B1E74425AE6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95" creationId="{E3C190AF-7556-4F78-8003-011E18761C3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96" creationId="{2EB7C848-E864-4D7D-96FB-0FADED2E1EA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97" creationId="{B9E6B812-98AB-4793-9D46-C3F09662EC9B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98" creationId="{8C46A9DD-DE35-430A-A23C-8466C693BF9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599" creationId="{F0BC72BF-FC17-46E3-A236-36B38744EB6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600" creationId="{8CB9F91E-B12F-4CC3-A2AF-8DE5C25E0DD4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601" creationId="{C818E74D-66DF-4700-85F2-C86BCD66009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602" creationId="{A086D51B-E9FF-4B60-ABB4-B2EFAA59892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603" creationId="{556F230F-3EA2-40A8-AAC1-FF580775C8D1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604" creationId="{28F90371-5BD4-4C63-B8FF-5D55D40A58D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605" creationId="{17C9A0B1-1E14-4795-A193-8A6371DE3BD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606" creationId="{4BD01E63-0B66-4C3E-9030-9A8FFB12942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607" creationId="{CF2C690C-0120-4C85-88A7-A309A44E053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608" creationId="{C1EDD02E-A818-4894-9F6C-842ECC617289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609" creationId="{927BE112-60C6-4E1B-9E3F-3105DA475D66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610" creationId="{507E29E1-A8E2-4336-9A36-A07A241E319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611" creationId="{80DCA557-2E38-4EDD-B862-D262523000F0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612" creationId="{61D1F569-9F68-46B4-93C2-10AC202E93E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613" creationId="{87FAF31C-DF95-4A8E-9E8A-268C18223CD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614" creationId="{EBE622C7-92E7-45CD-8AA5-E9971BA5C8BE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615" creationId="{BE2B4D2A-D05A-409E-901C-57D92B1E693F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616" creationId="{373D514F-3E0A-42AA-A0C4-BE4EEF3592A5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617" creationId="{06489EDD-0641-4ED9-98AE-617DD3E1D76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618" creationId="{AF44A246-F766-489C-A218-60B414A62FC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619" creationId="{17175E67-1782-4B42-A106-D8B1B93683E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620" creationId="{7B909889-6174-40F9-8E90-9B860CCEA072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621" creationId="{6727C1B8-A3B2-4164-BDA0-C5F9C27D00CA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622" creationId="{4D633DAC-51E0-4513-8181-D055CD7A8843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623" creationId="{40D82CA9-9D52-4DBD-AC4A-E3EC7CE9AE18}"/>
          </ac:spMkLst>
        </pc:spChg>
        <pc:spChg chg="mod">
          <ac:chgData name="GUY Margaux" userId="e01a3446-2140-426a-aa3c-4bc15b164290" providerId="ADAL" clId="{B1EB8964-F517-46F4-877C-BFC95192D7DA}" dt="2024-08-20T13:14:17.811" v="2966"/>
          <ac:spMkLst>
            <pc:docMk/>
            <pc:sldMk cId="1114374524" sldId="335"/>
            <ac:spMk id="1624" creationId="{DF1802FE-F129-450C-BA10-06B39E6736C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26" creationId="{677C2A8C-BEBD-44D8-BD1F-868144335E9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27" creationId="{E01D51BA-BCDB-4131-A98B-A70D5BF3382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28" creationId="{D289B607-5699-44AA-AEE0-05B2BEB2869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29" creationId="{F6B469A1-A709-4114-A3B9-77B0D901918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30" creationId="{E320874D-6391-4DC7-A240-461072B44DA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31" creationId="{51D5616F-B324-4010-AA7C-53B37AF0682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32" creationId="{E798F114-E3A9-4A72-BFE1-4282AF928B7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33" creationId="{0280A3F6-592C-471D-B03F-BC0B38B963E2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34" creationId="{955F0EF9-F08A-4DD2-A026-52C14F871E7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35" creationId="{E7DA378A-FCF8-4961-AB2B-443D8A79A19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36" creationId="{90874ECC-67CB-41A0-B43D-D51434602F8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37" creationId="{9E4D5910-99FB-46C0-9CA4-6F526391C6F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38" creationId="{76F6808E-C510-47D4-A733-60F73899952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39" creationId="{5EC8A49F-6AEE-419B-8D5B-FB181BC19F6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40" creationId="{D2133A05-9686-4238-88FC-EA4E60FF84D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41" creationId="{BA94297D-72F9-4564-B1C1-092C14568D9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42" creationId="{863D28A4-0DFD-4596-8661-1FC470CE210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43" creationId="{F7C4739C-8D45-419F-B8D1-F9AAA1E46AF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44" creationId="{5117DDBE-6B1F-4D86-9673-34E5AE10066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45" creationId="{76B28A7C-B14E-41EE-94A5-D2548A1E950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46" creationId="{F731AD71-B1B4-44D4-9C2C-E1250C8474C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47" creationId="{86031661-A869-4383-94E1-37CA23F0A102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48" creationId="{6D2EC224-E58C-488A-9F7E-052CD232C9E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49" creationId="{2DC60EEE-A8FD-43A9-B139-33346B373B6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50" creationId="{D9FF08C3-AA91-4417-AA50-17D8AC9C818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51" creationId="{BBC24EB7-370B-4FFC-A4F5-19E5C128B8A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52" creationId="{0AB7C276-AC00-43E3-92E7-6A6CB7EAE59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53" creationId="{2BF74130-79B4-4D49-9FDE-CE303FF8B22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54" creationId="{B462294A-60BF-4CD6-8DA1-791F267F36F2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55" creationId="{091D757D-9438-4732-A57C-4DB79CF2566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56" creationId="{5DC30FEA-C136-4D6C-99CD-CD0DD84E961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57" creationId="{258FEE2D-F954-41D9-9F04-168D78ABE5E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58" creationId="{EF399B37-5447-4CF2-80E0-DF86524091A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59" creationId="{2CA7CBA8-4DE8-44AE-99A7-F3885B37A21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60" creationId="{D3490854-0C59-49A0-A6A3-C61F01882FD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61" creationId="{539189CD-BE44-4151-9B54-856F177B424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62" creationId="{0A270318-70C8-4ACC-9113-67EA53165B6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63" creationId="{9E67B0AF-9E4B-4F95-A841-06FC794C200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64" creationId="{5F0A94DE-7D31-4CEF-BBC3-51F0E632C74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65" creationId="{1C54B0DE-D6D6-484B-BF6B-DFD3DABD72C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66" creationId="{AF66D30E-3CBC-4AE7-8590-71570CDBDF4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67" creationId="{841355C0-B5B0-45B9-976E-11B604EFC7A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68" creationId="{A48979DC-EB70-4CBB-9FD5-7EABA0F2DE7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69" creationId="{787A4715-2655-404E-A088-4CA6255014C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70" creationId="{DAEAA1B5-3F71-4337-9924-B2BDBA7D616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71" creationId="{811255CD-9D0F-4E8D-9467-ECD1D2DDB0E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72" creationId="{26746F7A-E854-43F0-A904-D17DA113A84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73" creationId="{3F2AC469-35BA-468F-9B72-EE649FEBFF0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74" creationId="{D1DD30E1-0363-487A-8ED0-79C4AC4C9DD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75" creationId="{94218B35-1AC6-4361-A292-114DD129E38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76" creationId="{627EDB34-B386-493C-B0E1-8C35F6E48F7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77" creationId="{F683BC5E-EFF8-4017-998E-BBADE11DD66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78" creationId="{BF711070-AFEC-470C-8D7B-8B816F7DEAE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79" creationId="{0C138220-3339-4DEC-81D7-89673A0500F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80" creationId="{63FF2855-5726-4B09-B6FD-5E2D8657C49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81" creationId="{09D349C8-B9F4-470A-83D4-3B4F757B6A4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82" creationId="{D07A226D-5587-49B6-87BB-919E22142ED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83" creationId="{DF8B3FEA-53ED-47D6-8E2D-72820100897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84" creationId="{DCDBB2A4-7AB5-4880-94FA-E2B2B27120A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85" creationId="{D0F74C2E-98BB-4F76-AAA4-764B1010ACB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86" creationId="{CE827BBA-F07D-443B-AB1F-4BCC92ED046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87" creationId="{80DCD154-6800-461F-92AE-40748712852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88" creationId="{4EC362F8-BB79-4501-B13D-BCCEB0D9722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89" creationId="{4F14417E-ACD7-44AF-962B-F783B16E686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90" creationId="{5A4CC25C-90E0-41E0-AF41-E9843E25CD92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91" creationId="{8AA8C434-FB05-4CED-90C8-64FDCD96A23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92" creationId="{9161120F-EF98-446D-AC6C-F38A719596C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93" creationId="{6FD0DDDE-2E2E-450C-8241-68CB5C04C25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94" creationId="{730F5D5E-C6A7-48E4-8A13-759C8D11C7C5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95" creationId="{D9A94448-2D00-42E2-B668-033047E62B2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96" creationId="{91FBBEDE-98F2-49AC-B26C-C97EB33BBBB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97" creationId="{95FA4B24-7856-4162-B002-D8C6CA5712C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98" creationId="{CCAB3419-7938-41BB-9FB0-8038B0900B1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699" creationId="{2F8C6CDF-CD35-478E-A3C4-526471A442B5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00" creationId="{4BE3C2B2-5AFA-43E1-A82D-E1455B81AE2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01" creationId="{4400F77F-F322-4F7C-B10E-3EC12F3B1C1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02" creationId="{2C8EC785-EA45-4992-9D5B-9410A72E4EE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03" creationId="{6D65B870-DB2E-40E8-A8F8-8B065276725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04" creationId="{EBD96F9F-61A8-4478-B5A7-FFCBA7D0CC3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05" creationId="{BA235A09-9B5F-48D1-9C35-543B434F89C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06" creationId="{6699E492-C058-419E-B019-F3B55007EE3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07" creationId="{C9557455-B0F4-41D2-B0DC-3B8129EB8B0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08" creationId="{FE45D491-D312-4363-B886-C76E0B58CB45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09" creationId="{3B41B608-FADC-4F02-BD1E-D76A444DC1E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10" creationId="{81EDFBC9-631B-47C0-97D2-BBE06C79595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11" creationId="{2FE81E20-924F-482A-ADE8-560B5540B025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12" creationId="{80F33D0A-9600-4581-8306-7C29B5A0436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13" creationId="{04B96788-A356-4528-BA81-6CC06635833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14" creationId="{B6EAE682-7799-4F66-9A6B-BB39283B12C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15" creationId="{BB5442B4-A8E4-4F52-8602-4330110CFA25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16" creationId="{DAF7956C-6127-443C-B954-6D35442AACA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17" creationId="{E1A0A8C6-973C-4EDE-A045-5C487E22B39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18" creationId="{28C45F90-71EC-4E20-A960-53B53E3B549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19" creationId="{B758107C-A56C-4832-9C28-DEA007F1848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20" creationId="{11452835-8993-4D9C-9A79-9DA7C051F3B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21" creationId="{3FD24DB9-8403-4FCB-AB4C-F0B70F251B0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22" creationId="{9A0310E5-2B0C-4EAB-BF59-D839C627F53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23" creationId="{AD2E3D15-E02B-4747-9265-2432BF7282F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24" creationId="{941C2C60-52F4-4BCC-903B-A465E9C44C9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25" creationId="{88F57580-1293-43C8-BFEE-EFD067DE82F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26" creationId="{57CE2D70-C2A4-40EE-ABEB-F2C177AC95D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27" creationId="{FA2243B6-1BF8-4B0C-9338-B1B3FE27A7A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28" creationId="{79C9B9EF-B6EC-47CB-B3B3-B7C7FC8889B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29" creationId="{677ED2B6-F7EC-4547-B781-C6186C712F0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30" creationId="{BD90DFAF-F18B-474A-9A31-ED6CD9AD1D5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31" creationId="{4BA293DD-1C8A-41F4-A140-0C6FF1E7DC6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32" creationId="{09EF12AA-D7E7-4832-A03D-7D0DA041BB0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33" creationId="{5FEDDA87-2F63-4981-AC2A-9BA4D66020A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34" creationId="{B92E6958-4AB9-46B5-8E6E-135DD06FE2A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35" creationId="{BA459872-49F8-43E1-821C-6A2567B7342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36" creationId="{94AE7A94-4684-4952-AD5F-E3B1B295E41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37" creationId="{BCA399C6-3025-419C-B22F-A16F3614A89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38" creationId="{89760001-B0D1-4E6A-8EA7-5C4E73DFA37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39" creationId="{EE71D165-77A4-431F-9EA4-3AE2BDEF3B7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40" creationId="{31730B60-FBEF-48C3-A058-B64F27A29DB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41" creationId="{9FE61166-22D5-4F64-9496-FDFC50276E3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42" creationId="{E77066EB-3F7A-44A7-B345-2A7ED559850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43" creationId="{D5F5BE6D-7577-49BA-BF5D-B1E95AC270A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44" creationId="{620D9768-7EC0-4D81-B1EA-90DB538E960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45" creationId="{04BCF1A3-5E2D-41B5-AB9B-A63B9205DB3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46" creationId="{FA4F22FE-8F1D-4196-8F13-76755623CD0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47" creationId="{7021359C-0C67-4AC5-82DB-243CB85E59E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48" creationId="{A53E662F-B164-4378-82E9-6743D535242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49" creationId="{86F44703-0E9F-4FDC-915C-C1979A621D7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50" creationId="{77B1AF5A-741A-404A-8E70-A358568FB31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51" creationId="{2EF1F00E-0609-4112-B628-828CD93D11B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52" creationId="{F655D6BC-9950-4E4A-BD85-C976CDB219C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53" creationId="{F5EDE823-495E-4203-A620-35DD5905A4B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54" creationId="{5B6AD2C0-4A03-46A7-B05B-F66A484C33F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55" creationId="{7CC7001F-D248-45AC-8A54-C1AB99CB0FE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56" creationId="{A42E4B6D-E88B-43D4-9EB8-5DE4A2D731A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57" creationId="{DDF8A3D7-B1FF-4A6F-8534-D8829DD0CC6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58" creationId="{8E2AF8EF-C0D0-48CB-A4BA-7B289C9D281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59" creationId="{40ED96BF-EC18-4C81-8685-2848B5F41EE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60" creationId="{BD4E6E2A-230B-4533-B562-F49D7F635AF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61" creationId="{6D3D47E4-A998-49A9-ADA0-1828CFB7AB7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62" creationId="{343E26FA-98AA-4ED7-B628-036C31BE5E6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63" creationId="{A4C661C6-3F5E-402A-80C3-D3739B6E337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64" creationId="{B09D5FAF-506A-48F4-BF7D-9CAEE00BE45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65" creationId="{D8DC158A-BAF9-4FE2-A1FD-25E6CFD74FD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66" creationId="{D031DC02-1A32-468C-8DBE-08E19EB4FB6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67" creationId="{EFECA94D-2076-489B-A5AF-BE61ED548A1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68" creationId="{0F3F2AB7-0FFC-4979-9341-DF1BFA46795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69" creationId="{9A8C8421-04EA-4F35-952F-039FCF9C326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70" creationId="{78531474-989B-499B-8296-CB6411C516E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71" creationId="{62046E9F-ED17-4A17-AEE5-003327BCD65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72" creationId="{73B8C265-C904-4EF6-8210-C6101EB40BE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73" creationId="{6C24C545-C33F-4F6D-A7A7-39C41BAE0CD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74" creationId="{5068860C-AF6C-45AE-B344-8C129A0F2F5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75" creationId="{02E95D43-3632-4011-BEAC-2D8AD35060E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76" creationId="{02A94C24-F9B6-4D3E-88D3-6A899CA7A9D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77" creationId="{5C19DAA6-95C1-49F5-B85B-2FA2E82B369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78" creationId="{1827C89C-EB94-432D-8A08-215F414C4D1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79" creationId="{7E9D7EDA-EA5F-4D89-82E5-952E9083AF8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80" creationId="{EC6DC883-8965-4B73-8D41-77EDEE917E0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81" creationId="{F39E6752-99EC-413B-949A-FEE83DEAF76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82" creationId="{3745EF35-1E01-4DFE-9DAE-50263D688E3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83" creationId="{8C73A9A3-457C-470C-BBF2-A7715213C85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84" creationId="{87035B4E-0AB3-4148-9D33-9D57230FC8D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85" creationId="{6896E4B0-089B-405A-9486-73DEAA96CD15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86" creationId="{8DD9B00F-F02F-477F-B897-4E5492F412F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87" creationId="{9FD7770D-53E1-4FFD-A78D-6C56E9FEF27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88" creationId="{8AE9A301-439B-467B-9AF0-B8BBC7D42BF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89" creationId="{D80041EF-157B-4683-AFA6-040522585FF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90" creationId="{8995C53A-62D3-4611-A1DC-DBD2C8EB922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91" creationId="{48328715-12BA-4DC9-84F1-133F41C0010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92" creationId="{552787FA-0384-4049-AEFF-0FD83E5B099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93" creationId="{F7291763-767D-4FF0-A888-DCBFC42ADD7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94" creationId="{A9E42CA8-6337-4630-A2ED-138D946190B5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95" creationId="{4D6DC404-FA9A-41B4-B246-8BA1A3633A7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96" creationId="{567B6036-B076-45A9-9C53-0A0A094DF58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97" creationId="{1B0ED7B9-BCF5-4127-91B3-F49FA51588B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98" creationId="{95033F91-31D9-404C-AE08-06796A640DD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799" creationId="{6DCC7AF1-A178-4172-8157-ADF1D4FF582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00" creationId="{DB8351BA-7FBC-4F49-92F0-7F84277D5D05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01" creationId="{08EAE022-A728-4E63-A385-E0DD5C60892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02" creationId="{6A28D522-4290-4B6B-A96C-E4018BBA6FB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03" creationId="{AB7C23D7-C2EF-4E34-818A-58603E170FA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04" creationId="{A7E9E0D6-71AE-47CD-B5E5-88369422F7B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05" creationId="{AC6DC119-353E-43B2-BBF2-F2EF1BB700A5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06" creationId="{1FD2A627-C223-4C5E-992A-4A89250DD4C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07" creationId="{E1642A42-94C0-4B2D-A703-022988042C7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08" creationId="{AC989493-0BA7-4DA0-8B28-A24DD27AAFB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09" creationId="{0242888B-FE0C-498A-BBBF-22351F296FC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10" creationId="{488F27BE-60F6-41ED-92E4-ED9CF576102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11" creationId="{B5CABDD3-8B44-4FF3-9F87-4A5D043E42E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12" creationId="{C26C8158-59A0-4AE6-A74F-641B4F3C0CC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13" creationId="{7050B498-7E52-42B0-BA11-6C5FBB6E999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14" creationId="{C7F0699A-C5FB-4030-B050-D33C68B69802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15" creationId="{5CEA9074-254D-4011-A756-283C9F3C089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16" creationId="{1212B416-B268-4607-8C61-DD66E434FBD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17" creationId="{A3919B95-1E90-478C-BEE9-C5A597F31BE2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18" creationId="{097CB04F-8DFA-4F0D-9231-9E0CB0330E7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19" creationId="{29B0EE48-C2D9-4402-A2AF-84AE40982D75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20" creationId="{E5F3AF30-D0D5-4687-BB0D-72D7C31AAC82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21" creationId="{0677CB0F-6CBC-4B8B-8286-F9878C6BCD3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22" creationId="{1071122E-0D4E-42D1-98FA-A1F697FD90B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23" creationId="{18D2191C-9A3D-464B-999F-8D4A7757003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24" creationId="{936F710C-8BFE-445B-BCFC-24C3872DC2F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25" creationId="{785682D5-D091-4344-A887-4F2ECF91E0A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26" creationId="{6679EC2C-725A-41AB-9AE8-573535887A1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27" creationId="{589DAD7C-E212-420A-BA50-D8B2DCB4739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28" creationId="{63CDB5BD-EC89-42ED-8D61-51C8138941D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29" creationId="{9B17FAAF-1144-4768-9F52-689898C04D1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30" creationId="{BC6F86D5-3CC4-49C0-BDE8-1F55C33E2BA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31" creationId="{C59BC92A-741F-4B54-A87F-6C0C1BD7140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32" creationId="{409CF312-7CA0-44AF-822A-113D3BD711D2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33" creationId="{2EBE0A2F-64F7-4F93-8669-0D512E3A529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34" creationId="{84548D61-C21E-433C-83BD-DA6D3891AC3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35" creationId="{BE016B0F-928D-43B9-8F09-33B3008F299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36" creationId="{A227B86B-31E3-4858-AF2F-ACA5ECDA9DF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37" creationId="{FEE28A37-64A0-4CB5-986F-391769F784B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38" creationId="{C43C14E6-A658-4123-8EC1-FA61E743766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39" creationId="{15856C92-8930-4707-AB73-EBB48B87731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40" creationId="{BEB2F935-F4AD-43B6-8FA5-C431465E978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41" creationId="{A559ED41-58A4-465A-87C5-71ADC6871D2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42" creationId="{25A7D90A-0C36-4EED-B46B-12D218403B4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43" creationId="{51C14E19-54A7-4D59-8F94-2448A248286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44" creationId="{47023ADB-3384-4FF6-A89A-93DDDFDC74A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45" creationId="{C3A90509-7291-4305-BACA-C3495400F75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46" creationId="{ACC3AA83-8428-4BF2-9288-5A331CD7F59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47" creationId="{62797F4C-F4D2-4588-BD33-133FF0E99A9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48" creationId="{0A11B6DB-5DD6-443F-8D93-3DEDEA15B91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49" creationId="{AED9D892-903F-4763-A4F9-6FB8B71ACF5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50" creationId="{467C88EF-857D-458B-BF92-39CDFA2EC645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51" creationId="{FE4492AE-DC6F-466B-84AE-A7467C99F082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52" creationId="{4A9D1006-DE26-4025-BBDD-C4004F26820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53" creationId="{6C06F8A2-AA7A-4861-A83C-AB645A8BF255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54" creationId="{63A438FB-F2D4-458B-9893-3D6F2E84221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55" creationId="{CC22D62A-B6BF-414A-9273-567AB43856C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56" creationId="{86B3BC06-3862-4B1A-AB05-92B60F42532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57" creationId="{742811B8-3545-4441-9E3C-478294C3F56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58" creationId="{B1FC36AC-8883-449A-9E04-D7728852B77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59" creationId="{8F14F693-5D7D-4793-96A2-CC859DC8DEC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60" creationId="{76CBB36F-F9F8-4680-BD5F-21CBEEBF012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61" creationId="{6B826A96-B853-4BC0-8E5F-B9B22DADDB32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62" creationId="{224E0FFB-CB67-4C05-A95B-F1BFAF571F3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63" creationId="{D9D57C5F-06B8-4BC4-8615-42D8C0BF373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64" creationId="{67736190-5BEC-4C09-81AF-A88D4807CED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65" creationId="{D229CA10-30C6-4784-9DD3-332C2FBF218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66" creationId="{4C1B9D77-B7AD-478B-9024-7D7B273B760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67" creationId="{494EB168-592F-4823-B7C3-378048F45E6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68" creationId="{CF27D431-F729-4273-9B78-DA87BC2781B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69" creationId="{010A3851-F230-48EC-9F91-1AA9476B3E2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70" creationId="{F31366B2-B8B6-44FE-B5E8-210871C4B30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71" creationId="{3452F0AB-BF2F-4F00-9935-1C81072D5F6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72" creationId="{C5780F56-1816-4374-8244-96C129B33ED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73" creationId="{A4973C8D-C914-44D0-98D0-FBC53590646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74" creationId="{5F6F311B-4002-47AE-8B13-85DBDE99884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75" creationId="{78007096-25F9-4A34-B2C3-F482FB7F53B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76" creationId="{C4481C37-1E7C-449D-8304-DBB9DD568FA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77" creationId="{C6DC709F-5409-45D4-9772-AF24CEA3D4A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78" creationId="{A93220F5-17B4-4BCA-9038-148902B5FAB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79" creationId="{B603E67D-9AC5-46CE-965D-A9C1A0AD5A9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80" creationId="{F60BE44A-1333-4843-9FE9-BDA87E6C521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81" creationId="{B3B0CC84-AB20-4973-967C-D21CDA3F0BD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82" creationId="{C796853A-32E7-446E-A2DD-B7043282CF2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83" creationId="{D483069B-2835-4C7E-9039-86A6CADDDBB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84" creationId="{857DC9A6-029A-410B-9AB7-573F0065593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85" creationId="{AF9C67E0-F0FD-45D6-92FC-AA527F46FD32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86" creationId="{164A59C0-ABAA-4A6A-9407-6A2F453431F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87" creationId="{C0CA5CFC-965B-4F59-96D5-8EFB000E4B5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88" creationId="{59094F6F-E56E-4E52-945E-FE09EE0376E5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89" creationId="{323268E1-0307-4608-AF85-06840143F95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90" creationId="{BB557517-C620-4597-AC3A-BECEA1389BF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91" creationId="{E41F2134-A48D-4771-84C3-081D4056F59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92" creationId="{B88A56E3-430E-4036-9A5F-4C89D97B994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93" creationId="{1645A17E-C7DC-424A-B7F5-20C4E33245E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94" creationId="{D4DB2156-998D-400E-AFBF-AB7733A919F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95" creationId="{F7FB0928-D361-4959-8B00-28C0FBDD189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96" creationId="{F0CCDAB5-B5A2-4CDB-ACB4-F2C6E8D1B6A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97" creationId="{269A11B7-F399-43E6-AF8E-F0C66C65D45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98" creationId="{BD4BA29C-FEBC-40B3-AF26-1C57143161D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899" creationId="{B6224390-1D84-46A1-B2B4-540999A983D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00" creationId="{DD5BA5DA-0297-4657-B675-5691D9E0F42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01" creationId="{74A60262-D6B7-4B84-8251-467F1AB61AE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02" creationId="{A99FA592-BB0A-442B-B66B-2D5E8EF7FEF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03" creationId="{78E35B8D-28BD-4B4A-ABA0-D0C4F1DEC81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04" creationId="{7BCA95D9-4D65-49F5-92A5-B4E54F91FB3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05" creationId="{953BCE2A-183C-4253-927D-8E18092CF6A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06" creationId="{777427D1-6759-4794-9359-F9F512E6C6B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07" creationId="{13531AC0-2CAF-42BB-8CD8-567AFA0A91B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08" creationId="{A0F30482-D5EF-4492-BBD8-96D7FAE90E1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09" creationId="{61ABEE15-FA70-466A-9D4C-CFFEDD76D5F2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10" creationId="{25CF151B-08F6-473B-8ED3-BC5CBA5EB2D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11" creationId="{6792620D-1637-4547-BFCA-9280452ECB4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12" creationId="{4F28A442-F50E-4847-B252-251523823AE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13" creationId="{25FF34A7-AC53-4388-96D1-C6CCCE24ECD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14" creationId="{5E9C7FA6-9D24-41D7-A5C0-CF3939A39F9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15" creationId="{13176017-4B5E-420E-ABF3-B287CC87AAA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16" creationId="{AD609957-0642-4F1B-A7A6-2F742588C3D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17" creationId="{7E74E2AC-DA1D-4D13-93C1-B0874265347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18" creationId="{1C0490AE-9547-4A3A-B166-CCD4BA0F6D4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19" creationId="{2F3EDC84-7264-4A4A-B2B7-FC19EB18039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20" creationId="{141B4AF0-069A-44CA-BF72-83E3118D322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21" creationId="{4ACF3F46-A89C-4445-9176-7B4D67791F0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22" creationId="{62E8E4A3-378C-4081-8994-B56EC224659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23" creationId="{5EA86B03-BC3B-452B-9B72-9E50E6EF5485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24" creationId="{3B6730D7-0F20-4611-8D53-276CE0F7DD8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25" creationId="{AE22F1A7-94C4-4A21-9037-98C7A389CBE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26" creationId="{6A384395-8935-4058-98C3-AE4150CF844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27" creationId="{2A515000-F786-4648-A6FC-D809DC95CE9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28" creationId="{BBFA2547-4B62-43F4-BCAA-C161E7B6F34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29" creationId="{BC9B4F58-ACDA-429F-9678-07E6DA96A38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30" creationId="{53ABF205-1409-4816-8A91-F9F90F30CFF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31" creationId="{7904F311-4F2C-45BA-81E4-30A85562BC8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32" creationId="{F11598A0-1DB6-4E16-B6F7-42F307AAE61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33" creationId="{9A29BCF0-F059-449F-ACBA-E4860CBE2092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34" creationId="{62737BF7-46B9-4DC9-8BB6-F82F6BDEDE82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35" creationId="{27E5DAEA-4C73-448E-9639-33ECCBC3683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36" creationId="{5128C8EF-F389-4C94-B74D-695FA6479445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37" creationId="{72942734-EB48-4E39-A8E5-66C3CDABCA0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38" creationId="{D626E449-26CA-47C3-BC5C-AC2543C145D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39" creationId="{A1DFAD33-4EC3-496B-AE04-A9515D7379C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40" creationId="{B567622D-BF06-4F51-B8FF-A9D1B7F16F2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41" creationId="{E54A058D-088B-4B9F-B000-F0E01BBD94C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42" creationId="{1B081B7A-D9FA-4A8D-852A-BE8D932E998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43" creationId="{EABCFF96-F618-4012-821D-9FE742248CB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44" creationId="{B32E1934-D321-4ACA-BAB0-7343951846C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45" creationId="{C37B1389-05CD-41C9-BEAD-E1CB1445B56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46" creationId="{32579336-E50C-4C72-9CF0-9C52B7E29DE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47" creationId="{F7F26DAF-55CC-43C2-A4C2-CA01B267881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48" creationId="{51A24758-ED66-4B2B-9F74-92B1A01E2A3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49" creationId="{01B08C48-5F6C-4A59-A389-B187B386804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50" creationId="{4041C9A2-3A55-4FA0-8B81-ABEC6C23712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51" creationId="{D0C636B2-03A1-4E0A-A2C9-463C108CB3D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52" creationId="{60F21A0A-4919-4568-81F7-191FA1A7213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53" creationId="{A317E4ED-0334-40A0-BB57-05142527E73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54" creationId="{E9158CFB-0B9E-4A9A-9C03-49C6CD820BB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55" creationId="{C7D4A359-75DA-4811-9186-8611B491217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56" creationId="{CA80D3BB-5516-40E6-9B6E-376EB434FFB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57" creationId="{1B2B408C-43F8-43A0-869E-D0481E9D1795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58" creationId="{FED84CD0-4999-4B75-AB3A-DAFCF72C1C4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59" creationId="{636DB6BB-8DEA-4234-BC9B-2F80F57FBCA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60" creationId="{245B4B19-DF31-44D7-8269-3C7DF436C24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61" creationId="{E73F69FE-8838-4931-905B-8B7D1B37FA1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62" creationId="{F4B958D5-2F91-420A-B817-C679D2710D5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63" creationId="{E7F5C1D3-DF1F-4B10-A2EB-D9FB9C58283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64" creationId="{B7A29245-B424-4641-AADD-9124B4561A32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65" creationId="{BFE22238-F85B-4C7A-933A-5D5B94E8DFE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66" creationId="{8EE71D6A-8FDB-4823-A818-6654BCAD8F2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67" creationId="{55BB1FE5-9B8A-42A2-B2B2-432B2F7BA405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68" creationId="{29B7C47E-64E4-42D1-8894-85F9D50EBF3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69" creationId="{5038E70D-D445-4AE1-A0EE-DE632F9735D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70" creationId="{B3322EC8-9D9F-4B07-B3E2-D5D88C14902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71" creationId="{CC50D6C8-B974-4BE7-A2A5-18AA7BFC68B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72" creationId="{88365937-27CD-4C9F-85A1-77CFBA3609C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73" creationId="{35BD2A75-DFBB-4723-BC01-639F0DEDEB1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74" creationId="{DAD0A976-5349-4A5C-BCE8-3D69235A6BA5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75" creationId="{18236FBF-8963-4345-9DBA-D934D17D75E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76" creationId="{2AC637CF-55AF-4C13-955F-EEB19CE463F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77" creationId="{F4BF2353-C3F3-4D51-9410-1113AF8325C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78" creationId="{F27E8400-15A8-452E-BCF4-FBDC4D845BA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79" creationId="{F8FE633C-E460-4D8B-960A-9150F8ACC95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80" creationId="{D166CADD-4B72-4826-84B3-35CDA646E7A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81" creationId="{4298B3AA-79AC-40C5-956F-F28D445E972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82" creationId="{A8EBD1E9-CCD7-40FE-BE8D-51D1D9D904C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83" creationId="{E904C8FB-455D-4935-B601-2FE4D156439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84" creationId="{CB693507-DD82-4CE0-8226-8E14CCD648D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85" creationId="{7D1476C0-CD79-49F0-87DF-14BC5454437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86" creationId="{5E97BA42-0391-4F91-BFD7-5B37ABF084B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87" creationId="{125002C9-A690-4D2B-B6E2-BFC658312E0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88" creationId="{155D7629-BB9A-48AC-9978-AB8C9B8E0CC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89" creationId="{B2DA38DD-0C5C-4980-BCE2-243B8804401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90" creationId="{47EFFC02-3A50-45BE-9959-8936F2C2F0E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91" creationId="{287F1DD2-5949-4E2F-9325-AB4A881679A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92" creationId="{5950A3C2-AA9A-4F1F-839D-ECBF1EF8B96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93" creationId="{2EE1E0E7-46F3-483C-BD57-27ADDF85569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94" creationId="{BF275892-CD21-49BC-9D05-822A4F6F644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95" creationId="{46EDC913-D0C4-456E-AA5C-33005C0C42C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96" creationId="{6ECC2BAE-5A3D-4BC0-BE4D-6BF0ED25AB6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97" creationId="{9F480695-3AA1-4CB3-A298-6D59F835E2E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98" creationId="{B0A8EE7C-2B46-4068-AD4B-82634E607ED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1999" creationId="{100F5DDA-BA0C-470C-AA4C-3AB0394FFE2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00" creationId="{2FBC5EA2-DFBC-4933-BFBD-4D46985FC0A5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01" creationId="{31BB4E0F-3C14-4DC0-A81F-F7D86029359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02" creationId="{BAD08805-AD87-4344-9B12-6FAC09868E3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03" creationId="{7CFF46AF-9A7F-4CBC-BE0B-8BF1EA8042D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04" creationId="{C9F5D2A3-A4B1-4671-9F39-5D51755DF59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05" creationId="{09E7B196-D6B8-4BDE-87C9-1967A645721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06" creationId="{682E4AAC-A24F-4223-9E39-30CAEA17397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07" creationId="{FF259D4C-A94F-4C27-8913-A73488CE6EA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08" creationId="{45BE503D-1250-4D73-B8AF-CB82888EE3E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09" creationId="{927CC185-5C64-4976-94F9-531C31EC954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10" creationId="{C225D5E7-039C-4885-A053-226081DA96E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11" creationId="{7B961E57-3D8C-42A4-B1A9-393918A33DA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12" creationId="{4239A405-ABF6-470F-A716-7A1D24231C7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13" creationId="{2F232843-A5CA-48A0-A2AE-A3FBD95134D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14" creationId="{72D508E5-3969-45CC-A55B-57DFDA1B6D45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15" creationId="{4C200AA5-40C4-443C-BCC2-102095A3EFE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16" creationId="{503BC1F9-7955-44B7-99C4-FDD047C7188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17" creationId="{DD449076-1589-483A-91E4-59EB50EBA59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18" creationId="{F50209B5-BAEB-40AC-927D-FC6FA768D59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19" creationId="{8184D8A3-02B2-45BC-A3DA-B5A4BFBC714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20" creationId="{779B59B3-CCDC-44D9-BACB-98ED2A84F8F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21" creationId="{48CF006F-6504-43D9-B7B2-B54D0C97F33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22" creationId="{A8CCA13C-0273-4FC3-8DF5-115809D5BFA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23" creationId="{A709D323-0E79-4B4E-80E7-93B403AD81C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24" creationId="{16BFFA63-223B-448B-B9F4-FB69716151E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25" creationId="{0AF1283A-4B50-4393-A775-20A3A7818EE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26" creationId="{4E526E60-8280-4644-BB8D-1A971476CAA5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27" creationId="{8DD135A2-840A-4A77-B45C-ECC2C381F5D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28" creationId="{49E9AD98-54C6-4A5E-9C0D-A594250D0195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29" creationId="{BBBB1182-C626-4820-A30F-7173F81003A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30" creationId="{C6158726-36C3-4D44-8A9C-E8E1079ECA6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31" creationId="{61DA482F-E7EC-40EB-832A-B8B668C939B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32" creationId="{B6B31C32-25B1-4061-AA83-6438AD573A65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33" creationId="{EF1C78D5-5E40-4C0D-9F4B-455B4B9B725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34" creationId="{B13403BF-02A9-4ABB-A854-A2CFFF7BDF4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35" creationId="{AC66BC61-EC20-40F7-82B9-5E1F4414F75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36" creationId="{6B23E095-F3FA-4A4A-AE69-276EF71B285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37" creationId="{FCBE03E9-8679-4C8F-A912-E35F838955F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38" creationId="{1EAE8097-681E-4E84-A78B-670FEB6CF77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39" creationId="{3CECC93B-5D57-4397-A78C-12F60F986B12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40" creationId="{B54F6940-9A05-4CA6-8CC2-463D7D1F1D2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41" creationId="{FA393F22-CEF0-40FC-B4B6-B714A019CA8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42" creationId="{0499957F-8810-4E16-A275-7B9D5853E42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43" creationId="{E81B8ECC-C746-4D41-9346-D5705473563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44" creationId="{121073B2-C465-4E8E-8127-F05E6291FB2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45" creationId="{E204C332-85D6-4341-998B-EC69A617A12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46" creationId="{D10C3023-4529-4444-80AF-9AC9DBE0016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47" creationId="{1D432DCF-3014-42FF-A9CE-5EC438AD3D9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48" creationId="{7F00BE84-0F9E-4DC1-9ADF-06701F04831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49" creationId="{26FCD1FF-FFC2-4558-AFBA-9BDE05E70A0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50" creationId="{AA72B8DC-EDF1-4004-97DC-33E47B025DA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51" creationId="{F652EEE8-BC3E-4DBC-AF46-18804FF52FF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52" creationId="{0620C48F-A073-41DF-8298-4FEDD37FF6F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53" creationId="{AAA560B4-6451-4C9F-9A1E-2AE2C6C6EDA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54" creationId="{6E89A4B1-D92B-4517-B266-A143831EB84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55" creationId="{BEB7E130-78EC-4A9F-B744-5DEEB2A5EBD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56" creationId="{A038384C-0884-4483-B2C0-42A9D9E5A67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57" creationId="{CFA64992-9CEE-40CD-B890-303C70CD04A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58" creationId="{CDCBD024-E049-4790-BBE3-3E23C4E8D73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59" creationId="{EA2D1235-923D-4AF3-BE7B-7C755A63AE22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60" creationId="{208F880F-9A7D-49B1-A897-79BF29C50A2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61" creationId="{101B4CDA-2C55-41D5-994D-15C78CB2AB9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62" creationId="{34914E2E-4427-4409-8A86-37C8299C9A0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63" creationId="{E1E95ABB-EE68-4F29-A31D-D8BA6BB089C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64" creationId="{32287A78-A144-4EA2-86AC-650F48BDFDF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65" creationId="{D583D12F-ECE8-44EC-B34C-AA8608C0F51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66" creationId="{D67B7514-5C4B-448B-A516-E6DBCB1F2F1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67" creationId="{92D617FB-3A29-4EDE-B0A3-1CE5C2DACFB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68" creationId="{13F430AC-AFEF-4340-820A-E9BD457C4E6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69" creationId="{853B1268-2389-48B4-AF8F-07D3FBFE1D6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70" creationId="{02A97D01-0AD9-4D82-948F-A446FD0D772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71" creationId="{5E00B9EF-A40C-4A53-9387-DA8475027E9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72" creationId="{04C4BA8D-8A0C-488C-A27E-6846E404A13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73" creationId="{C108A4E3-93A2-47DD-AADA-55078BE6381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74" creationId="{5411B567-E7A0-4402-B789-F9BA263B4CF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75" creationId="{E4A4ED70-952D-4213-8EB0-326C04B7E9E5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76" creationId="{59653C6A-2F01-493E-A979-FEC5EEC0291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77" creationId="{2C2315CE-A156-44C1-8BBC-EA8E7470FC1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78" creationId="{F6B37100-9444-4B19-91E1-9BFC199AB568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79" creationId="{7FCECA16-1292-4044-8046-7EF25437658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80" creationId="{B3A22C96-6A06-4725-BAE4-E28B6842959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81" creationId="{883724D2-886B-4F18-9854-2429E031D5C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82" creationId="{0B275147-5B2E-407A-BE1D-F38076587E1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83" creationId="{88BB9265-B40B-481C-B463-269A1D76585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84" creationId="{8389EF5D-EA89-40AC-9BEA-E12EC56942C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85" creationId="{3C910F2E-CF69-43EB-81E1-D29F8FD9179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86" creationId="{40E13921-12EF-4A18-B3AD-3A00FF91EAD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87" creationId="{E963DC7F-C84C-4670-A781-3CF5DFFD02D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88" creationId="{CABE471B-308C-47C7-929D-985828E0FC6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89" creationId="{479B9BE9-F0F1-46B7-8984-6CDD4D02AE4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90" creationId="{B21A24E7-106E-4C0A-B985-043535D25BA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91" creationId="{98DE9B67-B540-4466-BD7D-88160CE2FED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92" creationId="{3B9F0CBA-C786-4F45-88E4-92A87367E78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93" creationId="{41A5C644-BDE5-406B-8159-55795EDABF8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94" creationId="{60511CB7-2C4A-4091-80F9-863FCD6CEB82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95" creationId="{CAC260B7-13F3-4830-977D-F894D5158E1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96" creationId="{DDF56381-6BA2-4D1C-8803-13A621CDED2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97" creationId="{4480251A-4E01-42E4-A148-0241B7D8AD7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98" creationId="{89E70652-D981-4227-9861-576844EB756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099" creationId="{CE4AE928-7BA5-4568-AB8E-2B83BFC017E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00" creationId="{D43F0688-D0E2-4B6D-B19C-6810FFEAB04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01" creationId="{E25B07C6-990F-45BD-AF83-F4D14DCD1AA2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02" creationId="{8B355435-E571-42A4-A0FF-A1F0A1FD859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03" creationId="{775180F3-9F0B-480F-8FE2-5DA88C94622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04" creationId="{7BC20FCD-1D64-4106-BE9B-CB84FA3DE84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05" creationId="{42F62ED4-827B-4558-BD02-1A4F1889223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06" creationId="{255B2C22-71F4-4E5E-B6E8-BC366943A6E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07" creationId="{696E8AF7-F7F2-4A9D-9457-ACFE16A3394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08" creationId="{E7D9C0A2-4F54-4E1F-91F9-EA33A89B196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09" creationId="{B07FC9A7-0B34-4A27-9F1B-C70216A8F76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10" creationId="{DA2D3F74-119B-40D7-BA6A-624915C0879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11" creationId="{489340E5-266C-478F-9878-DA13B4806115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12" creationId="{701E943B-656D-4ADA-944C-2E31670C803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13" creationId="{0EE23E92-4164-4FB7-B2E2-8A3BE7111A96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14" creationId="{59C8D4DB-B579-4238-B7A0-3B6114F8B2D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15" creationId="{B0E9C755-FF96-4A58-B01E-9F7056D0B6B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16" creationId="{08A784DB-E013-480F-AA63-1A6BC3CB6CD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17" creationId="{6F959E79-16AF-4349-AD0D-B74C4987279D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18" creationId="{4FC7990F-47B8-4DFA-8410-B0DC39D2D20C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19" creationId="{1FD013D7-AEFD-4B48-B437-C10EF9F188FF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20" creationId="{CEA45C38-87D7-4D91-872D-DE9C179D68DA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21" creationId="{D03875D3-9EC0-4FEB-9CFB-32710416D932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22" creationId="{C0B072F2-0C0C-4EFE-AAC6-0351F68BE5A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23" creationId="{602B6082-5060-4C4B-B949-C180EA12D7B2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24" creationId="{94319758-D42C-4728-8A3F-694ABA77AD6E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25" creationId="{7F83E7E7-26A0-491D-8AB6-EF5A2697919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26" creationId="{80B80800-3F53-4D56-951B-5851DCAEA4C3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27" creationId="{99EEF6C1-7607-48FC-AD99-A1162339DDA0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28" creationId="{A3C5C18C-3652-4F95-BA22-A8F706CF44F7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29" creationId="{7502B0A8-8852-4E63-A765-CE37FCB9EAE9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30" creationId="{F2D071F1-1E9A-47A0-8E11-B9BCB75BE04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31" creationId="{6E4A95CC-1F20-4512-A87E-4F89FB76451B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32" creationId="{9554BBC1-39EF-4843-8DB1-E7A79B858FD1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33" creationId="{0E9B7639-4B85-42BD-B808-C7A27D25EC94}"/>
          </ac:spMkLst>
        </pc:spChg>
        <pc:spChg chg="mod">
          <ac:chgData name="GUY Margaux" userId="e01a3446-2140-426a-aa3c-4bc15b164290" providerId="ADAL" clId="{B1EB8964-F517-46F4-877C-BFC95192D7DA}" dt="2024-08-20T13:15:16.652" v="2968"/>
          <ac:spMkLst>
            <pc:docMk/>
            <pc:sldMk cId="1114374524" sldId="335"/>
            <ac:spMk id="2134" creationId="{6C58E989-F44F-4AA7-9E6C-FC0C1CFBE8F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36" creationId="{6A8035AC-F878-4B96-A25B-90865AFB93D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37" creationId="{DD4873C2-A0CA-4E38-9B81-4D40122D3B4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38" creationId="{E888576D-6243-41E5-9C57-1F7B754B6F1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39" creationId="{25399D1C-8854-441E-A41A-E48F420C5A1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40" creationId="{9C81045B-48EC-4F07-BD2C-BE1EEFA7E9F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41" creationId="{7DB9FDDB-B9C8-447A-A55C-AE0DC367B96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42" creationId="{A20215EE-AE57-44A1-AA0F-E5E99FE1B87C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43" creationId="{5FF02968-426C-4D77-A14F-E90DFD2AF17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44" creationId="{6C5286CC-7260-42C8-B1F3-C27559D79B45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45" creationId="{9ECBB732-18D3-4C3F-81F6-1A87CBBBE9F5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46" creationId="{79887389-E086-4FD5-89A6-B04DB513299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47" creationId="{EDC7DBAB-D731-426A-97D0-1DB71688CB2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48" creationId="{B99DFE6C-4AE4-4A2A-93C5-B3ECCC7742E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49" creationId="{0C494E04-A250-4EFD-9286-11D071E3516E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50" creationId="{335BFF48-7065-4A87-8D8D-49F801E5A95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51" creationId="{32037915-E52A-475A-8E71-E8E807FEB20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52" creationId="{7B04A8BA-1E6E-4BE8-B3B2-23F0C13B93C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53" creationId="{7C2BBB97-8CA7-42D7-8D56-E30B11998FB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54" creationId="{A22257C9-7AC4-4893-AA73-B86DD72ECD8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55" creationId="{81D36EA8-E161-4230-B711-A4C199EEF27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56" creationId="{35525519-F684-495B-889B-9008C8B61F85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57" creationId="{ACCEA15F-A9F4-40FF-BB47-90BD12A33E35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58" creationId="{DAFB814A-8C28-432F-A7D7-C7BBB479C7F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59" creationId="{0C53801B-2EE7-4594-A90F-97F9E633461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60" creationId="{795FBDCF-7524-45FF-B4B8-0DB4CB19FE3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61" creationId="{A1F6B008-D653-4643-ACD3-4959062FB1DC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62" creationId="{BF632EBB-E786-44FE-8416-9A35350D791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63" creationId="{991C2887-D007-4BB4-A142-A21AA0FF050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64" creationId="{B91A5A6A-6FA4-4730-900F-18EA5A68510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65" creationId="{6AD12487-28BF-4AC2-82E2-60BB8EAD3F5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66" creationId="{FBB01BDD-4F82-47A9-9727-D840285A91F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67" creationId="{56D20703-69F7-483E-B04B-42F3F526EC9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68" creationId="{CCBD7474-33CF-4A35-8ECF-459B3B382F0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69" creationId="{9675FE01-DDB2-4920-AB1B-749600C7611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70" creationId="{28395A8B-D37D-4139-B4A8-E11EB240B8A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71" creationId="{8B444A9D-1454-41AF-BC78-7501F39D62E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72" creationId="{A65D32A9-C295-4D9A-B7C9-8C1BB75EED95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73" creationId="{2381C3EC-1160-4B04-A75C-D1FFF179C3D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74" creationId="{17047E15-BC14-4B81-86DA-451EB0B32BB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75" creationId="{3B3084AA-A3BB-42A5-8C26-17F33B644AB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76" creationId="{45F18B31-513A-492F-9963-7C881AFCE21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77" creationId="{8131AB4C-C0CF-42AA-918C-A9771CE00EB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78" creationId="{CB58B517-7CE0-4BA0-82B0-7F175B0D699C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79" creationId="{F52A8942-D8DE-4E59-AE6B-289F6A1684E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80" creationId="{FCD5665A-39FF-4918-B808-C595CE1F3D5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81" creationId="{AC0C72CB-25CB-4D28-98B5-DBFA7EF80A8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82" creationId="{C7E21701-A10D-4EB2-8C3B-78A09612F6A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83" creationId="{E618A1C6-E7D4-4D76-B9D3-1F386DA4037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84" creationId="{66A3467D-5B58-4260-94B6-3FB87D3F4A9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85" creationId="{4E8E99C8-EAA7-4DC5-951A-473290700B2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86" creationId="{AB1505E7-2EAC-4881-809A-C2D7D3A2336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87" creationId="{77DB30A5-3203-430C-8EB8-4E183C76056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88" creationId="{0F828A2C-BB84-43AA-8D3F-F27A88D77EE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89" creationId="{CFCE82FB-9DA8-4965-8535-EEF42E85FC5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90" creationId="{B8C9006E-AB1D-44EC-94A3-1F9BC22FD85C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91" creationId="{B1083DD1-AD0B-4C43-8C5C-FA267E934C1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92" creationId="{70BA81A6-028B-469F-9379-1E07E7B4F13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93" creationId="{D3FB212F-341A-42CB-9D7D-2B1E512F2A4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94" creationId="{72E26075-1563-48C2-8C5A-859B76B0D92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95" creationId="{C5EF109E-F556-4783-9121-0616E38F204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96" creationId="{0A723DD8-B4CC-4A58-9D5B-DB73396B0F5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97" creationId="{B37968E9-9355-4F12-B139-782F4B04CF4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98" creationId="{64116AE2-EB1E-4CBB-9088-E724495DAFC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199" creationId="{BFFAB8AF-2FD4-4250-BD23-A0F668FDF93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00" creationId="{BE71E872-ADF9-4885-987F-8D84C8E3D86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01" creationId="{C56871FE-7A56-4E18-A77E-57E6D3F1785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02" creationId="{D4D3A2A3-350A-4785-AC5E-30F54EA08E3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03" creationId="{1DC4F308-65AA-4B97-ABE6-9C1A23F5B74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04" creationId="{B389E4EC-7138-47CE-93B1-D2ACFBA55CB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05" creationId="{B5F7CCEB-11C2-4A2E-9F84-A6F580DE7FA5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06" creationId="{C0796E96-9DA7-4EA8-AD41-EC7BF668C22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07" creationId="{74ADC183-EF0B-4D33-ADF2-8D010997468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08" creationId="{5332E3E4-7EA8-43E5-BB52-2C797DA9C1CC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09" creationId="{D445DA92-5BCE-4D13-9062-442C8B8FEA5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10" creationId="{BD3AB258-81E7-4ED5-BA98-1B6E6150DE8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11" creationId="{8D9487FF-CBE7-40EC-AEE4-8A361215FEC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12" creationId="{48B76180-1062-4A6B-A6AA-101D9EFC5A9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13" creationId="{20C8184E-4B51-494F-9232-9D898269228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14" creationId="{9978229E-4254-4497-B953-F0542059192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15" creationId="{C0AAAFA8-5E85-4D5E-8420-24920FBEE7E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16" creationId="{4098DA14-A243-44B1-9900-1C2C7D28939C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17" creationId="{E2A87EFB-471B-4A1F-B0FF-F18B691ED3C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18" creationId="{A25E67B2-D1B5-4341-8EE3-CF6084E9167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19" creationId="{CADB114C-1116-493F-9E4F-369BA756542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20" creationId="{DEE7DB2C-1ED0-49E0-8B82-459B82858DF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21" creationId="{4E4A7819-757A-4F13-8DD1-93C97FB90BD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22" creationId="{B43A8D91-D727-4B49-B713-E0831A363C9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23" creationId="{D9484966-5DA4-45B5-A5D6-A4DCDCC9AEC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24" creationId="{822DDB32-587E-4262-B5E0-A100B7F37A8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25" creationId="{4674D720-0D99-4C0D-8878-29CF18E3B68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26" creationId="{DC09BF52-A835-499F-976F-5996F309B5D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27" creationId="{E26417A6-2639-4F92-988C-BC1E3FBAA31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28" creationId="{47B8F730-6923-46B4-9A62-1142608DE63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29" creationId="{DE26C1F4-C7E4-4F5A-A838-3B28787F815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30" creationId="{2E78DEAF-2891-4B90-AFDA-A7AA32D774A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31" creationId="{3C3BFD84-FBBD-4CAD-8C4F-0BFFE258724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32" creationId="{07BAA5B5-B045-4904-9024-C4C098BCE04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33" creationId="{F5459AFC-1815-4FE2-9C79-385B21CC5D0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34" creationId="{77C71870-33A6-4AC5-9828-6C26451519A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35" creationId="{4B7995E7-7234-4EEB-B72E-F1C37877FCF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36" creationId="{AB90A760-6E74-4681-AA24-E84D62C6DF7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37" creationId="{828F72D7-9781-4EE6-980F-096ED049DAD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38" creationId="{E7A708E1-BC5C-440F-A004-FF1F0C47E6D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39" creationId="{B8E5B82F-F2F1-4F89-856F-3E45CB9C477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40" creationId="{A2D6C241-B055-4FEE-A884-64EC76C7CB1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41" creationId="{B8A0167B-C13E-440D-BFA3-77F0EED6742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42" creationId="{8F2F5D7D-9ECC-4CAB-A90B-2DCC5CCEE3F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43" creationId="{AB9D1A43-8F6B-4193-82B7-D6A79183F65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44" creationId="{84EC98DD-D7D0-44C4-8E12-F2CCCC7159C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45" creationId="{583729B5-DADA-48C3-A613-01FF2AED402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46" creationId="{A462A99F-F88C-4CAA-B89A-40E6A119C99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47" creationId="{DC9EDED8-DFC2-4D24-B5F7-3F95EEDBCF5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48" creationId="{B5FD26C1-8BFD-4E4F-92BC-653E7AC56DF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49" creationId="{B5D6A929-FDFF-4C0D-88E0-815012FA8FF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50" creationId="{F0E9B03D-DAA3-4FFD-92A5-83AC2D04B1E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51" creationId="{45ED967D-7729-4AEE-9A11-0FD726BE50A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52" creationId="{EAEB7E2D-5545-41F0-AD42-09ADB6255E6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53" creationId="{4A3A7251-182C-4EC7-B44F-BB92FC31DAC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54" creationId="{E4057C30-8254-41B0-935B-A1984B284EC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55" creationId="{549CC429-380B-4893-B1E2-EB3399D7F13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56" creationId="{DD888E44-5AB9-4044-A03E-0960E603DA7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57" creationId="{DD514A9B-6509-4135-AB48-778846C08FF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58" creationId="{2830367A-37C3-43F1-813C-73BDB2B6C84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59" creationId="{1CE0BFDC-E095-4294-ADDD-D3763905545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60" creationId="{5D54EA14-F940-4326-9657-7727072486B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61" creationId="{CBEC28F7-D5BC-4D5F-8989-890C9763AC8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62" creationId="{8C919B30-DEA6-47C8-9C86-A774B6F6C6B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63" creationId="{084ECD7E-D999-4884-A221-7BB8BCF63B2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64" creationId="{80A3B3AD-FDC7-4FDF-83EB-AA486CCD9B75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65" creationId="{755F0F25-D0A6-4DD2-B944-DFCD003E127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66" creationId="{3F19CCF7-94F0-4BBE-9EF8-EDE78405533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67" creationId="{E70D6A21-9DA1-4BB2-A5E9-3DE49B1F468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68" creationId="{FBD07200-2800-4101-A62A-0A8ED22C77B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69" creationId="{6503C2A8-B2CC-43EC-9499-779E655D75D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70" creationId="{B2815377-055C-4FBE-9425-BAA0E5EEA2A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71" creationId="{F21E8A75-D142-4891-9A35-78793CA8B77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72" creationId="{3A473FA5-BCFD-4749-BF67-EC5E7319EB2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73" creationId="{DD2DB27F-19A1-4D77-874A-6FF92E5A4CF5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74" creationId="{ACFBFCCF-82F3-4900-9BE0-F4AFB25757C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75" creationId="{2E0F6A1F-FF9C-479A-97FE-14BB6BF54DF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76" creationId="{E7D97E07-6A3D-4971-817E-45DFA3B70CB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77" creationId="{7D90B45A-9CD4-43A1-9B49-77CD1B0AEE1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78" creationId="{957183E8-AF21-41AC-92AB-8E560245536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79" creationId="{67131900-5EA7-49D8-955C-B3B23DB3E99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80" creationId="{C81FC8FF-D173-4342-8EE6-1EDAB87CA5DE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81" creationId="{DAF77BBC-7F6B-420B-AFBE-B3EF016B887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82" creationId="{BD2DB5BD-F319-4B02-9E2C-CF0912C891B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83" creationId="{579D4633-CEE9-413B-BE99-4E7B88761A7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84" creationId="{A24F3649-FBED-4614-898A-C167002D5EC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85" creationId="{A0800DC1-F551-4905-9595-E1503E6754D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86" creationId="{EBD42F79-94E7-4786-B717-C5E5313860A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87" creationId="{2E3039F1-DA87-4157-B864-6E6F18DDDF2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88" creationId="{EB1E3E13-658C-4DC7-9F98-A0032804E24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89" creationId="{604D8B7A-3C01-4AB0-B0B7-00C147DE0D7E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90" creationId="{CD785E18-6E35-42EF-98A7-6FC68BBC0D8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91" creationId="{9E335618-66AD-4ECD-8B35-B112F35CFE35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92" creationId="{48B7CE93-C587-4314-A235-03B1020210C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93" creationId="{398FD1F0-737D-45F6-A363-48BFCED530B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94" creationId="{728D9E81-7A8D-4D24-8736-34C0BF2C302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95" creationId="{C1A3EE97-BD49-4173-90A6-BA6F8F7B4C6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96" creationId="{EFDEA9E3-688C-442B-90C4-1C9567FEC4B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97" creationId="{2B0AD7FA-AE44-492E-8173-8FCBE5922E3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98" creationId="{8DF48163-29EB-4F53-BFE4-7075231205B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299" creationId="{16D86FAE-D999-4125-8E4A-80CCFA6D497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00" creationId="{EBB6F8FA-222C-4818-8C6F-EABD9A7FCDB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01" creationId="{E21E94E7-6D96-49D3-9038-EF3929DD317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02" creationId="{A83F0F51-8CFB-4616-BB0C-3460F2E31D9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03" creationId="{CD0B6630-1ED7-44DF-A68A-9759E13B54C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04" creationId="{A6AA27F7-305D-4783-B9B0-AB90C945DAC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05" creationId="{272010A4-AB26-41C0-A5A0-95A4AD5BC10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06" creationId="{2CDEBE42-76D6-4A79-A260-3BD39D76F2A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07" creationId="{1B1E805A-056F-4EDB-B8E1-A89FC02DBEC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08" creationId="{643D7C58-8EEA-4FEB-9ED6-0F476F9D38A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09" creationId="{C5A06B95-6E7F-437B-A5C9-B8BD31F9D06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10" creationId="{18AA33B6-60F6-4615-BB97-CE751FB232F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11" creationId="{930BA488-4BB5-4319-8E8C-97ECAB998F8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12" creationId="{DB9F0C3B-9CDE-4E8E-B500-9B9FD1E240F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13" creationId="{98182EF9-9908-4738-A10B-9C6D6B7F9F5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14" creationId="{4309B440-63D6-43E3-8C93-022362D9B04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15" creationId="{1FE6E28B-EDC4-48AE-97EC-700653EEE00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16" creationId="{2F66D53E-F1A2-4A58-8279-C7EF9FF1D0D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17" creationId="{5651059E-75E5-4970-AE6A-41AA1F7E9A2E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18" creationId="{BADBBA17-8FB9-4C8F-9486-82E2EAC9FDE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19" creationId="{1477A6EA-F3B6-414D-B460-0D9FC47984F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20" creationId="{A36F5BA1-EA50-4FC9-84A9-4AAA011EC82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21" creationId="{BB8F5FB9-6B89-42CA-851A-0E4B35E1493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22" creationId="{2778F8CA-08C3-4242-A117-1C7420EA426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23" creationId="{6E086979-3F14-4583-B01E-1489DBD920EC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24" creationId="{63BC3149-C4A3-44DC-8B5D-46983E33C7A5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25" creationId="{3D932605-A282-4DEE-928F-8F2A7FB7E56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26" creationId="{AC0C2FAE-45A4-4AC3-9DA9-237EAC4D0CA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27" creationId="{85BDBDE4-9266-45C5-B070-E3D80699241E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28" creationId="{32D4B8D3-7748-42DD-9C41-4CAB8860B11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29" creationId="{289DF7BF-E409-4804-8EFB-0B1C047AEE6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30" creationId="{6E50F382-42B5-4AF2-810F-725A4E5C41B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31" creationId="{3BE123CC-E8CD-429E-99DE-72697245026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32" creationId="{FAFAD214-6F36-4AE5-80A6-9C82EAB5C1E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33" creationId="{23BD2CF0-041A-412B-AFAE-5F75630FEEB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34" creationId="{116FAD78-AB4B-4B0A-9F2F-22E03DFFB0E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35" creationId="{AB06CBE4-A9F1-4CEB-A36C-BF79B907330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36" creationId="{390275BA-5361-424D-B5DF-ED7CBF1BE6D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37" creationId="{07ADF2FB-64F0-4105-AC62-7344ABD1A7B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38" creationId="{2A183E85-86E2-4A31-8F06-9A84FE9E4F1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39" creationId="{EC6E42AF-1329-4484-A338-D8B1BEEA1C7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40" creationId="{92A74737-6857-4665-80AC-AF36C1EDA45E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41" creationId="{53157E4A-5A2F-4656-9205-835A33B4A06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42" creationId="{E9030551-1E80-43E3-8653-D8ECDB08C49C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43" creationId="{D2EFBF33-3328-44E6-B3DD-39B49CF5F14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44" creationId="{5EFF2C51-A51B-4ED9-8DDB-2A8B4B9B3B9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45" creationId="{76F445D5-DA94-47D3-9936-109E159B15B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46" creationId="{4CE83DF2-64BB-4430-84AE-AE1B666C17C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47" creationId="{F1329C49-B725-4B5C-A6D6-23FD3FAED36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48" creationId="{194B3082-B491-4B1D-BC72-325F51C7A05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49" creationId="{4E95FA98-7458-45B0-A94A-F0637DE3847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50" creationId="{5DDB841A-6201-4F88-9822-40A68E66004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51" creationId="{61F3E88B-9F4B-4711-B941-7707A66760B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52" creationId="{FB63B889-F850-4DBD-AAE9-9143A4B5C24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53" creationId="{3A32F988-5750-4459-9084-38291A8BF9C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54" creationId="{FD9A1538-AE70-410D-9EA2-770C5808EDA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55" creationId="{6B81E854-D5FE-4D0A-8808-1A3D7A3F73D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56" creationId="{404418C0-7CF5-460B-906A-8BE28723754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57" creationId="{419C164B-88D1-4D5B-BE93-9DA6FC23315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58" creationId="{2F17F5C8-CDA5-4F30-B759-FCFBD89671A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59" creationId="{72CFB86F-8132-4FDB-8B6A-61AD58BAE17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60" creationId="{6438D0F2-1D3E-4D68-9425-ED4F87D136F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61" creationId="{8919B18E-CA98-40D0-B1F6-8EE16195866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62" creationId="{998BB7FE-A83E-47DE-BB1F-100CB825975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63" creationId="{B54AD28B-9706-42C0-B930-13DEE19139E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64" creationId="{0675BC76-BC0E-4A08-804C-909A1AA0D29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65" creationId="{C2BEB3B0-99BB-4A1E-B3D9-5A676F56701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66" creationId="{4FD74438-3A5C-488A-ABE1-CD4B66772E0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67" creationId="{D826A6FD-7FC3-474A-867F-4A4F9747066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68" creationId="{C7B05148-F894-475F-A741-386783E466C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69" creationId="{ADB5547E-F7FB-4A2C-BFBC-4D022621E09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70" creationId="{C41386CB-E973-4FC8-868A-7F167FA278F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71" creationId="{9235FABA-188F-4914-888E-5CEF91B0E10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72" creationId="{4A7CDAD4-0A3B-4BD7-83BF-0B0090FD5CD5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73" creationId="{24147663-56E4-47FD-8000-DA4F68A68F1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74" creationId="{E2C35238-8145-4619-A2D2-CDCDFD0C972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75" creationId="{FF67173F-1FD7-4625-83C0-9D7D57F070A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76" creationId="{3F7066D3-A241-4C09-A311-C28DC6E4A59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77" creationId="{AA8A6742-5706-4BDE-B26C-A2133A5E8EC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78" creationId="{FD99DD6B-767B-468D-8BC7-058689E8A66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79" creationId="{1D87F165-5DF0-4F8E-AB13-58CCF748F4B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80" creationId="{EFD8F5DF-F63A-4A6B-B717-E9F2ADCBA7E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81" creationId="{38AB6389-71FB-406B-875E-C3642989BBF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82" creationId="{75014B3F-507A-4907-891D-8DC21F39FAE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83" creationId="{FE30C8FF-BA36-4896-9980-0DCBF710E6E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84" creationId="{D929D429-7508-43DA-A297-386412B5F42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85" creationId="{BF30672B-9FC4-4103-A335-530C3B2C9EC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86" creationId="{083C0A7C-9804-4E49-87F2-0A79A1FD8D0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87" creationId="{5A09B3D1-D6C7-47A6-BBCA-98222966805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88" creationId="{15BDF139-732C-4CB8-920B-A31BF94705F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89" creationId="{F645DD87-A1F2-4FA5-9282-A184466814C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90" creationId="{B208A6CF-18F6-4698-BE71-99E99A3C9195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91" creationId="{F5BADD91-0DDA-486F-A34C-3D59F551566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92" creationId="{A665B89A-62E5-4652-9781-76131C32DF1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93" creationId="{965A9CA7-CFBC-4049-BCBA-06941D79F7B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94" creationId="{A417F0CF-C43F-413D-AC2F-94ACACAC02D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95" creationId="{CE88A46B-4B33-470A-A07C-32DA0489304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96" creationId="{7C320D6B-E215-4FE5-BAAB-5B056BD8B11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97" creationId="{B3FF03BD-0EDD-44D8-81D9-A58B86E7D3BE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98" creationId="{0C3DF03A-847B-4C77-8F51-32AE99CC922C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399" creationId="{99109DAA-9462-4863-93D5-4382E4E5BFF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00" creationId="{44428E77-7052-4A92-9EF7-F5501F87E35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01" creationId="{C40CE301-DA73-473C-A143-928101665AB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02" creationId="{4E64AB4F-1EB7-4ED0-B9A8-60F7831A032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03" creationId="{0407B929-06B8-42D6-BE45-1B969FAD75E5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04" creationId="{EEE6D1DE-A23A-415F-A5E2-13F6B0278B0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05" creationId="{839EE1D0-F65F-4EA0-B579-C94B0ED996FC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06" creationId="{A68E9013-4137-4BB0-AF8D-64B2A8AE42A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07" creationId="{616F14F9-8AA3-4965-91B5-180C35C43ED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08" creationId="{EB76F9A9-D76D-40B7-8C8E-E8E69328F05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09" creationId="{022709E7-5F58-4097-8932-84A3B0B80DA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10" creationId="{3BCE8FA8-FCE4-44A6-97F4-F7CCEA56639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11" creationId="{E680A3BC-D8E6-4BC2-9B2C-28D44A39760C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12" creationId="{A40EBFAA-22D4-4889-B565-2C6C6238504C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13" creationId="{241784EC-5A2D-4D4C-87EE-F7FE43B6618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14" creationId="{3978AB4F-47B8-4759-97AA-A4CE33029EA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15" creationId="{ECE21C56-02C5-4793-9F86-D836FB70F03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16" creationId="{D124BA18-45E2-4057-AA87-9D6DD808B6A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17" creationId="{7CC79AE0-C9E6-4849-ABB6-3B2FF64A4F2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18" creationId="{5CFFE6DA-2793-4094-9F85-B6642E5B7C7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19" creationId="{840478C2-9175-4776-971C-26F1F11F9E0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20" creationId="{E4168167-738F-45EE-9043-9C108ABB8A5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21" creationId="{698CFF99-E91F-47E0-B741-9E52D52CF1F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22" creationId="{F46A4990-AE8D-482D-9A48-F794DA3634F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23" creationId="{DC6BEBA5-9FBC-4BAA-9EA5-4025891F712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24" creationId="{A3003936-AADD-4099-B94E-DE119CCA240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25" creationId="{28E4D6EF-B7B4-4398-BA88-0B56CFB93AA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26" creationId="{06FE50C3-246D-4DFA-A89F-1DA1C029B0B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27" creationId="{9FBB5B3F-0131-4B28-93FC-D251B7B7247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28" creationId="{409D5E3A-C163-43BB-8F8C-454A5D4EA61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29" creationId="{6559D824-78F9-4DEF-A9CC-953A10ED15F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30" creationId="{6D509BA6-643E-4AF1-9CB3-890EE00044C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31" creationId="{3CB9FE36-9EBD-4915-AE11-C7FB4C6943C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32" creationId="{DAB8D476-1484-4163-B9A8-C0E0B3B60B8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33" creationId="{17CC6E97-7C5D-4E35-B1D8-F33882EA253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34" creationId="{9D26FD8E-D81C-4B85-9DAF-2D22DA5EED6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35" creationId="{AB89654E-6E7D-477F-933A-20002C1C67BE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36" creationId="{73E40952-2E0C-41CB-9718-241D5B7CCA1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37" creationId="{1FB20149-C835-4BE4-91E9-1D7DA73F501C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38" creationId="{7688F714-164E-420C-ADE8-DD9BBAA5C86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39" creationId="{1CB86941-0A56-40B4-8726-0F9DB1EE923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40" creationId="{91A3EAF0-2F49-4A7C-892E-35A551C42BC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41" creationId="{8EA1CE12-F11D-49AD-80B2-3137FD8AD5D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42" creationId="{8C232850-A96B-4694-B0B0-DF95A510F94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43" creationId="{93E99D3A-6963-47BD-94F5-82CB5971EA7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44" creationId="{5DE86460-015F-438D-9140-4B71E34ADEA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45" creationId="{8E2B912C-427D-4265-996B-4ABB6807856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46" creationId="{BB720C0D-6517-4CE7-9D09-D3BB697C7B65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47" creationId="{A173134E-136B-4F49-943A-0A6EE81B442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48" creationId="{9DDA25D1-7E06-4C9B-812E-B0F9FD3E375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49" creationId="{C46C6518-7A1C-4109-B3F8-59368759759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50" creationId="{6BA86F5F-9FD6-4611-90AB-41775FA6ED35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51" creationId="{3C7F0DF6-6FAA-42AE-83B8-3EC7DB8F0E2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52" creationId="{6FCE0675-3543-4E6D-989B-F9D80457343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53" creationId="{62C2A723-BD29-45A1-867C-4C96ECEA60A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54" creationId="{E457998B-EE56-4408-8AD1-C2A321CC5E5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55" creationId="{9E656826-CAC2-4576-AF77-8434A461FBC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56" creationId="{A0046815-87D7-495D-B19C-1BD134B2CE4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57" creationId="{43875B77-0986-4D86-BCFC-4E2883A07FE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58" creationId="{FBB43FEF-DE82-4793-8365-0A0C5ECA768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59" creationId="{2F02BD41-70F1-4BC6-9FE4-451E8C114DC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60" creationId="{107C4747-4ADA-47B7-B5CC-404BCDECF19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61" creationId="{E4AC7A67-DED0-49A7-9D3C-FE5A315E65C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62" creationId="{3F79756C-484E-44F7-B092-C5961ED5735E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63" creationId="{AAD495F4-F8EA-4E5C-98DA-E4FFBDC1458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64" creationId="{50E14279-7DC2-4B5E-9C1E-05451E8B8E9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65" creationId="{1A64436C-EB4B-4059-9D15-1DE3A2D058B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66" creationId="{264F77EB-6B60-4F37-B98F-F71B79C5A00E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67" creationId="{1739893B-EA5F-4DD9-BA98-5B2B7510233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68" creationId="{4F277A3B-89B2-437B-8358-128841DC3F25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69" creationId="{19F01246-EA53-4184-BD4C-FF402FABA3E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70" creationId="{339ADA59-C54E-4AAC-9264-6DDC8D5C220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71" creationId="{D37E6935-1441-485A-939C-2906F2F3145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72" creationId="{ECA19AB6-50E5-41C6-ADA0-B2725E9CD5A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73" creationId="{8A579724-04E3-47C5-BCCC-D4AFD996392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74" creationId="{DE1D9882-3404-48FB-9345-9A4B38889AC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75" creationId="{790E0D70-80DA-4613-B3AD-0ED4E0A02F8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76" creationId="{D2CDB47A-B6CE-471A-87C2-256AB1C46705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77" creationId="{32550BA1-A799-4E16-926D-BBF4772F3BA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78" creationId="{9D6302BA-DE2E-4BD3-831D-5DF048DDD3B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79" creationId="{C4FFE312-003E-4B30-BBFA-98905464370C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80" creationId="{3A6D8FA0-AA41-4020-85EE-F4A376223DE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81" creationId="{542B9154-33AE-42D3-83A9-87A29007179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82" creationId="{D9276153-E13E-4856-B6C3-C1D1CABBF70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83" creationId="{B4B662B6-F30C-4D83-95F2-330EF043DC6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84" creationId="{AE5C6224-6999-49A8-A474-E5C74A509E5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85" creationId="{E6D1495F-B495-4BE0-8514-BCDE9FEBD7C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86" creationId="{FDEA5F4F-082A-4CA0-9A95-EF55DE8958E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87" creationId="{74027C20-CC9E-4C81-8E6A-059C67AE112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88" creationId="{E565F4AF-6BA5-48B6-B439-14BD34A9BC1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89" creationId="{D1A6732A-0CC9-4A49-B078-2A2838040E6E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90" creationId="{3BEEE75C-06A3-49C6-909B-493ECBB547D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91" creationId="{640306CE-6E58-4EA5-B70A-79E105129B0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92" creationId="{4CF2D742-BF8E-4DB3-BE2E-B3D8B661D1C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93" creationId="{04267417-5904-4F63-94FA-BC8009B7514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94" creationId="{CDC17FFF-8FDC-44B8-8CF2-CD01B4C1D79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95" creationId="{52B29431-3DE3-4314-A03A-9925F2A36D0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96" creationId="{408AF31C-1EE8-4FD3-A96F-0E1D07527F8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97" creationId="{7286D833-1ED1-4A38-884C-9687EED69DD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98" creationId="{87E4D36D-FDAB-40ED-927B-AE45C676523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499" creationId="{C65D55B7-7D19-4CF3-A3F7-5FA6B8E6F7F5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00" creationId="{D6B3A702-E3B1-4228-AA05-B91C85E0003E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01" creationId="{A3A82C90-727C-4D84-A5AF-AC0E0EF6AD9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02" creationId="{F63A6937-62DE-4E8D-B0FD-9692B457D69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03" creationId="{B4E37C6F-C411-441B-83A6-1F9FA80E7E2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04" creationId="{EF70D23E-C0D2-4B1F-8732-41CA669D09D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05" creationId="{E111458C-D639-4E0F-BF96-8D2D161DE945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06" creationId="{92EFAB46-3CDB-4474-885C-57CAE9E1A30C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07" creationId="{CEE40422-20C3-4CE4-B57F-93CBF2ACAAB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08" creationId="{6EA30311-F13E-4CEA-A1C2-A72E8D19924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09" creationId="{A6B1FB07-F0BC-49B1-82EB-9B62A74FF31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10" creationId="{E597EC5D-BC01-4389-96CA-D5E3AFC65A4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11" creationId="{9BCD5B6E-524C-45B3-9408-B0636396A445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12" creationId="{4027DE0D-EDAE-4F43-8E48-76BDBAC4DC2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13" creationId="{2A4D4465-5346-4FA0-A063-F5F5D8D7C76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14" creationId="{DFC4C86C-0FE9-4F2A-8E16-31B1FF95B58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15" creationId="{0CC9F7B4-66D9-4EF8-B3DC-AB5614B86E5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16" creationId="{74E9D336-DD74-4F4D-9108-85890C7C445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17" creationId="{2DD9AED9-FB52-4AAD-B85C-A95FEF74F64C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18" creationId="{878BC4F8-9E06-4E88-8B3B-5090F9BB61B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19" creationId="{7EC1ABE5-6BF0-4969-B9A1-8AF7E472443C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20" creationId="{E12E00C3-B91E-4582-BD4B-05F43EAA509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21" creationId="{8229AC36-3D46-4D0C-B882-EFCDF7B5770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22" creationId="{7F114361-A51B-40EA-B11C-B89A9F9E495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23" creationId="{F46EFDDC-6ECC-4391-A8CB-6AF5E4F2F76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24" creationId="{DE7B16B5-E8AB-4B43-817E-F183C9B0079E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25" creationId="{3B263E5A-7537-4138-BFDE-EC4A822EAC9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26" creationId="{F11776AD-CDD2-4537-98DA-33F353EAAA7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27" creationId="{F035326C-B314-47CF-880A-96B5A165BE5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28" creationId="{FAF80222-60FE-4DA6-BAB7-E5245B439EC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29" creationId="{1683F493-CB66-4A28-9E9D-BCB0E033303E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30" creationId="{B8E5C576-A1FB-41EC-9D09-CA68BB14125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31" creationId="{6AA66062-0653-4BDF-9B36-764E2A19A4D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32" creationId="{BB179CED-913C-427C-A171-27FE6AFD182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33" creationId="{EC960267-09C5-46B6-9480-6A60BA551F4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34" creationId="{A524C0F4-5D60-4BA3-BCB0-25CD1022491E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35" creationId="{B189FCE0-1786-442A-AE9C-35844297DFB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36" creationId="{38C9BB72-6666-4C51-AE32-F90A4DB3361C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37" creationId="{3201CBBB-1863-4AAA-87BF-67697E61A7E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38" creationId="{169CE3DF-1526-44E8-8225-6D1D2CC3D27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39" creationId="{20269867-CC9C-42BC-8CCB-BB70A1F610DC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40" creationId="{E86B8061-97FB-45D3-AEA2-4D7F30D9EA8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41" creationId="{8773FE0D-E0DF-4F47-83EB-94F9F08A67A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42" creationId="{C4400436-6A0D-4D6E-9AE3-0C9770FEBE4E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43" creationId="{4892061F-B9A4-4208-B67A-04D42D95980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44" creationId="{0C5CA2C3-8500-4488-B133-4520B2ADA07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45" creationId="{A00BB9E3-AC38-467C-A36A-19F6DB05184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46" creationId="{F59890BF-6171-44C8-AF75-E84967D5C4D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47" creationId="{B96B888B-ED48-454D-927F-95A3E175928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48" creationId="{594E1A4B-83D9-4D21-AF7D-07ECA4412B7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49" creationId="{60349691-C67D-4722-9123-FA7C8B2A5F2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50" creationId="{F86CD1BD-3980-4B6C-A783-8224F683B40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51" creationId="{2B0D65D0-E461-4852-AAA8-DD791C6F9FF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52" creationId="{33DD9D48-D3FA-4BF6-8EF5-E1CA7C08155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53" creationId="{20028437-A690-4115-94ED-18B6B89AFEC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54" creationId="{3EB03FCA-6A97-4BDE-9D84-C525C01D88D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55" creationId="{68D0D5DD-EA82-4BF6-841B-F71E62DF127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56" creationId="{1B7E3F26-B6EF-4473-95CF-B15477621F45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57" creationId="{4EB7B5A3-39C7-428C-96AD-8AC3B0AF952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58" creationId="{19C0F4E5-9C3A-49F4-A013-73223914E6F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59" creationId="{B2DDEAFA-7850-4257-8635-C84C350F080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60" creationId="{9BF94439-E9E3-4A45-A2FB-A550A80E337E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61" creationId="{D9AD40F6-18CD-41F5-9C72-C7BBE97E45C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62" creationId="{EB07B2F2-65CB-4F54-ADB0-F8290AF3BDC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63" creationId="{DBE34276-DD83-417F-AF0E-DAC260D79C7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64" creationId="{8A062B97-913A-4B41-AE06-62E9A42FE4C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65" creationId="{70545B2F-0F1C-4793-98A0-62B0E83CAB2E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66" creationId="{1DB51379-4CA7-438E-A3B1-E9EB9843A59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67" creationId="{6AA4BD88-3469-4953-AEB6-1C6609DED5C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68" creationId="{0064D489-853E-45D6-869F-29DE19858FA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69" creationId="{21E866F6-41BA-4ABA-9AF5-4F66597C10DC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70" creationId="{363D241B-9C76-4DB5-B6A6-AF0F649B3DFE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71" creationId="{7251995D-644E-4A61-A8AA-820345DCFB0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72" creationId="{14FE016A-A2F1-445F-A294-5759B2995F8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73" creationId="{B72BF338-C4F3-498A-A902-A70E51AF1DE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74" creationId="{3318E9C9-2A8E-4062-B5C5-95286235568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75" creationId="{75C7C7AC-CA42-4B65-9F9D-FF541A583F0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76" creationId="{E09DCADD-1E55-4AAC-844D-09F33BF9344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77" creationId="{9A2E9709-67D1-465A-B4D7-65339372E89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78" creationId="{F3BF8CA3-3C7B-4FC2-9A81-F03EB5A47A8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79" creationId="{95A75072-48C7-43D0-B5F8-0775611714E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80" creationId="{99C407C2-0D14-4B19-B2C2-509645389B9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81" creationId="{F0D5A008-64A8-417F-9C57-1999598D0F25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82" creationId="{467F3FD6-B2D1-4C10-9A79-650705AA98E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83" creationId="{20340D5B-CC9C-49D4-9F74-100958D4FFD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84" creationId="{2D15B076-6393-4CD9-ADA1-B9E7348AA8F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85" creationId="{8CBC1DE2-A9CF-43A2-899C-AED903385EAC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86" creationId="{DB42583A-429A-4196-92E9-892B47AA9EF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87" creationId="{F6C8F2AD-D253-45BC-9DB6-862EA8D02BCE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88" creationId="{837B8E3F-9C96-4FB9-ADF0-B585BB8F533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89" creationId="{8F291D41-466B-4EBF-9743-A82843C96A8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90" creationId="{655D295C-7B46-452F-A620-2CD7956C8F0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91" creationId="{42522022-845A-487A-B47D-773A01C326C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92" creationId="{1C371414-FC86-4C9C-9310-E5D804EFE20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93" creationId="{9DA10D06-E062-4535-99B0-A746071FE40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94" creationId="{378BD17A-8BB3-4127-895B-FF1A1A4A1D4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95" creationId="{BE01477A-FD3A-4375-A606-AA7F04BEA08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96" creationId="{4DB940FD-EEDD-4D54-A1E7-0F7865C2769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97" creationId="{41AA199F-F6D8-4592-B442-5B9E2D89021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98" creationId="{56C67EC4-5F71-4914-9E01-C68FB1BE40D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599" creationId="{E6234D15-A81F-4280-872D-44B29A52F6F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00" creationId="{A8581F9E-7977-429B-85E9-EB44F9A6AD4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01" creationId="{F6B01BF8-E573-49DA-9ABC-EA7A980ABAD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02" creationId="{DB074FD0-5A09-4EFF-BE0A-A937F4DFC29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03" creationId="{4F103E90-F498-483E-A467-FC5C6F521AF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04" creationId="{1F586E84-7BBC-4EE6-A9F3-095632F518F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05" creationId="{8615A651-E708-40AB-BD1B-950C381C219E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06" creationId="{B5591A83-0594-43C4-AB80-68FE7257A1B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07" creationId="{C9353F60-2495-42A3-B991-B3286BF71CF5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08" creationId="{8F945CD0-F84E-4D0C-97EF-C4EB362C6CE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09" creationId="{2C2C82DC-A5D1-4EBA-BA77-17AAAF42B6E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10" creationId="{4D83930D-FFA5-49F9-BE2D-3BFA50C97C2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11" creationId="{03743065-859A-4A20-A0D4-4C7844A64A7C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12" creationId="{FCEBEEB6-2526-4F3E-8173-6E6A33A6490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13" creationId="{12896E1E-2C97-446C-8A4D-71FB98B7F8BE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14" creationId="{221F532F-938E-4440-A9AE-82027658200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15" creationId="{93590654-6F34-445E-9A34-CC2EEB2373E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16" creationId="{0FF9C3D1-0980-4198-8467-48F6167EDD9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17" creationId="{B2528E24-8370-4208-B200-5868AB0D400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18" creationId="{BB5C16DF-EE67-4E09-A421-ADD0AE75C33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19" creationId="{614AAAD2-00FB-4C4F-B793-10E15383A7D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20" creationId="{CF9EA10F-F22B-453E-BC45-80F25A959EF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21" creationId="{BFE834A6-DC50-41B8-B895-FD0C204702E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22" creationId="{F3800933-C4FA-4203-A4AC-0C731AB826F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23" creationId="{FC42FC24-A642-406C-8907-C5E17DE12A1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24" creationId="{F3F65309-D3C5-494A-AC11-8649F34C9C0B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25" creationId="{1E4FEB1D-73BA-4BF5-BE19-8E64B187BE4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26" creationId="{2535B6D4-454E-41EF-AA41-F50083C347B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27" creationId="{8B3F2675-6699-493C-8CAE-53B81111FBA9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28" creationId="{D1C3A514-3EE7-451D-B59E-26CB154BE07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29" creationId="{F976C0F3-5E8B-4513-969A-E955A0926388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30" creationId="{091887DA-F56E-45DA-959C-F495E4A1514A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31" creationId="{B08D7C7A-A15A-48C6-8FD2-D048CD5786E2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32" creationId="{7E9D4482-8085-481F-AE1C-58C0F7044650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33" creationId="{673CAE65-3339-4F5A-9FD6-A75E54B6FE8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34" creationId="{71327CED-D4FE-4784-812D-27D47F7292F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35" creationId="{4C8D96F7-674D-4D59-84B8-109B0C38591D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36" creationId="{3A6ED928-EBFE-41DC-9C46-D68DAE3C1B14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37" creationId="{A0A57BF8-EEFA-41D2-B3F1-0379D5D872F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38" creationId="{CF9B477F-F145-44AA-A7F5-523D22051191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39" creationId="{09C45DDF-CC9B-4959-9966-63F57EF86ED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40" creationId="{665F6889-924A-4CFB-8E91-85FCD4350653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41" creationId="{F8ABEB48-8D7E-4757-986D-96EA68AF46CF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42" creationId="{C9396C41-CFF1-4AEC-B4B4-C1F14F8F6DF6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43" creationId="{19992F13-729A-41C2-867A-751C00FED427}"/>
          </ac:spMkLst>
        </pc:spChg>
        <pc:spChg chg="mod">
          <ac:chgData name="GUY Margaux" userId="e01a3446-2140-426a-aa3c-4bc15b164290" providerId="ADAL" clId="{B1EB8964-F517-46F4-877C-BFC95192D7DA}" dt="2024-08-20T13:16:16.732" v="2971"/>
          <ac:spMkLst>
            <pc:docMk/>
            <pc:sldMk cId="1114374524" sldId="335"/>
            <ac:spMk id="2644" creationId="{2B662342-7D50-4954-B93B-811C88C6BA8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46" creationId="{4318F35F-5C4D-4FF0-A006-AC03D420388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47" creationId="{FF42BF27-F277-4D62-94CD-CDF608AAA44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48" creationId="{8957BC08-8A6E-4005-9476-552F23F7CA0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49" creationId="{633EA247-C665-4171-89B7-CA3888E9A95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50" creationId="{F85C4031-22E5-4409-B8DD-462343C945D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51" creationId="{07E33AA7-9597-4C38-BCA5-8500ED07B49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52" creationId="{D0A7EBE2-9029-475F-8F33-5BB3C4C38AB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53" creationId="{C277C9F5-1813-4F1F-A095-7DF34B92183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54" creationId="{998070AD-2BDA-439E-8B7C-9B1E7606F8A6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55" creationId="{B55C344F-6DE6-4D02-A37A-09CC342266A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56" creationId="{A9843603-6C95-4BC2-83B2-BAE8DD60C0D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57" creationId="{A9DE7D1A-B266-4237-B367-8667F42A4E7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58" creationId="{47D948B8-3B5F-42B5-BC16-ADCA14C64F9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59" creationId="{5C22680E-EA3D-4E83-8443-9B4337EB462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60" creationId="{D7C640A7-7F87-4EA9-9207-87F023ACAB3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61" creationId="{AE428C7A-E181-4101-A8DB-7EA2954AC2E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62" creationId="{5195A799-D2DC-467B-9191-475B84612A2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63" creationId="{A90B679E-840A-497B-939E-1DB1EF4B7F1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64" creationId="{1E66BE8B-CE63-4835-BB52-F1AB919F598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65" creationId="{66272531-6F2B-4635-B2D8-A732FC83907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66" creationId="{DDABDA91-4F88-4963-87BC-D880F7319B8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67" creationId="{5707E503-3C68-4717-AD81-B664D864519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68" creationId="{07BF388C-7139-45F4-AEAF-C6B2BB952B4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69" creationId="{8F8955BB-0B77-4DBF-92D5-1D74C574992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70" creationId="{5A9E657E-7F55-48A3-90F3-4E996D061C0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71" creationId="{A0A1F16D-FF3A-4291-A598-0EFE71BD017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72" creationId="{253FA194-D199-4665-8301-82DA39AD8EA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73" creationId="{D3F99DB0-72B5-48C9-800C-5BACA6BCAA5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74" creationId="{94E76ADC-99BB-4074-BE63-4727404011B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75" creationId="{3B60F8B5-F780-41C3-B26A-68A14C152976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76" creationId="{3E9C85E1-1729-450C-970E-59A35F95885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77" creationId="{E0A29A5B-D0FF-4A05-A96E-B25D58F02C3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78" creationId="{9B990F25-3AB2-45FC-A855-1B4FA93A8F1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79" creationId="{91C816BB-250D-47A5-9AD6-263984D1564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80" creationId="{DB2C4EA9-5214-480F-97BB-24CF2357FA8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81" creationId="{31A203BC-E6C6-4A5A-BBB0-A244800817B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82" creationId="{C665D7D4-829B-40D4-81F9-72FBC76BBE3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83" creationId="{DABBDBA8-A1FB-40CA-82BF-1F2EA2EB595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84" creationId="{73B207AB-B43D-4443-9FCE-E4A1918D2E4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85" creationId="{E5DDA110-DF42-436F-B2BE-392FBD3ADBB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86" creationId="{500A2881-D5E1-48CB-B908-7982239C6B5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87" creationId="{408CDAFB-695C-4DC8-8565-B8365EB945F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88" creationId="{7C0C13E8-A84E-4D00-91A8-9136F12B653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89" creationId="{E0D69AD6-5F48-4471-8E5E-C29BB67EC096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90" creationId="{51BE1041-042E-4C96-8003-5F297B5E560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91" creationId="{9CCD0A0F-A379-41BD-BB87-75CEFB43487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92" creationId="{D268C9AB-E96D-4D8E-B0E8-AC99C6A5D28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93" creationId="{D3E0383B-108E-440C-8ACB-93193A5D358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94" creationId="{EE06C579-A1F9-4A9C-B4C6-AE3B1464A5C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95" creationId="{7E78744C-E6C7-4429-AD66-3AFD8DE6223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96" creationId="{35266B0F-1F3D-4438-AC2A-4A3B70AEE30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97" creationId="{7AE3655E-D2E4-4A6F-9135-EDD48D2D32D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98" creationId="{C3C79E9E-4D77-435D-84C1-F0B932D5FF9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699" creationId="{577E0A9D-06E7-4905-88C5-3A0264BD054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00" creationId="{D589D5A4-7C6B-44F9-BA50-B4826D4274D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01" creationId="{7008A606-DD47-4503-B084-6AF97903003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02" creationId="{5A14D60D-684A-4260-8C3B-EB12CB1227E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03" creationId="{33AF4FD9-BE1F-47D9-A747-EB23E9DE880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04" creationId="{3F3144FE-80B6-484C-A66D-DF1664FD77E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05" creationId="{CC80FE78-C0B6-4338-93E7-B6E1C033295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06" creationId="{9D70891E-FFE6-4EA9-A38B-28B282C1D8C2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07" creationId="{E0EE62B4-D467-4770-A056-7632BA4057D2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08" creationId="{3F8DF515-362C-4772-B82C-D663992499D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09" creationId="{6C4DCB4F-6BBA-4D6B-A053-8126AD47E7B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10" creationId="{1FE1AB1D-D3ED-48E3-B815-4BFA8FF04272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11" creationId="{56456497-9BC5-451C-B453-6281D98C2B0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12" creationId="{D7F3FCED-73DA-45D3-865E-6E6A063A21B2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13" creationId="{2ECE9318-4066-4E07-9358-DB68D438EB56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14" creationId="{EE86B7B0-5E32-4C4A-B3EF-0615838B0B9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15" creationId="{09843C4A-9ACD-4464-B587-9A7C050664D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16" creationId="{00A72DC1-732E-49FF-B6DE-22F5793DA95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17" creationId="{16FF0E90-3159-4187-A1C3-E783F4B4A35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18" creationId="{0488C862-389E-4F6F-ACF9-E8035ECE5BC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19" creationId="{BE92B9E9-7332-436A-BC17-14497C34C36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20" creationId="{6F1B7E21-8940-4A69-AF71-9E9BE88ADAB6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21" creationId="{E143BD6D-FD3F-4DE4-A2AE-FE8297A1658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22" creationId="{DC00CB34-8580-42D2-88E2-3F68BFA31AE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23" creationId="{602E2FA3-C1B5-4000-B005-FBC822A8C13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24" creationId="{33A42769-8A4D-4E9C-B6D3-6210BB459F8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25" creationId="{F80EE65C-081F-4FB4-AA1A-F3C33AA21C1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26" creationId="{10FD835C-8D5A-4FB9-8357-CF12BCB53E22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27" creationId="{58A0A43F-AEB3-48AE-9B7B-5B6E752E037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28" creationId="{AF53D1F3-3DE2-4CD8-9CC3-1BCBE9841F8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29" creationId="{B5DE94F7-A07F-45EB-953F-7A68FDB09C66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30" creationId="{90A3AB2D-3C56-4BB8-82C9-E57371C8E05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31" creationId="{8B918560-8B1B-4BA2-85F2-59D7AAC0109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32" creationId="{6B521BCC-A790-4D58-98A1-C51E5AA2B7F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33" creationId="{3E1C3BAC-EFF1-4155-82F8-FEB412BF858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34" creationId="{F9E18EE4-98FB-4D48-A448-9228BD9C824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35" creationId="{25BA0819-88DA-4671-9854-24BAC837934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36" creationId="{E8FD7D43-10A9-46C6-8F3C-5D5CD816D0E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37" creationId="{008A94D2-527B-49E1-8FF1-F5A15D3D1E3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38" creationId="{5809C367-431D-4FDF-AA14-3F9BE6F230D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39" creationId="{45FF8C0E-7EF4-47A5-A1CD-04E0A9F4EB3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40" creationId="{8E256E18-AC27-4FFE-A75B-BD5A0485B39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41" creationId="{41C08DE1-614E-4768-8340-91A73135999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42" creationId="{7A77E98D-4F4E-4F0F-A4A8-6E279754B95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43" creationId="{94324CEC-1F02-4021-A56D-0ED06A1CAD4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44" creationId="{7FA35A98-B8C5-41A3-A567-14682AE3AD2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45" creationId="{F2DF514C-AA29-46A1-ACAE-F243F7D670D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46" creationId="{5FA94CD2-F21E-4813-A012-8C5D107BE8B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47" creationId="{5ADFE647-C984-4100-BA21-86E3C528751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48" creationId="{2CD1BB33-A12A-464C-BC53-FB5459E29A52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49" creationId="{A63218A7-5FE0-4DFF-811A-A45CD8B7A43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50" creationId="{345BB00D-A7B7-4D78-81BE-8FFCD374A00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51" creationId="{D24DAC15-1D31-4A41-98B5-22F6D39C051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52" creationId="{40C59582-6094-4EB9-A2E6-CBDDFD29AE2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53" creationId="{017070C6-7A39-4ECA-A55F-6404F83CB11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54" creationId="{8CF578B8-8DB4-42BD-AF56-2D3FB91935A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55" creationId="{6B5A3EAE-90D4-4A01-912E-F0E6166BAD3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56" creationId="{D545B7FD-878F-4D0E-B1A8-5B6DB15D4B1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57" creationId="{A8E78F0B-4D2B-464E-9FBA-C166B726539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58" creationId="{4DD3A6FA-2A89-4AE5-88F1-47BC8BD2BC9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59" creationId="{94AAD7AD-0A67-426A-9D12-A40807C6026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60" creationId="{4B3B807F-AA7B-4F49-B478-F1702FA59DF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61" creationId="{3436AD1F-A1C7-43E7-9D91-F1A2966E49B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62" creationId="{1CCFC44A-4537-4F19-8BE5-36DC9349BD0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63" creationId="{D7732A78-E303-45EA-AC74-E17A09238BB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64" creationId="{9F9204F2-B5F0-4D14-BCEE-9124999F074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65" creationId="{08115557-9D93-47AB-AB31-929EA203B28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66" creationId="{95D1713A-3592-4429-BC7D-9731D73173C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67" creationId="{BE7B7FFB-7707-4C86-8CDF-DCAE452E084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68" creationId="{10A74C6C-ED6D-49A1-8525-E6A7ACBBC14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69" creationId="{5A21C9A0-B631-43B1-B054-8FA6AA061DA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70" creationId="{3D488D66-5CD0-433E-AAE7-C8CAD7F3C31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71" creationId="{B32D2745-5543-463E-B72D-A5632344647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72" creationId="{4DB177B1-AD0E-46CF-BD6C-83085A3286A6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73" creationId="{0DA4D165-070F-4782-8BA6-8D0993505AE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74" creationId="{C77EF0E5-372C-4C84-A77C-25ED8B62971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75" creationId="{831E847C-3912-4E31-A8B5-44B80FD2431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76" creationId="{01D9CA5E-6342-4C72-BD80-68E82C94A63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77" creationId="{6D4A9A5E-7670-4F24-827E-DB2ABABD8BC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78" creationId="{D13CEA98-3419-4B4E-9493-18CE35AB6CA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79" creationId="{26A1A145-0AFD-4A16-8A66-B2571A16F0B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80" creationId="{0E17BF07-12E5-4E2E-AACD-349976BF5CD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81" creationId="{96A53FF2-7DFE-4F6E-AE14-4CAD114C015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82" creationId="{E98C053F-6FFB-4534-9624-A2E6A6577E2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83" creationId="{02D00B78-9CA0-4F86-B152-AF01B60F7CA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84" creationId="{4A46D987-9E06-4D23-9DFB-60CE8A2CAA8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85" creationId="{011384C9-8F57-4E43-911E-259C3A747EB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86" creationId="{1BE938DC-7D83-4D35-934D-D92408EC526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87" creationId="{AAACAB4E-3FB8-42B2-9B68-BC6ED984F68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88" creationId="{21A08167-02DA-404A-87DD-4AC414ED93A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89" creationId="{1F68F750-2F4A-4103-B5B7-9961DD78839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90" creationId="{E6305ABE-F04C-40A8-8DEA-E17DB5D761F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91" creationId="{07AC6112-169E-4B44-9189-57BF50F27BE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92" creationId="{E552845E-87CB-4130-B137-0A3321F0334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93" creationId="{D3201729-BF59-4726-AE71-B7BB8D3A520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94" creationId="{99E5DA91-08FB-45A8-94E7-A1516826DA96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95" creationId="{D2F5AE64-5321-46C6-BA7B-4340445EAA8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96" creationId="{8A86865F-275B-426F-B19D-98B07E7CEB5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97" creationId="{CAC05F95-D5F5-4CE0-A8B9-0599C4B8B52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98" creationId="{1D40241A-D184-4725-A174-1C7A46BEAC5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799" creationId="{44B91429-6EEF-4C1C-A82A-A2A87EDC65C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00" creationId="{752E4F7A-3DD4-4FD8-B99D-CE0D88BECCD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01" creationId="{6C4BCFBB-6873-4B6C-AC38-AECD6C10DD4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02" creationId="{296C0891-B391-471C-9EAB-08B37FFE531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03" creationId="{0616EECF-CDA3-4B6A-A473-CE60C4C0145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04" creationId="{6FEF6BE0-CF85-4166-A19A-B0AD8AB017D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05" creationId="{27385523-1118-46E3-8E50-00CCFE0A94A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06" creationId="{46654415-8323-4F19-8230-9206A0D2CD1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07" creationId="{74FBFD2C-653F-44FE-8FF6-811AAFBC7A8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08" creationId="{505E48ED-248D-49F3-8DE3-D8D360A5FD2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09" creationId="{82F9184C-DBC4-4B7E-9F3E-8E981F703CA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10" creationId="{C9CD4F49-8A41-4F57-BF69-A0017684A4C6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11" creationId="{6F2CC3AA-74DC-4DB4-9DB0-4B70DD52E4E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12" creationId="{918236D3-BB68-4429-985D-8300D6CA652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13" creationId="{1D95BE56-A583-43A2-92F5-2E2F6D0210F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14" creationId="{5F033E48-EB17-4F42-9180-8819A775C21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15" creationId="{B449F301-C292-4716-8758-6AF81E538AE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16" creationId="{936FA1DF-D7B9-4196-A9E3-A9AAA5B24F8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17" creationId="{9F94EB63-2C73-483E-BE50-F146DD4A4746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18" creationId="{9526A42E-0548-4820-97B6-66AE3D11DDE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19" creationId="{E30A2D62-C9BD-4E17-A983-610A73E43B4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20" creationId="{35CC9FAF-CC24-401B-B708-2A8373B594C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21" creationId="{03C30969-6BB4-4788-93FD-CEE239294D0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22" creationId="{34EECD79-B4F0-4806-A6A0-4170CCE9B84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23" creationId="{E16F8744-D135-4B3A-8181-97FDF6A9137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24" creationId="{DE8221EB-C7C4-4F71-B365-E57A972ACFD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25" creationId="{73913931-3070-43BC-95B4-C194B1886BA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26" creationId="{8DCF593F-B694-4AB3-B190-29A899A05D32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27" creationId="{5A995E8C-CA04-4C53-A31A-5271B535539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28" creationId="{FD2B3CE0-A660-4470-AF38-9D7D79B249D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29" creationId="{D572D2A7-4F79-403B-9D09-73F6095DD59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30" creationId="{E24BB023-335F-4624-9BBD-928559BD11A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31" creationId="{7D9A19E4-2C8D-4765-851C-C462C50D9C6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32" creationId="{BFED5ABA-3E1A-4A06-874B-F4EA2726105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33" creationId="{17305A26-5E9E-4AFA-AB67-BEFC582FB9B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34" creationId="{4B866A1D-9F9F-42A7-A71C-01EAB6A24DE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35" creationId="{1A816605-6B0C-43FD-96E4-690D1AE8A79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36" creationId="{280BD43A-DF3B-4E29-BFCF-A530FDCA7CD2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37" creationId="{7CA8093B-4297-4A5E-A6F4-2654E750219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38" creationId="{80BB9D0E-8A0A-4B93-985F-EC928E7F5F2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39" creationId="{8816F836-F1AD-4587-A7EF-6BDD7015B62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40" creationId="{C7F84E02-4544-42D6-9B3E-975DE1EB0CF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41" creationId="{68F23CC6-C38D-4FE1-BBBA-7CC831C41BA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42" creationId="{8F21D65D-27D2-4420-8746-C20F58F1D7D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43" creationId="{A5918065-09C9-44C8-9352-9CBE42890EB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44" creationId="{F588D50D-32A5-4E75-8D51-D5CBA4BF939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45" creationId="{0FAB5033-C6C9-49EA-A490-D792149E457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46" creationId="{106429BE-3767-42D8-8DA5-10320CBDAB6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47" creationId="{E86F8B12-6E3E-424F-A6AC-2FD2225DE84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48" creationId="{01E0E9E9-AD89-48E4-AAA9-D660C1FB09F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49" creationId="{00399AE5-8AD1-4BA2-B198-3236E0119FF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50" creationId="{7C2A5D76-BBA3-4D6A-B241-5D595FA4173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51" creationId="{A72881C1-D02F-457E-9EE1-72FBB81236A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52" creationId="{2189D7DB-55C6-471B-9F0F-A09EBD8A885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53" creationId="{281CAE99-9748-4D61-B42B-5DF787CDDF0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54" creationId="{E0C90DB6-E7D3-476F-9A93-C7FBA451CBB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55" creationId="{16114679-4D52-461F-BF1E-7D4E76588CC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56" creationId="{AFDD81DC-98CE-415F-B8F3-5F169B616E7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57" creationId="{1DED02A7-59BD-44CE-BBC6-4F7199D3B76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58" creationId="{0FBDDA34-2261-4996-9D18-3ABE033CE85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59" creationId="{47C29452-F906-4489-9D98-E615E490BBF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60" creationId="{A67ADBF8-D6BD-48D5-8702-6D16102A2C7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61" creationId="{6A7D31CF-80C4-44BF-8F86-0A4FFEFA20D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62" creationId="{C56F441F-07DA-42FA-A094-A37DD283596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63" creationId="{0C3299E7-54B6-4D7A-B1AC-9C2C33CBB82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64" creationId="{9B5C8269-4A76-429D-9B79-B1DEA155686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65" creationId="{9695869C-ACFF-460C-856F-1BAB9677270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66" creationId="{A730CB53-4322-40EF-9DC1-304B465B0B0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67" creationId="{1B549FF3-0331-46FA-A35B-777D4DDD442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68" creationId="{8BDF3359-228C-4415-98FC-4534551C152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69" creationId="{C1610542-6F56-4CE4-B960-C444B8BFD8F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70" creationId="{390F6967-FE2A-45ED-AAAD-B39B7F4EE0E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71" creationId="{F4540B18-01EF-447F-965B-CBEA150F2206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72" creationId="{F8F81DAA-BDAA-46A6-947A-CDD0826913C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73" creationId="{D4426E13-3458-421E-97FC-FA5EFA1FF12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74" creationId="{DDA94E5C-B99E-4E7C-8A28-EBB5D8AD6C0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75" creationId="{62565349-3C6D-4014-8C44-D3C0E937678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76" creationId="{36A0F248-96DE-4D67-B4F1-3D66CCD725A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77" creationId="{AF8B8EA1-9C00-4F4B-9B45-C482A8B3143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78" creationId="{9DA480B0-4EF8-4632-8D8C-4BBAEBD9715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79" creationId="{AABB8F59-250C-46F6-8209-0571BC72794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80" creationId="{3947DFA4-5438-45C4-B742-3BFA1FEDE13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81" creationId="{0B9F02E5-B84C-4FD7-AAA2-10084D39887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82" creationId="{2BD8EBD2-4307-43E1-B6DF-84D1D3A314B6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83" creationId="{B11B4523-99D5-4EA6-B790-3196A95ED13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84" creationId="{5628A450-C6DF-46FC-B4F1-200B17443F8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85" creationId="{B415B0AD-A57A-4AFC-A1A4-3EB3328C1C36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86" creationId="{D6A0A1F2-47C9-4CB6-985B-85D253584D3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87" creationId="{111A989E-00C6-4CA7-B8F5-01A0E683979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88" creationId="{DA503E5C-A414-4CAB-8897-BF47F335042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89" creationId="{74C69933-A096-410C-9241-A097500FB13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90" creationId="{0D24B5BA-8240-4FD0-BDAC-0CB31796CEA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91" creationId="{E6EB2578-E8C7-4991-8FC2-A09BC6BF4C8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92" creationId="{60A4E2C5-670D-44CD-8E60-0DA7A3CDB3D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93" creationId="{B1412E80-CC1B-4F21-9BAA-A674D34B095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94" creationId="{F83CA954-A96F-4EB0-B540-F5672CAC1D0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95" creationId="{E1762365-F881-494B-B5C1-09A62B1EB97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96" creationId="{2A52591B-ED4C-4BED-8E6E-B1B54F020FF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97" creationId="{FF53FC51-E4E8-4014-9F47-AA8EF59EE77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98" creationId="{697ADDCD-070D-4368-B8A6-B4951CF181B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899" creationId="{ADA4FC59-E967-41E7-9669-511FE4BC853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00" creationId="{6ACCEF2F-EE16-4AE4-B0C2-8B050A32639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01" creationId="{EE487526-2792-427B-A3CC-D8D2CC78E26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02" creationId="{81A2E57A-21A0-40B2-9EBF-EAB7540D70D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03" creationId="{151239C1-E5C7-4001-A3FC-A0FF9ADB479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04" creationId="{CCEDF66F-EA96-4F78-B724-36B9DAE09A9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05" creationId="{7917A273-2052-4D6B-9746-12B414DE581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06" creationId="{F22F1C20-9077-48C0-B492-BAA5F6217F2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07" creationId="{7138EEC8-94C8-4B80-9D83-27E2323FED3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08" creationId="{4DEE8D97-CABD-4312-94E3-188E46B362F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09" creationId="{DF88FEA2-D25C-42FC-81FE-64D63D13508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10" creationId="{87DCA8D6-B354-4F2B-BE6C-79CD7073744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11" creationId="{273F87EB-64B5-404C-94AB-2F8E914A2E1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12" creationId="{B1698C83-21A6-47D0-A0EC-E4C6A4F8B76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13" creationId="{BDD6DE0E-1156-423F-A756-5AFE63A4A796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14" creationId="{D6BFA91F-99B8-411A-BF33-AF950402BE9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15" creationId="{F7442E3B-2461-45F6-B9C0-1B1DE47C3E8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16" creationId="{B3EAF3BA-BB94-4058-8F43-DA88F21EEA6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17" creationId="{D6CD2CC3-9446-4FB5-A461-FFE3BA42A91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18" creationId="{AE264F52-73C3-4ED9-B755-CD8EDD042FB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19" creationId="{A8E0EF38-BB7C-4564-BF07-C43CCD388B8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20" creationId="{7BC89E24-E091-42E8-9F4E-A0A0BB7D76C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21" creationId="{F93C68AB-F76E-4239-8088-1698A09CC4B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22" creationId="{DE486AD6-108F-4558-ACA1-529E666C9A8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23" creationId="{5F90B24F-3BAD-4BBD-AE36-8888D69A7B8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24" creationId="{56C93CDE-CE79-4913-86FA-7E6BC36BF64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25" creationId="{C7FD03AB-0B54-46F7-A046-6CA145CBF952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26" creationId="{5AE72BC4-2413-4D34-AEB6-C556EFD65C4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27" creationId="{F671EA78-71BF-47A7-AE89-D0095DB351B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28" creationId="{E4254861-6DFF-4E33-B2BF-B8D9121CC93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29" creationId="{F6437A49-D1C6-4A56-B19C-A57A7D76D4F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30" creationId="{46527748-EEC8-4C14-BACA-F5C77A1EA21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31" creationId="{D23B495C-F562-4401-B12A-E578A0147E9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32" creationId="{BA0E814C-55FA-457A-B17F-0565355C26A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33" creationId="{CC74CF1E-E686-443A-940E-288EE252FF1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34" creationId="{16C6A324-7AF8-4372-B04B-B1D92F069A0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35" creationId="{608820E6-3043-489B-8D68-9C94C4CA439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36" creationId="{79652972-3FB5-43AC-826E-E5C602D391E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37" creationId="{41E3460F-8B10-466A-8E7C-3A70C89C40C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38" creationId="{4BF15D44-326E-46DF-80B1-9EF00E7A5BC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39" creationId="{B057BF0F-D579-4B28-9FD1-9A05F7AC2F9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40" creationId="{5F6FC095-1ABF-471E-966B-40435AF878C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41" creationId="{A50DD614-0256-4D01-A235-CBF1FA3B764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42" creationId="{ABA70EB1-A2B6-45C2-AD35-83083733509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43" creationId="{B6CE2854-C028-4B5D-82AF-86B789FA625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44" creationId="{55915019-E431-45D6-BA30-87FAEBA0795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45" creationId="{65C992F6-DDFE-43E8-8116-DC056845720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46" creationId="{3655F5CC-2F83-4F72-9663-AEC9D76837B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47" creationId="{DA857F61-B271-4A06-AF9C-1753EFBC2272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48" creationId="{198C6838-EBB3-45A0-95C7-8A93F07DDD4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49" creationId="{0AC43F05-F974-46CF-8592-50B069B7CFF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50" creationId="{8E31F28F-FA8D-4EC8-8518-0DEC55EF370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51" creationId="{E99D6DF9-3A94-40B8-8C31-84F84C23909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52" creationId="{8A7E20E3-2E72-4076-B9A0-9F36A03CD44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53" creationId="{427BA02C-FB54-4365-A515-17BD2C72EEC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54" creationId="{A90B4DEF-8A40-4D83-81E9-5225E80759D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55" creationId="{08AB9F5F-4240-4FEA-97AF-20AD15B20E3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56" creationId="{D7EB19CA-D2C7-4AD9-98AD-03AD86FAA56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57" creationId="{8474072A-B37E-4022-A478-7B239AA8194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58" creationId="{55976515-C9A9-4B42-ABF6-E3EB34C488A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59" creationId="{4E8A4513-3625-40A4-B019-92516485B99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60" creationId="{402538DA-3CDC-46DD-B8A9-3257E7362BF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61" creationId="{3B0F3C7C-FBCE-4264-9357-47D6A7599DC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62" creationId="{E6E8D274-5077-495E-A72A-1D2954F5EDC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63" creationId="{EB7AB0F7-34EE-47C1-A84D-97C16D0CCEF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64" creationId="{9C184CB8-4009-49CE-8B27-B070389AC32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65" creationId="{35F72B98-5DA8-4DDE-8DDA-1CA0F1D9F80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66" creationId="{4E33183C-F209-41AA-86BD-D2A295658AD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67" creationId="{1C286037-B425-48F5-892F-B539D25ACC7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68" creationId="{F9DE7846-7DA1-4D01-85AF-C2AEAD75F3C2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69" creationId="{0C46A3CA-8BD9-4938-B293-76B972E0831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70" creationId="{97060E51-1552-452A-9A21-B1FE0A2B93B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71" creationId="{61F28CB0-19AD-41B3-8FFF-01BF9AEF399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72" creationId="{489BAC4C-FE81-4BAF-A683-28C6B61D653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73" creationId="{05A5C288-5FE9-4535-A1E1-ECF6B4AC5652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74" creationId="{3981A954-8BA6-4856-891A-D2349469A20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75" creationId="{08EBCD8F-CDAE-4795-A327-D8B20363EAB6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76" creationId="{BCC2DAA0-5C1E-4C36-8A28-A69D6822BB0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77" creationId="{1C91C56A-72E8-4D17-8951-829B6F1C178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78" creationId="{669852A4-44E9-4B67-9E1F-12252EEE0E4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79" creationId="{2833551C-A1FA-4A1E-BA1E-77F5A5C77DC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80" creationId="{67A38834-5F19-4F1D-BCD4-10B706BD520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81" creationId="{5FBDE37A-4246-4507-AEB3-D476541FD77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82" creationId="{20C92F33-7E3F-4FE2-A5A0-B3ED201C923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83" creationId="{5677CA55-CEF9-4347-AEEB-86F68546FF1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84" creationId="{3C78F436-FB8A-4F8D-8601-2CC99B4BC47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85" creationId="{E326E7AF-A7DE-4217-A00C-ED0C010E059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86" creationId="{2DCAA896-FD1E-4C35-A2B0-9D335D2E5B42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87" creationId="{7E3C25EF-ADA8-4ADB-B1EC-D46BB9F0493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88" creationId="{4E14C7F4-5035-4F52-AEB1-F74220A30C9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89" creationId="{21373E83-E747-45FB-8D63-156934877F8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90" creationId="{81EB531A-A401-44B6-85B2-A779BDA7BB5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91" creationId="{85C8FCCC-39F9-4B86-8564-5E97EF64166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92" creationId="{C9D82A4E-D763-4787-ADBF-83AC35F5643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93" creationId="{B43998BD-3CE0-4895-AFCE-D9C1E917B01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94" creationId="{4A3A6B88-99FE-42F7-9053-D270F34F11B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95" creationId="{D0E7A597-3BE9-4728-B8FF-3935B2558BC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96" creationId="{6E06E110-A387-4EEF-AE18-6F127E28575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97" creationId="{AD7F3C81-F6F2-4CF2-A340-A06470E1B7B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98" creationId="{475A684C-A8C5-4F19-B003-974A2DECD9C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2999" creationId="{FECF45B6-DEBF-4CAD-AB73-236453897DD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00" creationId="{7591F020-D976-4344-81B7-AFD96BE3F1A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01" creationId="{C9705FF4-1731-4985-8AE7-929CFDAF2E5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02" creationId="{04BDBCB9-058D-4B13-A562-1C3F7A1A77D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03" creationId="{996B0B9C-34A2-4426-95B3-D112B48F5E5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04" creationId="{1FA77ED1-647D-46D0-BAC4-F92B69000F9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05" creationId="{533BD9F3-1A6C-436A-8004-31D6B8598302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06" creationId="{0DF94C03-143C-4BE6-B75F-F25244C4C2E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07" creationId="{2D14939E-041C-4ADC-865A-1570A09FD1E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08" creationId="{34548127-A3DB-4125-9EB7-5B5F4C42838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09" creationId="{874CE941-8F64-4A02-8F73-48B599D561F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10" creationId="{839D351A-069D-4036-A4E7-D05FC72166D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11" creationId="{A48F549A-AFC6-4BE4-B59F-E258785DC30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12" creationId="{69B6D406-1C85-4E88-92FB-0B9DA2F8929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13" creationId="{430D36CF-511C-49E1-AE63-7E230CF192A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14" creationId="{67734D9F-17A0-4EDA-8F09-A9FD5825E91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15" creationId="{680DBEC0-5CA5-4D6E-9260-FFDD839A233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16" creationId="{DAD86FF5-7371-4B94-A694-F1827AC618C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17" creationId="{B4866BA3-15D9-426B-A90D-275BB72A8FA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18" creationId="{CC1EF8F8-F6B4-4894-BB3F-B738C1C408A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19" creationId="{08031EB4-54D7-4029-9D21-5F205189A4C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20" creationId="{36901AEC-3642-4C27-BFE1-7EC127BA0A7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21" creationId="{1D87B11E-5502-4346-BB19-101687BFE53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22" creationId="{17442BA8-D089-4BFB-BEB0-6F7038E44C3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23" creationId="{F4B4D6AB-245A-4796-A1A2-F2BDF349FCE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24" creationId="{0905B159-6786-482B-9F1E-8B1AEEB38916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25" creationId="{4EA7A381-5EBD-4F31-8805-EC19E06E4E9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26" creationId="{E4F9B460-5758-4784-806A-939568F1128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27" creationId="{D287E392-02FE-4B90-94D9-44C03AE09CB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28" creationId="{97FF65A7-3B97-42EA-8618-5365C5AEFB4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29" creationId="{44DA21BA-A6B8-4BF7-AB3C-0DE4F31D93D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30" creationId="{7650FB62-9FC7-4B4E-9414-44BE00546E3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31" creationId="{62A8D4F5-4D75-4AAF-978E-851A83E5F1E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32" creationId="{E376B36D-FEB3-46A5-8946-D0D14D5B8B7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33" creationId="{A9D289F9-6867-4C4D-B699-8D85F1B7726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34" creationId="{1D8A470E-54D1-4484-910C-84600E93720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35" creationId="{EAFD6D61-6C89-44C9-8B58-C40CF4F0272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36" creationId="{7A0B9011-3457-4DBB-85EC-84F0108EA262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37" creationId="{DBCC22D0-BC0E-47DC-ADD6-61A70ADB18C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38" creationId="{608F5C1C-DFAD-46A0-94F0-C11FAD981852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39" creationId="{510F9938-3137-404D-BAB0-F2409930A066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40" creationId="{8E806B9D-A2A4-4618-83C7-5E3B0823E292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41" creationId="{87B0E6B0-F7E9-4E46-959E-80458E472EC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42" creationId="{AAC07C3E-D882-4A76-A998-F4DF3397C7C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43" creationId="{BA1A9A4E-E102-4C21-96CA-0210214FD9E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44" creationId="{C2D3807D-BAB2-44F6-A87E-7B5B18DEB95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45" creationId="{354DDE6A-585C-4CC7-9D65-4420F33B8A6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46" creationId="{71CD8F48-1ABE-441A-9E00-E12A5AB335E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47" creationId="{B1C0DBFB-0016-4EDA-9777-C7B57852E67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48" creationId="{07B14136-9597-428E-A912-5B5D7DC6316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49" creationId="{AEA6649D-16FA-4320-A2A7-FC4B67F6A17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50" creationId="{BA217990-B69C-4DE3-8105-2081920E185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51" creationId="{5272EDC6-E995-4FA2-AAA6-BD8B34E4F57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52" creationId="{6C6E4223-53D3-4E92-AB9F-86443CF6702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53" creationId="{47416588-D3E9-4B5B-B85D-5573504F202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54" creationId="{1E0E0886-D734-4C0A-8A67-3D9D18A1FF6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55" creationId="{A6A7E78F-3CC5-4607-A82A-1F50EFE08AF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56" creationId="{D319FC67-FB9A-4357-AD78-38AD4D83BCF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57" creationId="{B3DCC1F9-E4D7-4080-BA2D-C8303137D1D2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58" creationId="{C24A185A-9BF4-4ED6-A9AA-0BAF748F4D6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59" creationId="{E4B90EA6-E4FA-4C47-B07B-C0547DDCCA9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60" creationId="{CCB79D81-6013-41A6-9CBF-3867386D402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61" creationId="{18B14818-3C04-4272-AD40-E556E4F8B0A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62" creationId="{057EFF97-F5F0-42FD-BE9C-063ED3848F8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63" creationId="{A02DB1A4-8366-4195-8563-760C1AD1F9F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64" creationId="{3D8C6E8B-30C2-4264-B276-CEFD056AD8F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65" creationId="{49A2EB81-A945-4D88-840B-AE37C91DFD8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66" creationId="{054856E7-1C26-4AE5-B1F2-54F916FB108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67" creationId="{AAF02026-983B-4E98-BEEB-BBEC536C3F8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68" creationId="{30878D61-AA05-4953-BD75-1D68BD3F095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69" creationId="{B5E2D27E-F179-470A-8413-88130321618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70" creationId="{C5223F01-B719-45DF-A6FF-FFF0569B736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71" creationId="{8963DD08-8300-412C-AF7C-71AFB91D4B8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72" creationId="{06168053-1342-4FDD-B3FF-9B8A23061C8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73" creationId="{11F5D621-16FC-4082-A2AF-43E256604FE6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74" creationId="{B52C1725-D497-4A0F-9C85-D505F9BDDD22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75" creationId="{240BAF6E-EF29-4CB3-BCF4-93970DA51C2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76" creationId="{3161107D-B769-42EC-8140-08CCB3C4E36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77" creationId="{88BD9083-02CB-4093-BCBD-384FB084478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78" creationId="{BD086A1A-CFE7-4BA9-AC3D-12682F18646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79" creationId="{9C709785-A77B-4555-B00D-FAE78C0B3BB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80" creationId="{A63DB46B-8707-461E-AF01-E0B55FB09AE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81" creationId="{9D4C5F5E-5044-4257-87C6-9273226D6BA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82" creationId="{5439B91C-FB44-497A-8DB8-C54573094976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83" creationId="{043CA63F-09E2-49FA-8F70-2B93C953B1A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84" creationId="{25A2F260-86CF-4798-BB04-9A06617A01B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85" creationId="{ABA46464-4B6B-4ADF-B726-3B227FEFD31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86" creationId="{CA36A3CE-2AAB-4A91-9C87-3F404D85AC9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87" creationId="{9AC763C2-943C-43DC-B5F1-5C21785C182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88" creationId="{D25D0C62-6AFA-44A5-A51D-EB8766FB928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89" creationId="{55AF03E4-ACC4-4712-A0EE-ED1769498B9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90" creationId="{0535DF1E-7389-4ABB-9E6F-376F13ABBB5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91" creationId="{7BC45B7B-B1A8-4849-9415-BBE1DE3EE4E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92" creationId="{B1AB6CA4-472B-46D7-904D-59090149C84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93" creationId="{CCD76596-C0EA-42F3-9600-4309DA5FA89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94" creationId="{1D6FB068-D166-433B-B69C-B8A47503AF3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95" creationId="{CD482AED-8B96-4236-9303-A39BD61E96D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96" creationId="{E47DC8F8-5A47-4A18-B913-0830BCF6DB4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97" creationId="{1B578073-788F-4D5D-850B-15C699B41C6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98" creationId="{282EEDA5-907C-4F51-939C-0D9BE992561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099" creationId="{590BCBF3-3A13-41FA-BD27-5C16A22016C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00" creationId="{BD385715-C1C4-4407-A074-E3555DC624B2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01" creationId="{1C2DF3A8-8522-45C5-B090-9943D79331B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02" creationId="{43939846-579B-4593-95E4-C20287FB266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03" creationId="{6F56F9B3-C0B6-473E-813C-6355D4578A3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04" creationId="{10B7C8E1-158A-43E1-AB2E-2000D730090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05" creationId="{7C3E0B52-FEBC-4FF6-9BAF-D65F4F2FFED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06" creationId="{34134CFD-DCC2-4CF0-89D4-259EAC206D5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07" creationId="{93252968-953A-4C63-88DF-6DCE16E73B4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08" creationId="{F18466A9-AD68-4029-AD12-49AA006B71C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09" creationId="{F184A5C5-DF78-4985-B8C6-4971694D49A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10" creationId="{0237D48C-71DA-4EFC-90A7-26E5B78D571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11" creationId="{A27D05F1-976E-46A3-9894-C927A51A0D02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12" creationId="{79B549DD-F7B1-4B61-B5F4-3C7D524FBF4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13" creationId="{7D4E7864-ED9D-4333-AE7A-EC9F571141E6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14" creationId="{8CABE70A-AD75-4F1D-A141-A4ABE584AEB6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15" creationId="{3B69A39B-BDE8-4F59-84AF-7FB6EAFB78F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16" creationId="{589714D6-50DD-4B79-B5F6-A930E363DA4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17" creationId="{054EEC6E-71AE-4932-A3FF-118A7C5BE1F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18" creationId="{4FD1A971-52EC-4894-A81F-E908A368E65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19" creationId="{1AA8F525-AD74-4594-837C-C9119BB6F23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20" creationId="{DEB5341C-ADB2-4E5E-B24E-567EC87EC1C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21" creationId="{07C5432D-89D0-4E85-AA23-A6A926E0F14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22" creationId="{DC1E818D-BBC8-4DC0-A9BB-6773F599130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23" creationId="{B0CDA71D-1FE2-4423-BD6C-600229D0CC2C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24" creationId="{9C66696D-7D28-4107-B2E0-420AA4ECFE9E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25" creationId="{C083E562-2E3C-4EF0-A200-58240B1E851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26" creationId="{DACEE8D6-F366-4BEE-A706-6884851F891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27" creationId="{BE7D6E74-F279-455C-B471-6445CD2528D2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28" creationId="{C8C517D9-020D-4721-97EB-5E67346475BF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29" creationId="{F926FDA6-010E-411F-BEF4-E620C6582F16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30" creationId="{2061FF1E-A695-48D1-AA5F-E0A67E8F5E6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31" creationId="{07A69B3E-5D49-4E4B-A5A4-703CA166B366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32" creationId="{D29D4D2E-4529-4326-A383-3D65A790BBF0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33" creationId="{34F9CD90-0428-4028-A6AE-B163240AED1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34" creationId="{CFA2EB43-905A-4F7A-BC2D-75185E18574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35" creationId="{B7AAFEE3-46F2-4824-8720-DB0A127E642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36" creationId="{7A04079E-6A30-4875-A46A-EA91CA0171D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37" creationId="{4DB9F885-2C47-442E-BDCA-54B8B42A223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38" creationId="{BB0E3CF5-16B7-4967-A279-83A4BEE8C43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39" creationId="{D57E04F3-AFAB-4F79-9C80-9AFAF38695F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40" creationId="{1363AA77-5312-443A-BC01-83B50D929539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41" creationId="{F67022F6-4223-4068-80AC-F6E28E30BB27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42" creationId="{FA7FB54A-AC2C-4B6E-96F8-0BFD28BD6585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43" creationId="{F3DB9815-B9EC-4733-A395-F66681BDE961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44" creationId="{148C6E88-B40D-4883-867E-A6E916E4FC76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45" creationId="{F5BFBB12-8602-4D1E-BF9D-896DA66D1F38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46" creationId="{E2008FCF-E3E9-4A03-9F0A-E52BE98E93E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47" creationId="{C34DDDE2-48FA-4229-954C-D31CD0638AE4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48" creationId="{A639FD89-A93B-42B9-84AD-AFED8F72D22B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49" creationId="{5065CAE1-6734-4D5E-9CF2-6E37FD3CCDDD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50" creationId="{E2696274-A2C8-4CE7-955C-C4B8527AB6E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51" creationId="{8A426E5E-DE5D-4484-ABDE-86D6B82AC633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52" creationId="{AA080112-1DC0-4466-B5E2-1292843D73E2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53" creationId="{03831F70-0CCF-4D7F-AEC9-D06B6D38E33A}"/>
          </ac:spMkLst>
        </pc:spChg>
        <pc:spChg chg="mod">
          <ac:chgData name="GUY Margaux" userId="e01a3446-2140-426a-aa3c-4bc15b164290" providerId="ADAL" clId="{B1EB8964-F517-46F4-877C-BFC95192D7DA}" dt="2024-08-20T13:16:53.200" v="2973"/>
          <ac:spMkLst>
            <pc:docMk/>
            <pc:sldMk cId="1114374524" sldId="335"/>
            <ac:spMk id="3154" creationId="{3F945D31-A0CE-4F26-B5B6-0816F2C5277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56" creationId="{D449569A-42E3-4D93-AA4C-B0D7C109C8A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57" creationId="{54DA7E78-6CDB-4467-91C3-2972EFEA3FA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58" creationId="{4A7D3C8C-F577-4D4D-9768-333D1E8C026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59" creationId="{BE1EC464-8CCD-49B9-901C-BC475B02754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60" creationId="{526E07AA-D115-429E-B65A-2C59DB7BAE5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61" creationId="{118BE175-A3BD-4BD3-B13A-A9D33CC2009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62" creationId="{E25FB125-2B20-4138-AEE3-1472549DF6A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63" creationId="{234390BB-0C39-4120-8E50-BE6FA591F90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64" creationId="{A5762553-A92D-4555-BD6D-0F29E49AD24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65" creationId="{9BB64998-C851-45D0-A79B-3442440846C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66" creationId="{396D39F0-FA43-4D68-827B-D7F288C4987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67" creationId="{A9A943A8-0C92-4085-AB7C-8660D3ACA58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68" creationId="{CD5C777B-7E3D-42D8-BB72-D70909030BC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69" creationId="{B724C6C7-3F90-4AB8-92F3-CD8FAE880D0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70" creationId="{D1DAD187-BEA9-464B-B1FA-15A4C5801E2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71" creationId="{70EEA4AE-0B1D-4156-BBBF-CEEE82BE1AA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72" creationId="{0D66BA8A-61DD-46EF-9B1E-3BE9B32B79E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73" creationId="{310D2BF1-A70B-4303-B446-05DF901800E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74" creationId="{DDC84544-F13F-4EAD-8CEB-45B7175D6E7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75" creationId="{26946BC5-9EBA-4024-8B1C-7B18AE42156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76" creationId="{FCF0B812-4B47-4289-B17D-79BC02B0908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77" creationId="{8920FBE2-CDE7-4381-9B52-19270894853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78" creationId="{AB9E02BD-C4EA-4C35-AC17-1D4ADCD0A7B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79" creationId="{B40932FF-E77D-4391-B23D-684C50E555D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80" creationId="{E3DC55B7-CABC-4233-BFB7-05621B02C47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81" creationId="{BDCAB78C-EE94-42E6-8530-C0944267EB2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82" creationId="{A4D9CB33-5B8D-4DC7-9DE6-8D4AA43E639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83" creationId="{5199F699-D3C0-4F9D-B67B-90F7A12C69F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84" creationId="{3636C0CE-D66F-4DCF-A8A5-D9F39042A44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85" creationId="{F3ED89F8-C37F-43A3-9346-FF0E389ED1F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86" creationId="{FEB1A4E2-FE24-42E8-9F12-09D71F0E85E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87" creationId="{79E5AF50-F78C-4DF4-A27E-B81EEF37DAB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88" creationId="{B05DD769-F518-4D96-96DF-0990765761B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89" creationId="{D646EDDF-E5DD-4DD4-BC15-96FE303A4FF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90" creationId="{6ACC21A5-A6E5-4F38-957A-C2674F516F7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91" creationId="{0B11827D-13FF-4139-83CE-28E78CFCBC5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92" creationId="{E632DE91-EC51-4F08-B876-9F551AB6030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93" creationId="{31018A91-1DDF-4234-8AE9-2251C993015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94" creationId="{C390F7E0-6D88-42E2-B598-868D8DBAC1C2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95" creationId="{4871CBE8-F78B-4E98-A5A5-FDEEE4D0041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96" creationId="{691D60EB-4F46-4DCD-800F-C86C4FE9645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97" creationId="{FCD048EB-2F80-4567-AD4E-4DE7C735807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98" creationId="{88E2712B-A531-4507-8088-318B6C8A1B1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199" creationId="{7F332F8D-D970-4D13-9E76-C407D2FBD16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00" creationId="{D50FEAE6-EDEA-4567-947F-001739BF173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01" creationId="{F6F8FD80-061A-4F31-BC39-C0A8279E438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02" creationId="{66DD8142-E980-4069-9519-355C87D39EE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03" creationId="{E5AA3D2D-A5FA-41C8-B128-D03BB270C1A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04" creationId="{98036453-B5BB-4D03-89B1-CE50DE64FED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05" creationId="{334D22E7-E88F-4F7C-84F3-D0A66F2FC00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06" creationId="{6F5DF133-CBEB-4F31-92F9-9DDEB548645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07" creationId="{7B8F4779-AFC6-4EBC-B2A8-BCD0729AFCA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08" creationId="{80596892-3E10-451A-8EDD-CA60B590642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09" creationId="{80A1E0FF-8BAD-4C19-B800-5810D128296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10" creationId="{B1E4A834-2988-4FD4-B43A-C3B7B36845F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11" creationId="{0075178E-3E3A-4642-AD8D-8994EEAF941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12" creationId="{C59CF857-2C04-4F0E-981C-A5384789222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13" creationId="{77C51582-D697-4B12-9DAD-9DC8AEC9FFC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14" creationId="{A01B7EEE-251D-4A02-9EAD-077FC3638D4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15" creationId="{A47C2B1C-7316-4B05-8476-FC249BB7CAB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16" creationId="{84D49B61-AAD6-40BD-9D64-B3AED8DC5BD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17" creationId="{F5C912F8-7B49-459D-8B01-3E917525E3C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18" creationId="{8E045E44-B178-419B-B58F-BBEC0B73865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19" creationId="{A6BD69EB-8993-4886-8A07-B17ECBBF963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20" creationId="{B770524D-98FD-4E92-9E8E-DEDF077F2E4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21" creationId="{4A7D4D5F-03CB-4C89-9699-703CB79B6B7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22" creationId="{8E28C58B-4E0D-48E6-A551-2C59D431348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23" creationId="{5DCF517D-C97C-4D8D-B28C-A664C7816F9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24" creationId="{F148C1DF-AF60-4D82-9D5F-D83FC65D362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25" creationId="{6B04D9BE-4EE1-45B7-B523-D9BED3696BE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26" creationId="{4062E647-BD4A-4808-BEB9-EB3114300F5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27" creationId="{F14F885F-5894-42FD-9B1F-D2DD31E63DC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28" creationId="{85EB6A52-CBBA-4546-9E4A-8EA7ECC5B17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29" creationId="{75A66B1A-2828-4640-AA90-3170514EB4F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30" creationId="{CF6B462F-7850-442E-8589-C54D026FF80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31" creationId="{A295F6F5-C6AD-448C-8A3D-86A4572E7ED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32" creationId="{4AB561CF-AF98-4A94-8EE2-3CDBC492FB5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33" creationId="{AAEB3050-7059-4655-8131-92388D2380E2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34" creationId="{29139930-4DA8-4DB9-803D-C92A6C81944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35" creationId="{FC468CC5-52D7-4B78-ABCE-192320393E9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36" creationId="{22F2593D-31BE-4257-ADDC-5CA6DB0669D2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37" creationId="{D330BA0A-46BC-495B-BA27-6F260498DDF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38" creationId="{BB6F063A-9647-44A6-B8EA-0D8A0753FF4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39" creationId="{FE7AD9D8-C4E7-449B-A739-6268A592513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40" creationId="{966F5D0A-86F3-4BEE-8ADE-2E263A4FDCC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41" creationId="{9FC8D8E4-60BD-4B65-BB67-3B5A1CD290A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42" creationId="{7E6F9175-9B94-462D-A74A-23036E14C12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43" creationId="{0FB5E2B8-F192-4E1B-825B-7D1653C4641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44" creationId="{94F5AC65-9C80-49A8-BFDF-4306A72C152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45" creationId="{6A408D02-5987-4F6F-8379-1D065068668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46" creationId="{D2C91872-F11E-4D25-A448-CB37DAE7FD3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47" creationId="{B9933B6A-546A-4DFB-8B5B-6BE5AE84136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48" creationId="{CB21E96F-CD3D-4026-98E2-2FC1F93FCC6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49" creationId="{0ACB6D99-C67B-478E-AF70-20444F990FE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50" creationId="{4C8706DF-CF1E-4E99-A592-3C5FC2F1D77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51" creationId="{0B6B2B18-FAFD-4A19-9633-235065AEBF2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52" creationId="{FB957141-AF7F-43A0-B7BB-44C8504A387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53" creationId="{ADBE029D-FE90-4457-BE87-2518957167F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54" creationId="{440AB9E8-C0A7-4E0A-8A4F-475BE1BDAAC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55" creationId="{33F1E696-DC1B-424B-8987-EC5BCC7FA89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56" creationId="{C64DA824-5B6E-4185-91CE-EE5695E56C7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57" creationId="{F2F0A9A0-E9DE-46B7-9D63-9695FBC8382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58" creationId="{D8DB6D87-0F23-41B6-AB60-58643C656B8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59" creationId="{30F5C6C5-ADA5-4969-9EC7-9A558C5080D2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60" creationId="{191F0B87-650F-4D0C-A8E7-DE11ABC3656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61" creationId="{3471A8AA-25B8-4D57-AB8D-F2DEAF3DDF3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62" creationId="{0A0AECAC-D390-4EC4-AE59-DACB16360B3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63" creationId="{F80BAF12-2F40-4CFD-B000-CE497BB76D1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64" creationId="{48369B17-B61B-450F-8C56-4FF60D35E80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65" creationId="{1C1296DF-7421-4437-829D-87C06995473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66" creationId="{0DD5322A-B5B5-4DA9-AD54-357C0A72465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67" creationId="{656F4F44-D9DC-4F9C-A93A-9DC110FC8EB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68" creationId="{F9268626-E156-4D42-83DB-CBCA4D90038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69" creationId="{3F456D6D-6F1C-4D96-A9D6-0C7D879CF18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70" creationId="{0AFC8B57-34E5-4D68-BF6A-55C359E6C69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71" creationId="{204440E1-71F0-48D2-A334-4F7045FD547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72" creationId="{D8AB54DD-5154-48EC-B045-FAF7EB57437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73" creationId="{89DFC05F-B5A5-4869-8F03-8032387B57C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74" creationId="{B501D587-6F52-48BE-8FA9-83A6B7C9807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75" creationId="{E14670FB-CEB8-480E-8D7B-98D43334124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76" creationId="{CCE02816-5821-4148-8297-0E70E567E81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77" creationId="{E7362ECC-71E4-4C26-8297-CDD3B8A535F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78" creationId="{5339BCB5-95A6-4A61-8DE6-F362B3DBF302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79" creationId="{9E645761-3375-4055-8588-6745CFF3AA7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80" creationId="{6697F1DC-6E96-4A46-A2ED-36432D0C665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81" creationId="{0DCEC0F2-E199-44FE-A8AC-2BB23F3C3A2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82" creationId="{F5FF81C3-ADBB-4899-A1B7-5B8A2B3BBAA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83" creationId="{E18463EE-A75C-4378-9D4E-4E8A707852D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84" creationId="{60BF5A5B-BF48-4207-BEF4-4A24BCA54BE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85" creationId="{3A08FA22-5ECB-4449-9F0A-CFD4F2AA3A6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86" creationId="{B6FE25A6-56B4-467C-AD96-B9D41B7A3B0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87" creationId="{BB447354-C78F-4AED-BE63-BAF1B4E7A94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88" creationId="{066D9D70-DE69-498A-AB01-98C1D5D9350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89" creationId="{5BBA9D6A-89B4-45EC-9DF7-97DC93D7B86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90" creationId="{99AD4B79-D7E0-4752-AD37-2F3D325A387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91" creationId="{179A2E2B-0016-4896-93A5-1CBACCFAE81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92" creationId="{A148935C-EBE2-4D05-93A4-E02B96E96B2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93" creationId="{D3FE1856-E121-449B-ABA2-5B36C16B169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94" creationId="{ED9A1109-84BF-4DAA-AFE1-4DCE643DEE7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95" creationId="{B598D7CB-D31F-45A0-A5EE-4CDF7E19256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96" creationId="{A4FE7948-22C4-4C0C-A56B-14A2ABB2F9F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97" creationId="{08880BDB-1A18-49BE-86CF-4A566267868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98" creationId="{C2E97A54-6E13-4758-AA7E-3C640E6E278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299" creationId="{239C9C31-F856-4631-B4DC-849995674FF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00" creationId="{47B1AB5A-9BC0-4BB6-BDBA-A2A2F1D73E8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01" creationId="{87B38365-CA9B-47E1-80BE-D3923381182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02" creationId="{CA32A749-B286-4076-B635-F583A2A5045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03" creationId="{4A9051A6-A7BF-4EBE-908E-D403A0AA330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04" creationId="{4EA24535-F0D6-4866-BCDB-2FAE63B01DB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05" creationId="{0EE11A8C-E32D-442D-8527-F4CD227633E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06" creationId="{93BBF373-EB7C-4CF5-B805-8195384FC8F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07" creationId="{DD6E6D83-A992-451E-A13E-89AA4B6BEF2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08" creationId="{AE93E5C9-4188-4168-9DF1-8602248806B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09" creationId="{C7DF1928-E19B-4A51-8BC1-04162C3507D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10" creationId="{F910641F-B8E3-43B4-B497-4B4EA6A42B2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11" creationId="{360A34BC-D546-4090-B28D-2DF32499438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12" creationId="{C6F2E9CE-0772-4EB6-986A-973C590E7D2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13" creationId="{EE6BB5E0-8D9E-42A0-BAAB-FBE5B69C3A1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14" creationId="{30068F6B-FDE5-4D67-A867-126D32DF477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15" creationId="{3300714E-C90A-4B2D-9179-87F97C6145D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16" creationId="{7B381B8D-B365-4586-A0BA-2538DA8C83B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17" creationId="{1999D8CA-0332-4656-BC94-ABB805EB261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18" creationId="{7067717B-AC7D-4E41-8A26-5FC0CBE704C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19" creationId="{C98E6755-30E7-46F3-AD66-18708C4A4A9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20" creationId="{45DB0A92-8F25-42C0-AB32-FC5A8B20906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21" creationId="{4DBAA709-BB21-4F37-8311-5DF66072499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22" creationId="{2B0E50E4-9C20-4A44-B7F9-FD5FE1A0FBE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23" creationId="{47C48B74-BBB8-42ED-B408-C92840DB8CC2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24" creationId="{E66D6165-BE2C-496E-8C0B-0394256FE9F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25" creationId="{B03DDB98-4968-4E73-AE3C-F6521FF51EE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26" creationId="{AEB636DC-FF24-41A1-A7F8-FD1008916B9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27" creationId="{32083AC4-8D0E-4E9C-80A3-8B53FC488F4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28" creationId="{B240F54D-F35F-4198-97AD-222DF1D675D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29" creationId="{DE7D489D-2929-4B0C-B5C2-7DD72150A18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30" creationId="{EAA1D43A-FF43-467B-9FFF-F23E1B49B49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31" creationId="{DEE0C149-AB77-4C50-A7DC-4AB92682250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32" creationId="{59048484-CD95-49EA-B7F7-E9C0A8F2E6A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33" creationId="{50EF78E7-8B9F-4976-9A88-286D2EB22AA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34" creationId="{3A0BAD39-FC85-46AD-97EC-222D1A4D985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35" creationId="{569BB904-F033-4AB0-B696-6D383F62BF6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36" creationId="{4781C5AA-A52C-4EE0-8B6F-C29B59C121D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37" creationId="{8C407BCB-D15E-4805-9270-04F8593C0BB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38" creationId="{A6D2974C-79B1-42A0-9C2D-CBB5CE734A42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39" creationId="{34E203FD-77B2-48BD-8E47-D120B8F2A1D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40" creationId="{B51B77CA-623A-4D83-B852-14FD0672952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41" creationId="{3FC624C1-091F-4A67-826A-6C44BB8B952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42" creationId="{2744D85F-B64E-42EE-B972-DBCA5B979CD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43" creationId="{18AA427E-4D59-4242-BEB3-BEA4B01E490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44" creationId="{F17F4F2B-3632-40E7-8AC7-62FB2C7CE70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45" creationId="{0E327890-3B54-4A71-8730-87A489C00DC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46" creationId="{64514524-370F-4F34-8A25-ED50B11EAAE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47" creationId="{D19B2E9E-0532-4663-AD98-B892124C4B6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48" creationId="{C28AA324-0F08-4181-A789-427D78260C7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49" creationId="{D31112AF-EAC0-4461-A14D-91EFCF30A8F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50" creationId="{8EC83F6F-A9FB-4961-9458-847FF12007D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51" creationId="{964214B4-7C9A-4722-B10A-F0EF144834F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52" creationId="{8510FA4F-F4AF-42EC-B0FF-B3388DCA557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53" creationId="{2E4D2A29-4522-40CA-85B9-FEDB93833DD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54" creationId="{1A807C88-230B-429F-8602-D763F39FFE7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55" creationId="{5210A25E-4DAF-4BA4-90D9-C391748621B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56" creationId="{E970C183-4ACA-4393-9702-8A51A6D2B3E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57" creationId="{2E2AA6F5-F1F4-4409-AADF-D856B8CBB44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58" creationId="{632FF459-8772-4B4F-98CD-CD174D374D7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59" creationId="{E63D7325-5694-4896-BEE1-BCFCC85FB10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60" creationId="{8AC7BFDD-E19E-4007-80FB-D72CC2A7774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61" creationId="{FF6AD68A-F348-4C4C-8BB5-910E13C693D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62" creationId="{DC183550-E233-4876-9798-730C85F7E4F2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63" creationId="{2FC3D6DB-01CE-4C32-9CCF-A54AEF857D1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64" creationId="{ECBDBE6E-9ECB-4697-95FC-FE6505F2C56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65" creationId="{71428903-F69D-4DB0-AEB3-DF5F4EFFDB4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66" creationId="{5A0314A8-B585-4A0F-8C52-D17AE84A8EC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67" creationId="{FF836214-65FA-4D5B-9B03-D68B5DDF6E0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68" creationId="{22565A0B-A2BD-4EFE-92FC-D634F5A2DE2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69" creationId="{DB86CF6D-E17C-4F94-BEB8-39BC4525705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70" creationId="{9345043A-84ED-497B-A2AD-C34290510A7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71" creationId="{5A3FE807-10E7-4928-AE5C-853DD6839E1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72" creationId="{0C325AB4-6C3E-4967-9DD3-F95B7352FA8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73" creationId="{227C2993-E65F-40D7-B541-83C3B3ACAA0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74" creationId="{50985BDA-7B8B-46E6-B5B2-ACE0E065C11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75" creationId="{8323124B-E42D-488C-97FB-B7EE42910AD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76" creationId="{8F019F30-E043-49A7-9B01-D2228998143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77" creationId="{50729698-B325-4609-A5A3-A95A03352BD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78" creationId="{69C8AA63-9563-4613-B7FE-ABFAAA7F176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79" creationId="{1CB3B6AE-F384-42ED-B3E0-AB9BDE1069C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80" creationId="{0F1366BC-FC0B-42BB-B584-A6F72D916E7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81" creationId="{E9B8C456-3874-4B4F-BA2D-26E63A59981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82" creationId="{D4D9E6D4-0F76-4324-A93B-F4D3DC241F2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83" creationId="{A3A9E310-CF6B-41EC-BD60-D978B53D44D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84" creationId="{CA14BD4F-EDAE-4650-9CB3-1BC50C9557E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85" creationId="{EF536F2A-FF04-4523-882D-6891A737097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86" creationId="{8145B4D8-A183-458A-9E60-EF4D016F9AB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87" creationId="{ED1D4523-1848-427F-8A78-D6BDC1D1BEB2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88" creationId="{8346AADA-F411-4BB2-B04E-A699D68BF27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89" creationId="{E11EA78D-0C26-4D3D-91BA-424B275EDF5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90" creationId="{FC4B3364-7744-4A3C-BE27-E52A0237D692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91" creationId="{401195FE-AE00-4FDB-BFA8-577946A9C42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92" creationId="{848C0E64-78D7-4716-BC42-7DF42462EF0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93" creationId="{51EF4CC5-39AC-499C-B0F8-E5569703D3D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94" creationId="{704A511B-55C0-4C39-9F93-F1C60C2A95F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95" creationId="{B94E2CC6-01A6-45DB-955D-1675E76C19E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96" creationId="{25988BA3-82BB-4C80-BA28-C8D217B0D5F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97" creationId="{9CE04B85-3451-47E2-8671-68B54E515DA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98" creationId="{33E53140-DFA8-4ABF-84C9-9235ACFA644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399" creationId="{67F9C1FD-1637-41F9-B27B-4BFA2B9C711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00" creationId="{89791121-8AA9-42EC-A012-8F95219AF3E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01" creationId="{28C449B9-32FD-4280-AF4B-762EA77DB9F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02" creationId="{0729A9E9-F499-41C4-8166-97767F2A150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03" creationId="{58BEDEAA-9208-4C69-8669-4AE92647CF4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04" creationId="{8942F568-BF13-47B4-A88E-CEE16AC0DFF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05" creationId="{472CB35B-782E-4E73-9353-649859F41AF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06" creationId="{FD13E5C0-BC51-4711-9F8E-BE35EBA00FE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07" creationId="{422E2108-16DA-4CC9-B3A0-39F7B855337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08" creationId="{06920EBA-1816-44CF-AFEE-690033156362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09" creationId="{EA0690F2-6CFB-4973-BD03-58C542F664F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10" creationId="{ED31735F-94C0-423D-8289-5CE414CCDE2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11" creationId="{6115D82D-FE32-4E80-8FFC-CA4DBF22F0B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12" creationId="{BB4F8495-4403-41A0-8C78-16C9779954A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13" creationId="{25BC2EE9-FC36-421D-AC06-BB4713878D2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14" creationId="{94F55712-9ABA-4A7E-A4AE-B025DBEC306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15" creationId="{9AE6E812-BE1A-4F0C-B003-6567864ABF62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16" creationId="{3D8AA9CD-959C-47A9-B7F0-73A4B8489A7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17" creationId="{B3EAFF9D-BDDF-4B19-BA7C-831FB102446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18" creationId="{D7231410-904E-4439-9730-C2E39296541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19" creationId="{CF1957BF-7553-42A8-B103-0CAEC1D334E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20" creationId="{2C7C434D-6D88-4A97-9A2F-7E5D7261D30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21" creationId="{36D7AD82-C778-4E55-AB95-5F12F3E8C41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22" creationId="{CE4204E1-5783-44D7-B225-92C39A45D12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23" creationId="{D5C703DE-EC67-4320-93C0-C42F87E8EE9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24" creationId="{42CD3898-4BD5-43A4-9C15-A8EA6E84254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25" creationId="{6BA514C7-AD9F-49C5-8B09-7FE6FC013B2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26" creationId="{18721632-7F00-4E82-8E8A-13893A29FB6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27" creationId="{94682F3A-7C7E-4131-A70D-3742F54AC68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28" creationId="{EB8B37C4-FCEA-40D0-9D45-4311FCF385B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29" creationId="{5D572B52-D507-46B9-9F11-3231161D7E0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30" creationId="{4533D83A-4ECD-4774-A53C-D8F17138AF3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31" creationId="{49D15A08-1860-4A95-B62F-F2D1AB88A63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32" creationId="{E967FE90-BE4E-4C60-BAC1-039F30A1530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33" creationId="{7F3D8218-C1F2-44D2-A0FF-D55E80AB3D0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34" creationId="{8B7B2DBD-E1B6-412A-B97C-8CB96372F3C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35" creationId="{23253850-28ED-434F-979B-56249174821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36" creationId="{90D8D0F6-0001-42FF-A234-66858EC2A97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37" creationId="{96874014-77B7-4359-BADF-B686F52E3D9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38" creationId="{E90A4B8C-31BF-4C90-B844-3ABB158E74D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39" creationId="{A9BAF443-B86D-4BE0-A7D6-6AC5407AD56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40" creationId="{529542E0-5252-4995-948F-4EF20EF7D1C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41" creationId="{2B360D9B-03BB-4B68-9ED8-B5794984899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42" creationId="{7CC8B57D-67DB-410B-A755-FF9986B8789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43" creationId="{778A6CC8-439A-418D-B522-A2C3E566702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44" creationId="{432557B6-99E1-453B-9DB8-2B2F36DF997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45" creationId="{65D1EC70-E7DB-46A0-82E2-709C9486123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46" creationId="{B748EF44-56A2-4A88-B5A3-35D1A3869CF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47" creationId="{D489B4AE-60DA-4043-927F-C768B177BEF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48" creationId="{114EFE1C-90BF-4481-A1C1-E0778B1B0ED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49" creationId="{AF81DF2D-904E-488F-B27E-19CEDB8AE47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50" creationId="{3C36B1BE-51B8-417F-9238-807B5590578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51" creationId="{2C1C815D-8ABA-4897-BC3A-D428234AEE0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52" creationId="{796BD686-C368-4FAD-8698-17EA326D86D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53" creationId="{ECAD3C2C-C38F-4C4E-92D3-67FFE9F9CC6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54" creationId="{F315ABC6-345B-4AD8-8DB3-FBDD3947E06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55" creationId="{292D9638-2F8B-4A49-9E9C-E883D5279BC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56" creationId="{86E45974-C24D-481E-A0B2-980B96D2AC7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57" creationId="{B8C5E109-EAD9-4E25-B656-2D162AA42E2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58" creationId="{4E4D141D-C972-427F-80BB-5CEBB680035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59" creationId="{45678148-BD38-4927-A2E4-7A284353904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60" creationId="{7CDA2619-1F2E-46FF-B284-4F198C46B5B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61" creationId="{BA83E998-E4DF-466E-A1A3-2E70D2B339A2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62" creationId="{E48C788D-85A5-4656-A761-7163F3FC89C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63" creationId="{2DEE144A-2DBB-4B4B-8CCF-D1143748E46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64" creationId="{36B44509-01CE-4394-A854-C787A3F7AB1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65" creationId="{A874B1B2-2784-4D43-B4AB-323E8D7E65A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66" creationId="{B8CEEBDC-0B6D-4F72-BD8C-05BBC4E51602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67" creationId="{84E879C2-DC8D-4387-B194-20FF1891741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68" creationId="{4D6684DA-0B39-4956-9296-CA7A49084DB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69" creationId="{819A4CE6-F2D5-4B05-837A-20279CFE26A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70" creationId="{F83420AF-7787-41FD-A118-9F82536AC2B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71" creationId="{08EA1A83-91AD-4B44-9010-6660A6C5BAF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72" creationId="{DB43DBFC-7145-4C65-B46E-87945B180E7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73" creationId="{E4E3F2F6-8A16-4EE5-8796-CBF9D24E72C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74" creationId="{073547B4-0D32-4A96-8228-DD512B4EF0E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75" creationId="{22401EF8-650E-4A48-AB39-26FA3792183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76" creationId="{A9F622FF-A0B6-4226-B137-F6FA2B165F6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77" creationId="{E57FE988-49A3-4BA0-B20C-77FCC222F8B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78" creationId="{591F6073-E16F-429C-A54B-87C127103B7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79" creationId="{B45F1F5C-F64A-448F-A2EE-3F94A6C30F0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80" creationId="{927D22F9-C466-42AB-809E-EC12D6EAC36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81" creationId="{DCC0993F-DA4F-4F75-B8AB-C18702ABE9E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82" creationId="{C057F731-856B-404C-8F30-EAEEE7591F1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83" creationId="{A9C9FB57-5F81-439E-96BB-9A4DE3AA1102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84" creationId="{C6071631-440C-4BFC-9AE6-00D3FBFB0CB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85" creationId="{C74AC76C-4904-44A7-90B1-1AB2A1CED1E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86" creationId="{5C5B16B3-EABE-44A9-9ED8-6C4AEB201DA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87" creationId="{911EA319-B6C5-44E8-A077-0756433DD55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88" creationId="{E4A6B464-5257-428F-84AA-F4A1132377F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89" creationId="{EDCE5A7D-5FD6-416C-91D3-FC9ACF86E09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90" creationId="{0D01E5FB-3F67-42EC-9219-036783B0627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91" creationId="{609B34C9-9F2E-4F71-849C-B8D12AA20D3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92" creationId="{A4290509-7DD0-4306-954B-F58363A0D07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93" creationId="{CD32B40A-AD7A-493B-8618-19EE001084E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94" creationId="{4165A9FE-AC31-49B4-9468-A5CFDC409E7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95" creationId="{98FD4B2E-7B98-4809-8183-6CA097454BB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96" creationId="{035AE442-7600-474C-A340-16728D9C8CE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97" creationId="{B04E0AE8-F247-465C-BA2F-744EEDF46DB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98" creationId="{211D9D52-CFC5-4150-9462-348C2EA5DFF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499" creationId="{39E2E4C5-427D-4505-9267-1C11AC6D01A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00" creationId="{E732F10E-6612-4E26-8B4F-2D26FB6D24C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01" creationId="{A3FF00F0-4997-47C4-8E98-8A5F2DD9EE5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02" creationId="{1D03809C-8C56-4DCC-97A3-C8F68EC1EAF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03" creationId="{3FEB799C-0C4D-4F3F-AC75-24E96F396DA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04" creationId="{EF81FD72-82EB-49C4-B776-7EBD6F3BBD5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05" creationId="{EC979BF5-B27E-44F3-833F-A1657C8B722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06" creationId="{ABE5E405-6D62-4ED6-B87E-D68CD6DFA17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07" creationId="{B92A0886-B2B6-4BF6-91B4-F9CD5EEA280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08" creationId="{CE30E52A-8BF8-4780-B2D1-012E75FC9C6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09" creationId="{4EF95FAC-0326-4F71-BBD4-40EE17AE861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10" creationId="{F9F0DDBD-ABEE-4F57-9458-35E0CBBDC58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11" creationId="{060EE9B1-FD3A-466A-9A51-286FEDA4098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12" creationId="{F4FBC083-F614-4DFD-8B91-3F262BB6A91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13" creationId="{9F39A9AB-96B9-4558-9C39-5E80A1EEBCD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14" creationId="{210F8F2D-2B87-4AFF-821D-AEF95FDEA39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15" creationId="{594E867D-C7CF-4D0D-B04B-C4BA56FE038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16" creationId="{DAFDF537-8B54-4067-A7FC-AA26AD34ECE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17" creationId="{EEE833A0-09F5-45E1-A28E-F24684AA91F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18" creationId="{916FB6F7-FF17-40F2-BA84-36244011E7A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19" creationId="{3072A153-744C-42F2-B6B7-5AD32E1D99A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20" creationId="{342293E5-7259-417B-A7FB-54F7FDD3396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21" creationId="{E375A8DA-BF05-4075-8E67-F333021910F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22" creationId="{790C39E5-0B38-46D0-8B96-2CBF2F95972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23" creationId="{CB14A4EE-9941-470E-9370-64863F4E48A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24" creationId="{F7B6906A-80C1-4B5E-A6A4-FB7110ED96F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25" creationId="{55EF1534-DFD4-4279-A67E-A33993BA143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26" creationId="{E11BC201-7D5D-44BD-B76F-16AA8562910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27" creationId="{76F2EB58-D7BF-43AD-A55A-AB0C419054C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28" creationId="{25B171CD-8357-44B7-8E49-4B3EB2715B3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29" creationId="{3BD055FF-10DD-411E-9BF5-59288CA407E2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30" creationId="{362DD42A-C31E-4B17-9B26-E2F17A3CEDD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31" creationId="{43BB12D0-A034-4E74-9B9F-82B91642EB5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32" creationId="{051EA12D-CEB3-4ECE-8CAA-3179624B721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33" creationId="{B209570C-578C-46E9-B6F6-14E0F8477D9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34" creationId="{F1273E6F-5134-4139-8D2D-66CD758EDE8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35" creationId="{335B6100-FC76-4532-9C98-7E181506BD8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36" creationId="{7AE8FBAE-4540-4111-B642-0F81BDC8F1D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37" creationId="{6753D9C9-AEE6-4D7C-A100-C1A272BFB0F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38" creationId="{4A7955A0-3D13-4CCA-B157-FD6FFE0ACD5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39" creationId="{EBEE8433-0AD4-443A-A5FB-40CD918FAD7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40" creationId="{7C88B3E2-8DBF-416A-85BF-7F237CCA4F0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41" creationId="{D184A36D-8811-4487-9CFE-E10487D6ADB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42" creationId="{4437EB0D-8BC8-4002-8CFE-3EC292869AE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43" creationId="{80C259DB-792A-4658-9AED-65A9C33C84A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44" creationId="{1C26DD35-CBD3-4CEF-81BA-411058DCDD8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45" creationId="{DE5EF8B5-9B8A-4EAE-A2AF-36CBB7D8830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46" creationId="{AA3124BA-616C-4DCB-BCA8-7C71BF6185D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47" creationId="{4BB03CEE-FCDE-45CB-B934-05E5C6D3EF0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48" creationId="{1658D1F9-22D8-4E40-9EE3-6F11FF39163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49" creationId="{832ED08B-97EE-45AF-AA47-9B2B7FDFCF22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50" creationId="{4B34662B-87A9-45DB-9862-170222478292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51" creationId="{8CA3266B-7F08-40CA-B2BA-97B71CA92B6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52" creationId="{BFF66349-DEB6-4B49-9FAF-254A08761FE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53" creationId="{36FA568A-621D-43BE-AF07-ED065D7625B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54" creationId="{58204729-77FF-4419-BF9F-8CC1D9AAF12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55" creationId="{99BF9EA1-52C4-4BE4-B24D-E1DA9C86968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56" creationId="{2FE039B6-BCDE-48BA-A255-ADBD519D7F3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57" creationId="{6E7DCD74-ADF6-47E2-BDB4-992CE200AE9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58" creationId="{F7EF7720-D815-4BCB-9699-58549A72D76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59" creationId="{3CFEE44F-F3F9-46D9-B10A-689608A512B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60" creationId="{2C0420F2-EA72-4AD0-8004-5B4375C432B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61" creationId="{EADBDA24-B828-4CB1-9F38-2ACBAD191BD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62" creationId="{11C0FC1E-90B4-4AFC-9F42-B1897E8CC9F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63" creationId="{F7455CB6-AE53-4E24-9FEB-4E2B0844960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64" creationId="{39EFA958-DB64-43B1-925A-6F9AAE9361A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65" creationId="{CA47027D-D248-4723-BA20-F7AEF92BC50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66" creationId="{46391438-3B1B-4700-B029-01EF39A03C0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67" creationId="{7F515108-BE60-4A4D-9012-39B4EDFE9B3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68" creationId="{5515149E-E3B8-482D-BE91-13B6940D70C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69" creationId="{83DDF359-BED9-4583-BD10-DC7C1397A1B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70" creationId="{185ABD2B-BD24-494A-A50F-604629C374E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71" creationId="{326C4008-84B6-470C-B941-281C659B543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72" creationId="{879FD955-3B3A-4245-84F0-E2791737DDD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73" creationId="{51F236AE-B0D6-4287-AB4D-744A918740F2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74" creationId="{8A39B1D4-E230-483A-9FE3-405DFB49CE9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75" creationId="{04582D9A-C74A-414A-89CA-A18272D61DE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76" creationId="{832EE4B8-65AE-45CE-AB44-DD835932B64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77" creationId="{ED6290C0-9CCC-4568-8C95-1FF24B4196E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78" creationId="{7EAF3F08-37A6-47B4-B53C-9AFB4201BAE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79" creationId="{525B9D0B-D43D-4B66-900A-9AA0DADCF03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80" creationId="{BC59EE4A-0FE1-4889-A89A-B49C79B6719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81" creationId="{E4EFF7C3-BF46-453B-9E2E-4DE344E744B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82" creationId="{EFE57286-EE79-43F1-8C50-892A0201049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83" creationId="{56A849B8-549A-4B16-BDA8-5CA033F4931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84" creationId="{46311E32-6882-477E-B1F9-45E7470BC98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85" creationId="{0143582E-7E68-47D9-8885-6ED5F1C9D5E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86" creationId="{B5EF9D02-C020-4A4C-8FC8-4AB4F941238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87" creationId="{C5778B64-C3DC-4374-9C50-E5CD6CCC45F2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88" creationId="{E32274ED-A30F-41FB-A791-E6387C8795C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89" creationId="{B323807E-15A6-4294-9203-A5D25A077042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90" creationId="{1A830714-568C-4442-A2DD-506ABD99ED82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91" creationId="{C3B9C944-1E58-4AF9-92A2-342812AC7E8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92" creationId="{342A8CED-AE3C-4A83-905A-F7944364637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93" creationId="{94DC4D08-5A19-4CF1-A5E2-9F8481CC77B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94" creationId="{B9381672-C0BE-4075-8B0E-CB706D84926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95" creationId="{7242F5A7-D7D3-42B4-8C75-27877B6F69F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96" creationId="{A9723D71-71D5-4E80-87B0-D21F1B347D4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97" creationId="{F7C5DE5A-7630-4727-9014-84288FA73BF2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98" creationId="{3BEC8CA2-214C-479E-B939-AC5DE1ABD35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599" creationId="{94AB16C4-7777-465E-A369-F77B3EFCB1A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00" creationId="{093DF68A-F8C9-4013-8E16-0BAF410261C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01" creationId="{72597785-E98C-4362-B03C-D63AF192ED7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02" creationId="{E73F5743-B492-4645-A560-CE473B53D7C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03" creationId="{E9E72CAF-9AC5-498A-97E4-48043C85C7C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04" creationId="{F5CEB6A2-F730-481C-AD31-3C8A05E086F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05" creationId="{D9B79D6F-25D8-4E2A-9B5A-450F00A0D96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06" creationId="{68D0B72D-62DA-4DAB-889C-76607FB3119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07" creationId="{D3C0A306-D86B-4D0E-BA87-8C74F184A1C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08" creationId="{7D830C56-36EA-4D56-8612-4355C80AF5B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09" creationId="{37A652ED-82F4-4EAE-83AA-D0035F1D94E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10" creationId="{9C9B1760-84C4-477C-92EE-F7EE452ADA0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11" creationId="{C2A49887-C60B-44A2-BB4F-D8A732B2F70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12" creationId="{818EEA28-E096-4237-A1D2-694ACAF1246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13" creationId="{9BA03585-754F-4F4F-A4B7-9B88063822FC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14" creationId="{AF683DD5-B3EC-4F8C-A88F-1F2B4233C13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15" creationId="{6A0B3DB2-CA1E-4477-8825-8A972EC8BDE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16" creationId="{360072DC-4F65-4D0B-BB21-38CBDC8722A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17" creationId="{0913A8EC-1849-4F81-8EC0-FE114F0F511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18" creationId="{D77EFFDC-FC63-43C5-9257-9A5C20BE5EB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19" creationId="{ACED0F6B-11FA-497D-AD41-2F697A10A80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20" creationId="{8AE30019-A748-4478-9940-03641BEE6A6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21" creationId="{ACF8824F-B9CF-4256-8BFC-D31A7DC0137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22" creationId="{2A923542-14B9-4961-951A-B6478153FE6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23" creationId="{B035DF50-D7C0-40C9-80DE-9F25F51ED64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24" creationId="{A6DBC39A-84A9-4FAD-A4B7-3699D8612F8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25" creationId="{24CEA8F0-D333-44DB-B240-E811CEE3F21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26" creationId="{D2BFBFE5-77A3-4DDD-8675-9C7379DC9F0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27" creationId="{85AA6EE3-6B61-47F9-9F1D-D8280F276D0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28" creationId="{065B1959-0587-40FD-9CB9-D44FDE630E0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29" creationId="{F87A9679-1402-4560-811D-BCF29FB70AB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30" creationId="{428B90EE-C3A7-408B-B03E-0E42F4CEE3B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31" creationId="{CE89C6FB-633D-43A3-8A5F-ACF4B42E53B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32" creationId="{F917FCB5-E7C3-4B2D-9D19-C1947CC9FFEE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33" creationId="{5FE35BE2-6311-42EB-9278-BC1C8297AFA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34" creationId="{745310AD-11B5-4CE1-88E5-5E75261B415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35" creationId="{78AB30DE-21D6-42F7-9222-83972EA2A6E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36" creationId="{26406D00-C546-4095-B2FF-938F447C5DE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37" creationId="{CAAD362B-A5AC-4B55-9915-4BDB89975D2F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38" creationId="{0C9293BD-FEB2-452B-A3BA-2ED223F056E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39" creationId="{00BCE27A-E7FD-4376-83A2-05FA5D2784B2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40" creationId="{E85C7A58-BBB4-4568-B020-F1292161774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41" creationId="{4A264718-1EA2-4AF0-AD7E-88590724624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42" creationId="{7F402A58-42D6-4D89-A02A-559115007E6B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43" creationId="{9BA32272-ACC1-4820-9CDF-51FB10458456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44" creationId="{DD439E62-2172-43CC-BACE-49BD45BC50E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45" creationId="{379FFE99-1168-46F9-814C-49CDBF386EA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46" creationId="{B978164D-84F7-44A3-9A1C-736D91796A75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47" creationId="{5D8CAB7E-9DB3-4152-8786-6EC79FAEFED4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48" creationId="{638BC884-F243-4717-AD7E-DD5F7C801B0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49" creationId="{D0B64C55-228C-4367-91C2-3A01EF7408E3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50" creationId="{45215D23-BF31-4C98-82E2-245A1956264A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51" creationId="{BF8BBD02-5D95-46B8-BB9F-EFBF1305D17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52" creationId="{67730467-3FC4-4031-85CA-509F333588C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53" creationId="{5D1C310B-AF6F-437C-9A3B-69F026BD635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54" creationId="{3712ECF1-E0F5-4743-BE91-8894ABAE3D8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55" creationId="{1898121A-9F4C-40CE-9642-46FF4255660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56" creationId="{958CA6C8-234A-4962-BF2E-F5DD38F3D949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57" creationId="{93DC4176-85AE-4568-8B81-62DA3D7FA4D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58" creationId="{82FE286B-EE15-4C27-9ACA-83A61BD88560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59" creationId="{B57F6757-E480-4707-8916-D677D170E00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60" creationId="{8908AA2E-8E08-4AB6-A8AF-A2BA5F4C4F7D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61" creationId="{A99FE373-60A1-4CAB-B6BA-B7F0A0D22461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62" creationId="{DD630FD9-80B6-4CEA-8F96-A8B6266A60A7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63" creationId="{9E948E92-2EFB-4FE0-9280-93D1FF46BE68}"/>
          </ac:spMkLst>
        </pc:spChg>
        <pc:spChg chg="mod">
          <ac:chgData name="GUY Margaux" userId="e01a3446-2140-426a-aa3c-4bc15b164290" providerId="ADAL" clId="{B1EB8964-F517-46F4-877C-BFC95192D7DA}" dt="2024-08-20T13:17:48.693" v="2977"/>
          <ac:spMkLst>
            <pc:docMk/>
            <pc:sldMk cId="1114374524" sldId="335"/>
            <ac:spMk id="3664" creationId="{F02557E9-DC37-4AE4-92C9-25F52179B95A}"/>
          </ac:spMkLst>
        </pc:spChg>
        <pc:spChg chg="add del 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66" creationId="{CEAE761B-EA5C-4DE6-B1C2-A4DD8329B4B4}"/>
          </ac:spMkLst>
        </pc:spChg>
        <pc:spChg chg="add del 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67" creationId="{7AFD6C7E-E12D-47C8-9518-2FE47BBED35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68" creationId="{3112C3F5-8DF4-4117-B504-244EC59BBE8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69" creationId="{26B5D8DD-B7F4-4D00-B051-13BF67C8220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70" creationId="{22083AFD-D5EF-4956-B4FB-5630AB0B011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71" creationId="{41709339-5C15-4CDA-9B6B-84B9D94ADCA1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72" creationId="{5137CFC3-BEA6-4F97-AB52-460B5885630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73" creationId="{86B570B4-7EDE-4AFE-8499-C4064BB8572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74" creationId="{414667C1-408A-4C4B-9D2D-A01F1954AA06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75" creationId="{63241CB7-AAAE-45A7-9034-2DCBF2EB843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76" creationId="{D9E4E038-4388-4FB6-A71E-414EA8A601C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77" creationId="{B36EB564-3B63-4A55-A893-5617BD603DB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78" creationId="{2E631730-B1B0-40A3-B83B-CCF71732C0E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79" creationId="{AB7F33E6-6960-4745-BF43-83BB91AA1B4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80" creationId="{329910A3-23E4-4CF3-81E7-0CA301CE133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81" creationId="{8D141B12-BA48-4216-AABB-E3C7F6E30C5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82" creationId="{D3DC84D4-9BDE-423A-B3F2-82CEAA5DF77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83" creationId="{D6E9E296-948E-486F-9081-B4C635CAF8D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84" creationId="{A8C61EB7-1209-4E93-9C9D-43CFCDA9E68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85" creationId="{548B8A37-29A5-4656-9CFE-BF28098ED6E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86" creationId="{FD8C9151-E6E6-44D4-A6CB-78256CE3E06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87" creationId="{8EFEE5ED-0797-493C-85A5-0F56CB1A338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88" creationId="{2E8D3C9F-1B56-442C-857C-BC4EBEF4E13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89" creationId="{6844226C-7422-45D7-ACCD-2D1FB6DA99B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90" creationId="{871354D0-857E-4280-A62B-6825DA9E548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91" creationId="{A368FF3F-EE23-405D-A2CF-2E81756124F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92" creationId="{9D24E5E1-3CF5-4C1B-BE5A-57C8441D228D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93" creationId="{1439D4D9-0A69-4391-B222-AA99E8D9FBAD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94" creationId="{800FA0FE-E256-4096-BB80-88F1136AAFC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95" creationId="{62299CCE-6415-45BB-A4BB-98FBEDC8C716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96" creationId="{DCE899E6-3A83-4AD0-9AD3-65C9382C06A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97" creationId="{7F0162AB-009A-4303-BA3A-420AC1369B9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98" creationId="{C99A9D20-D56C-4032-AE4D-574459EBD8F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699" creationId="{2E6450D1-E180-4A8E-9756-18D9B15AC53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00" creationId="{1695431D-D6F3-483D-96EA-0F1B1AE28006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01" creationId="{F65B615F-05B3-46B8-AB76-99D029CF30D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02" creationId="{3730AFB9-B1B3-4A58-B190-BF8DCBC1C52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03" creationId="{8C074E85-91B3-40C6-A851-1DCBCF86F7A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04" creationId="{A361F6D6-5764-4DD9-9D20-5F2F2B2295C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05" creationId="{7F247FB0-17E1-4D86-BA18-5ED59BBC893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06" creationId="{535B34EB-7C06-4FB3-B5C9-686A2A92851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07" creationId="{09512FFD-40B9-4294-840D-3821E4488DA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08" creationId="{26582B18-001E-43AF-A17F-55DD72410A6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09" creationId="{E55719C0-A132-4801-BDF5-7B9021D92ED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10" creationId="{86FC000F-20D5-4981-9D54-7F2F133CD86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11" creationId="{7CAD9C5D-C4A6-45A6-84CD-52A8DE2D3BF1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12" creationId="{A7D2844E-E491-4B0D-9DC5-317C5006824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13" creationId="{A6D4EF8C-BC94-43AB-8FE6-B9295DEA839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14" creationId="{0FC81394-1240-4C4D-8556-9D87740EF4C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15" creationId="{9E878208-D074-48C6-A053-6AFC3915B65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16" creationId="{963815C5-69F5-46EA-94CB-E2855B06040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17" creationId="{CB3E05EA-5C74-4937-9B81-764E118DB9A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18" creationId="{BA7CD15A-BE37-43E1-B45E-A898F3D4F0B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19" creationId="{E04FE654-AF13-4FA0-AF1D-B2B04E01017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20" creationId="{D1ABADDC-655C-400C-8382-C5877ED73C6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21" creationId="{9135A022-4D20-412F-BA06-32CFFDBC15D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22" creationId="{997A18EA-1920-458D-9AE3-C6CD49D6414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23" creationId="{C47CA8CF-2E85-437E-91F7-9DBD47B354BD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24" creationId="{DC891B1D-B7A2-4F10-84E6-8C4CA87295E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25" creationId="{3F2AD547-71E7-4BA0-889F-1A88478C538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26" creationId="{8C37CCAD-21B5-49AA-AEE4-62E174EC020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27" creationId="{FA49B247-A969-44C7-8B24-8A88A0CA15A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28" creationId="{225EDD73-C2CA-4017-A8A2-D914B861EFF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29" creationId="{B42C031B-2E34-45F8-8374-5B7C64AEF83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30" creationId="{102BDB5D-2EFF-498C-9AE6-FC6ECE66F72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31" creationId="{E9C1F47F-EE18-4996-96DF-8C3220E0F41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32" creationId="{D5A92069-2B68-4D48-8BD9-595D02D83B7D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33" creationId="{D1F99653-F185-420D-A225-9AAE32CD255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34" creationId="{7A8CF242-9FEB-43F7-9716-4323A467DE5D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35" creationId="{40D538FF-6DAC-4778-9132-67C4F2B0EE3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36" creationId="{340B6860-81F1-4162-A4B2-54892FA9A05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37" creationId="{BD49CDD3-F74B-43E7-AA46-3DFB7063E53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38" creationId="{58440B64-FC70-418D-BD13-F7B80898098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39" creationId="{EA1AAFDC-3033-49E7-820B-1A907C85839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40" creationId="{878478A3-7627-4125-838B-ADD7A859CA4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41" creationId="{122A18BC-7357-473E-BD16-670A800A30A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42" creationId="{1CF4DD86-98A7-41D6-8E02-9506875C8AA1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43" creationId="{1EAF9D2C-83BA-4F77-9289-0319E94BD09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44" creationId="{B175C4C4-3277-4132-A6DA-F341FDB7E6A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45" creationId="{96C963DA-4B8A-48E1-BA83-CAC43C523D2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46" creationId="{F4FB0FB4-BF33-4625-AF01-BC77CDF0FE8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47" creationId="{BFF1FDDE-212B-42B4-9C2D-F5EAC004E0C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48" creationId="{E535E80D-89E2-468D-BEA6-F533E64E0B3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49" creationId="{B68EC163-FBCA-4E57-A7E5-02A5A31E8C8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50" creationId="{2D082180-2966-4DD0-A83D-E4617F80C83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51" creationId="{B0262231-6B5B-4406-9C8F-2E1C8D44D87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52" creationId="{4356D25C-6124-45A2-B5AA-D89011E835B6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53" creationId="{A9533170-CE94-4739-8D0E-D61E9921639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54" creationId="{ED1B0E3D-6179-4193-8A3F-6C5E54ADA3F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55" creationId="{04095C6F-1354-4292-BC54-FF656545BEB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56" creationId="{D9670CB4-9C34-49D7-A43D-4B1FE3BA4DD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57" creationId="{51E51470-AA4F-432F-82D2-8BA6EF20670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58" creationId="{7D622AFD-6AFF-4BFF-8C32-77A0E2F85B4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59" creationId="{0D359E94-1437-4BDE-A634-ACBE5C64A51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60" creationId="{E313153E-3BD7-4EF4-8826-AAB8CD089691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61" creationId="{5C145558-D2D2-4F9C-8189-5CDF60906FA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62" creationId="{73C41D93-0D27-4978-9458-158544BD036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63" creationId="{FAD0D85D-9CA6-4076-9C84-31B92C96988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64" creationId="{13F215F5-40C6-4090-8C24-D46CA07A66B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65" creationId="{ADB2B20A-87F8-44DC-9269-357D502C2D46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66" creationId="{56AB30EA-C5ED-4B9C-B89C-AC07FBC9C6A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67" creationId="{169090A1-7AA4-4135-8133-52D30277A1F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68" creationId="{7A905FC1-6AF7-4162-B724-86C3797E58F1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69" creationId="{3FD11115-3014-4195-AEDF-C3D81D7B4DD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70" creationId="{16A2AFD3-48DD-4E7D-8233-55A7C2DC0DD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71" creationId="{8F26D808-EE51-47F9-821E-9764590AB99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72" creationId="{3E55FB08-C6DC-4465-AEBF-E681B3BEE79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73" creationId="{F6442150-8CF5-4A72-A8B6-6DF32C03BA5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74" creationId="{D8B2E596-5DE4-4B4A-9254-16BED5C28FE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75" creationId="{E303134C-623C-4B6E-B832-E2FEB651A18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76" creationId="{380CD5E1-605B-48A0-9140-2B172287ACB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77" creationId="{E802DBAE-16E7-4A63-BA35-970CD4654E91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78" creationId="{1C776452-8828-4EB5-B05C-F8AB89B72BE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79" creationId="{6F7C5856-7FA0-4ADF-94EF-CD9FF6728D6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80" creationId="{C9DC95B0-272D-45F4-B5B0-6EC913DC43C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81" creationId="{A19F7A80-D7B1-44FB-90C1-536544D103A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82" creationId="{E86E5EFF-4E60-4D9A-B856-6DE70582E4D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83" creationId="{CD829C9B-9A98-45D6-B384-32E375AA73A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84" creationId="{1491426F-8483-46F5-B910-E15E5462DC2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85" creationId="{6DC967D4-B1B7-4420-A88F-2AC11EDF6A3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86" creationId="{AA1B3E46-68DF-470C-9A6F-952C3507D04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87" creationId="{5CE91553-ADAA-4708-A0DA-F29D092E8BC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88" creationId="{871A51DC-B8F1-4AB9-986A-2B3F612DD6E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89" creationId="{8936B8D6-48CF-4502-91F3-DD1B0DEBFB7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90" creationId="{BD9FE108-AD78-49D3-844C-BE9602014371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91" creationId="{B85453F0-9698-4712-ADA2-11A9EE2158E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92" creationId="{8D579E69-3073-4ED7-B336-BEB17607EE3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93" creationId="{89B2F7DD-2EFB-4AF1-BFFE-6A6F7A51575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94" creationId="{F6FE3CEC-9FC0-4144-95DF-182077D8C86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95" creationId="{0E8AEBFE-269E-478D-9436-0FC779B65AA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96" creationId="{26B06CBF-D152-4A7A-B314-ABD18C3BB03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97" creationId="{5F967D45-7B8E-427E-8724-6AA17CD4F61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98" creationId="{F027649F-0EB4-4783-A0DD-7753EC95A01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799" creationId="{BF4AF595-444B-49C6-8DAF-18C05EDAEF4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00" creationId="{E156C703-ED47-4BFF-9EE6-0296E45D041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01" creationId="{CD70686F-B35A-4E46-8497-64EB6B795D9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02" creationId="{03997E7B-8091-4252-9DFD-5232F86DD6A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03" creationId="{2088C0F2-1AD5-4120-9782-F2613707F69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04" creationId="{52F14E87-2425-47A2-AEDC-D9301F7434D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05" creationId="{06265FC6-29B9-47D4-A4E1-BC2333EFFC7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06" creationId="{518AB3F5-739D-4C78-A3E5-52B15DB1B0E1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07" creationId="{C28CBEBA-8E5F-4F2C-BE08-ED533C62389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08" creationId="{CAF80B7C-E634-4766-A759-79CCBBCCA26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09" creationId="{81827B12-7077-4485-B24B-7672BDBA96CD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10" creationId="{DA185368-259D-46B4-ACE3-C67071A1F68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11" creationId="{7E22FC50-37A0-41D0-B3DC-35E690C5DDA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12" creationId="{F0023A1C-B4CF-486B-9A32-C60241408FF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13" creationId="{996B4B23-89C1-4F5A-BF60-DDE6C039FB8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14" creationId="{8C7874BE-3459-464B-84FA-53B1B718749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15" creationId="{A8752A1C-2C60-4379-BD4A-32A6E9F4A42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16" creationId="{DE25C0C2-2C41-4E97-B495-B3BBEE47270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17" creationId="{1239C5C0-C619-4EDD-904C-083624BAE34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18" creationId="{096C8D6B-BB5C-4EC4-9332-848A45243B0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19" creationId="{2BF62036-FFBE-4A9E-A361-22D3E3EDB11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20" creationId="{DA3AED12-B354-4A76-BD68-9A85440D341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21" creationId="{B7F84907-E6F9-45E5-93F0-C6FEB3E19CD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22" creationId="{F1B5DBE9-7F72-499D-A7EB-DB3226A4B7C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23" creationId="{5B0DC134-4B31-4D81-AD0F-25FE4B7480F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24" creationId="{236AEA3E-8EB2-4CFF-B7B4-20802B15D5D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25" creationId="{466CCD87-85DE-4138-B34B-84EF2AD1C03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26" creationId="{ECEDCCD7-4A43-4A62-BEC7-E3B748EA6C5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27" creationId="{F8611E5C-57F2-45C3-ABF5-69C44F01606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28" creationId="{7EE50A5C-5588-480C-97E2-0655F556AF0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29" creationId="{AC57146D-1D6C-443F-A112-9CDE67F7219D}"/>
          </ac:spMkLst>
        </pc:spChg>
        <pc:spChg chg="mod topLvl">
          <ac:chgData name="GUY Margaux" userId="e01a3446-2140-426a-aa3c-4bc15b164290" providerId="ADAL" clId="{B1EB8964-F517-46F4-877C-BFC95192D7DA}" dt="2024-08-20T13:19:46.827" v="2993" actId="403"/>
          <ac:spMkLst>
            <pc:docMk/>
            <pc:sldMk cId="1114374524" sldId="335"/>
            <ac:spMk id="3830" creationId="{864ADE43-2781-4C40-9EE1-4E08532CF8B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31" creationId="{F7C4BC85-7E83-4224-A134-6BDEC108685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32" creationId="{765BCE5F-95B5-4273-95A5-39E17A19E6D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33" creationId="{69E7073C-1A47-4201-9DF7-BD5E89EA695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34" creationId="{16629B05-F740-497D-8753-7B08F68D8FA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35" creationId="{8A1F70C0-F4D2-40F8-A366-ABB89153262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36" creationId="{177F2222-FFC4-4375-896C-831C4A80315D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37" creationId="{2982B35C-4BCA-47F2-95D0-88520A6EBEBD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38" creationId="{B78ED551-8CEE-4798-8210-3E55162BC6B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39" creationId="{B9E2C11E-7DBB-4830-BA40-E96AF9685D5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40" creationId="{2645AA6B-9B06-4D9F-B17D-D4BC51E8902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41" creationId="{C488265E-F194-4D2B-80EF-15520FFD1BC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42" creationId="{25D5ED40-CE79-4277-ACA4-B5149427AC3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43" creationId="{B270E190-AFDD-43CF-831C-DB6872A9D83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44" creationId="{F38D1BA1-A80F-466C-9CA0-7E167A7E8A1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45" creationId="{71F48649-64F9-45BB-81EB-C74D464D5B1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46" creationId="{7FB1D885-C4DD-401D-85EA-112579EE526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47" creationId="{69E0BE65-4447-4A65-9781-EEEB99E3645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48" creationId="{279DB2CB-4461-45AE-A4A4-D00D918F550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49" creationId="{43AFAE79-08BE-45A8-AA04-64EDA7B4E241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50" creationId="{C02D32DE-47C5-4995-A0FA-BFB7B800125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51" creationId="{ECB832FE-ADD3-47B8-B724-87376A3FE39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52" creationId="{48E869F6-EF25-492D-AE42-E53DCFA4F01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53" creationId="{2450F8B1-4A62-4DCB-BC2F-CFD3DCC6017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54" creationId="{C723693D-8E66-4BA4-8E96-76D4A1B4424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55" creationId="{3FB3B359-F43E-46B8-B231-1D8F784C14C1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56" creationId="{1E38CE08-511C-420F-B39B-0ED54E5C177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57" creationId="{167400CC-47A4-449E-9B1C-18ECC1993F3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58" creationId="{3BEB09FE-FB71-4D78-9E60-B2CD14DC273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59" creationId="{D2C75AD9-6FBE-4218-A3CE-95E21F6BC6A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60" creationId="{DAA504E3-2B6F-48E2-9920-D7FC1C43F58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61" creationId="{90622D34-B99E-4501-B1A9-AA54CFC2A97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62" creationId="{17296A12-E210-46D8-BE55-D6B9A8E8EF9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63" creationId="{65B9BAFB-74C4-449A-90BC-7B063E2ED95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64" creationId="{CE850C8A-73A6-4787-829C-731395543A96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65" creationId="{E5627DC1-62A3-49E3-88F2-3EB2785995E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66" creationId="{53FF7F30-9187-47DF-9835-0B7015A2DD8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67" creationId="{5F17A46B-8FA6-44F6-98D7-1593D824E79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68" creationId="{786AE0DA-9627-477D-BCD2-E7321E424FD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69" creationId="{68A8D572-A9C8-485B-B912-012F49BD957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70" creationId="{E5834350-2227-4281-8857-9B6DF295921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71" creationId="{FC2C1F7B-98BE-4DD0-BB8B-6C5A9D303F6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72" creationId="{69B0621E-B0A4-440E-86BF-A01A8CD6EF8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73" creationId="{1BDBAC76-C258-4FF2-82E7-E45DAA6DE3E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74" creationId="{2569DE4F-B317-44CC-BA23-DB016C0F75E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75" creationId="{F67C8DE0-9F0D-449B-98B1-8B43253BF6E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76" creationId="{E06B9CAB-7015-4B8B-809E-624EE8583AE6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77" creationId="{30FBF361-F72D-4D48-9A36-EFBB01BDB34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78" creationId="{0FD8FC39-8786-4A6D-B782-5634BD4504B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79" creationId="{4AF50E0B-288A-4D74-8011-6EB201C8963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80" creationId="{EA1F2479-9CC5-42F6-B876-4E7F4D9BF04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81" creationId="{DF2E1914-4440-48B8-8CB9-86CC16EBEF5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82" creationId="{A2CC1A8A-0A65-4E86-82E9-B6DF22865A0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83" creationId="{328C7719-2278-47EE-ACB9-B63BA0D4FEC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84" creationId="{F65B8297-405C-49AA-8DDB-E9E062406F8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85" creationId="{5E3F7952-5352-4778-A6B4-3FAE7D4C3BA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86" creationId="{FE7BFBCC-D94D-4C8D-80B5-CC3A7BBE557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87" creationId="{BBD720E3-4F9A-473B-9170-2A7A988C2AD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88" creationId="{21CFBED6-A584-40BD-AF48-78330E7BE46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89" creationId="{CEC1638E-DA8F-4BF8-B686-DE14D1D60C0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90" creationId="{067A9429-1BCD-4EFA-9F45-2B9DE3254F5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91" creationId="{4BD1D436-DC52-4102-9B65-44C76B35FC0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92" creationId="{B28978DD-7D66-43E4-8F2B-C279C877831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93" creationId="{CB225E84-91B8-409A-BD6F-423B8F37CEE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94" creationId="{F7AC310B-E6A3-4C74-B4F1-385A580800F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95" creationId="{ED2D78FC-E77A-4F9E-A338-BAD6906D7DE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96" creationId="{DA5A1E51-D3B8-4575-9071-885DEA30C68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97" creationId="{91339E45-3102-42C0-A92F-2A6EF33D8B3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98" creationId="{2ACA36FE-1CCB-4496-BC47-D245AF0588ED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899" creationId="{F5C329A4-E477-4D80-A834-76A0E1F66C3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00" creationId="{503DC5DD-C105-4CF6-AA76-152EEEC3E38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01" creationId="{80AF4A03-2FD5-4923-9BEF-3971EA4689B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02" creationId="{49B2596F-6BA4-4E5E-9BC0-19E163F2F07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03" creationId="{3F28E01F-8B24-423C-A405-510775BAC4C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04" creationId="{1D12D034-DCDD-4DD3-B62F-11CD99C647F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05" creationId="{71F18B45-E780-456E-9888-48064E29827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06" creationId="{804DA91F-1F4B-421A-8424-904D8B99D25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07" creationId="{EA822EC9-7609-478F-ABDD-951C50C8D78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08" creationId="{132FA36A-A6E8-4B79-AC7D-1511E5BE597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09" creationId="{19A8B096-F8A0-40CB-8438-BB5948F568F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10" creationId="{AA6056CA-8E37-4940-BA18-68B6A295617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11" creationId="{296D26B7-650B-48B1-9304-AB0903E56C7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12" creationId="{4F24433D-5CB2-425F-B9A7-38D59A77BDF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13" creationId="{C970C64A-C93D-4ED7-831E-F838CC859C4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14" creationId="{30705CC6-C92B-4923-8B99-A9F614E81A0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15" creationId="{FF8435CA-EB5F-4C42-AFE0-C966B2A9128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16" creationId="{74CE40CF-9D74-42FD-BC35-7A639539E7B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17" creationId="{29BE0B4A-702F-413D-BDB5-2BEC5F9CC01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18" creationId="{2E129CAF-CD61-4578-9988-3C3EF00A3AA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19" creationId="{2514E472-E7F8-45A5-A8DF-D47B7B32CEE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20" creationId="{224481C8-2AA7-4C1F-BA65-9DE8AC3B0EE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21" creationId="{FF855E55-E8FC-4CE9-A60A-F4F88F32443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22" creationId="{8FFDB553-931B-4215-834C-DA9BDE055D9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23" creationId="{09094CD3-92AB-41BF-B280-FEB5F0977EAD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24" creationId="{D47A52B6-4074-4E47-B03E-3C6323D67866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25" creationId="{39A2A4C9-83A0-4B2E-8B56-234482C6ACA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26" creationId="{E6762896-FBDC-476D-8588-A79913F866B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27" creationId="{022DB0F6-FB1F-46A3-AD41-63E94D389A3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28" creationId="{D05BF0FC-9BEF-413C-83F9-7136FF9F790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29" creationId="{5B780ADE-3F7D-4B23-83C7-B26E49E8894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30" creationId="{DDAC0777-9224-47CC-909B-4CC7F2340B2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31" creationId="{00A40BE8-A9BF-4E91-BB89-E5D4505FCA9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32" creationId="{D2B4D10C-C1DC-4869-A8C3-9FD89599845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33" creationId="{FE34D303-D7A7-4259-879D-DFAF9A8E239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34" creationId="{05DF48DA-46AE-4789-8B0C-266450FF9F5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35" creationId="{D9DF9C9F-AC46-4A6E-88E1-E8AA1A14479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36" creationId="{48DDF1D9-C6DA-426D-8277-73C95BBDA26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37" creationId="{C25DC642-340A-446B-AAA8-6DBB7071EA0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38" creationId="{660613D9-A6B4-40AE-8CA4-0D56BF25631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39" creationId="{75A52566-0651-4D48-B0F0-D1F881C5889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40" creationId="{00CFEC41-83CE-45A6-9C19-9803BC8EFCF6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41" creationId="{9229069E-EA29-4B61-B43D-275AC2159BE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42" creationId="{B2339E3C-0B79-49DF-9A8D-C073FAF8DF9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43" creationId="{17E10848-A4C9-4E0A-835B-2CD21C7B1CE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44" creationId="{39D39560-5510-4EBE-870D-68707AF30F3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45" creationId="{B231E614-18A7-40ED-A717-40F5A280CDA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46" creationId="{27E369AD-D24C-4057-93C5-0B21E14F407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47" creationId="{2CF1266A-9137-4071-A691-81995DFD46F6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48" creationId="{E1523CD4-73CB-40F7-866B-44DBE629931D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49" creationId="{C18E6056-6642-4940-97C5-3976047F76D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50" creationId="{4976523B-784F-460A-8F07-73BC14AB21F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51" creationId="{CB97BD77-F8A5-4A95-AF5B-5594F0FE019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52" creationId="{1358E2E9-7946-4FCE-93BE-9BD50F756F6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53" creationId="{263D836E-5361-487F-9D82-E0963506C12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54" creationId="{DF5A7248-2FB5-41A0-B5D4-083D9CA8D7E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55" creationId="{F1CE70A4-EEE1-437F-A9FE-D761B57D838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56" creationId="{5770F3EA-7FBA-4087-86D8-CC74541AFE2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57" creationId="{0774290A-2B3C-4481-ADE3-30A6FE825BF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58" creationId="{5355A941-E32A-4719-BA19-D24E3ADA90B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59" creationId="{3324335E-37CC-476E-8250-ADF444E51AC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60" creationId="{9BE1DD7D-5D41-43F5-9CED-68870B488DF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61" creationId="{C9CFE535-C50E-4736-8B45-6D3E44C90DA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62" creationId="{224BA5AB-68B3-40D7-8406-C0F5C60C8836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63" creationId="{DB42F5BE-2BC8-4823-B0DF-C5F681C9D87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64" creationId="{36F8D7EF-C6A6-46EA-937E-C94F2537BCF6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65" creationId="{693FA1EC-1945-4E82-9FBB-CC857133C30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66" creationId="{4EA5AD64-67AF-44A5-89F8-F3EED4AA321D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67" creationId="{970074EF-DC89-423D-A97D-F3B1545CB8D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68" creationId="{530F233E-3A20-4298-A222-D8E06B68AEE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69" creationId="{DE750F6E-C179-4C1B-883E-8F2CAF810F4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70" creationId="{A7A4CC98-1C65-40F5-A247-71C22BEC814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71" creationId="{D8C396B0-B4F6-47E4-B7C2-8DA63C37490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72" creationId="{F698DE69-9683-48DE-BF20-4CDA86C8FC9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73" creationId="{FC7C406C-B015-4809-A648-42554A51EFE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74" creationId="{F204EA05-C2C6-4DAC-A088-E762530B7DA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75" creationId="{BC4415E2-09D3-41F9-8173-7AD24DD525A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76" creationId="{F848D228-3683-4423-A894-4B71D9A513E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77" creationId="{6AB0637D-ACC1-4963-AAF9-E9209E67793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78" creationId="{AA859869-5219-4462-9678-3D47CB4E3D2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79" creationId="{1ACE0032-A54A-4F52-B349-0F0B0BAC531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80" creationId="{B8992A45-04C0-4487-951A-30D08CC6D8C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81" creationId="{EF2E8CAA-CA71-4A04-B01A-E48207D78C66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82" creationId="{7E353EA5-F8D9-4942-9309-63C990B196DD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83" creationId="{188A2529-6F53-4217-B26C-E90215F0F83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84" creationId="{46B24E17-9AE3-4034-BA13-FCEA686066F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85" creationId="{08C4B4C4-83EB-4F82-BB80-186CF7659D7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86" creationId="{9710A20E-EB6F-4137-96E3-9F26FA6CB35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87" creationId="{096F6C34-B1CE-4E92-984A-62A52F98CCC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88" creationId="{FAC4716C-3B3B-4F1A-9206-4F1F3459640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89" creationId="{B9E83F2F-575D-48DE-B170-2546973E269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90" creationId="{C5416125-2F37-4837-B1B6-BFB7A70BD35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91" creationId="{3C094B8F-8766-45D8-9A39-A51AC274E37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92" creationId="{2C83B11E-502B-4CE1-82BB-EA83C593294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93" creationId="{618210D0-D1D9-4DD6-A130-4E11CC9A19F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94" creationId="{C20E4CE8-03ED-45C8-935F-4EC5167633B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95" creationId="{14C876D8-36E2-40D3-B9AD-809A272EE561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96" creationId="{425B2393-7B76-425E-A7C8-352BADD5BF1D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97" creationId="{E6407B35-5C42-4EF9-AFD2-5EBD7F25959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98" creationId="{DF96AA72-AD15-475E-8DFB-7B0F52AECEB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3999" creationId="{0B6DDD4A-6C93-46AD-B001-2BCC57412DF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00" creationId="{2E66C58C-69E7-4B2E-83E3-291D3D0BE41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01" creationId="{7E38AA48-591D-4102-83CF-E00CFFBBF3A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02" creationId="{539B601F-0A4F-4E34-A7CF-6F866FA1B90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03" creationId="{2D8AE640-0DB6-44DE-8461-1031341952C1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04" creationId="{E765E9A5-2AFE-41B1-AC90-1D4F9685F76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05" creationId="{920D80DB-D1B2-4EF5-A784-8A80F338E0F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06" creationId="{5319A9D9-880C-4B6D-953D-DC743771800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07" creationId="{2C50293B-8C68-40A6-979B-C6AB94F997E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08" creationId="{43AD19B9-80F2-422E-8B3A-74B1437FFC8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09" creationId="{145CFF42-6FFF-4E52-A2F2-418970094D6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10" creationId="{A525D118-0B78-4C9B-9F69-FA1FEDFC40B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11" creationId="{2D8A6BEB-32AE-4415-AE53-EE845D4752B6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12" creationId="{FEFD1FA0-B652-4C09-BCAF-37ADAB677AE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13" creationId="{571C95F0-8A63-4453-BBC5-92F3778577B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14" creationId="{6BE7E932-B7C8-4873-B494-3D20CA40CF7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15" creationId="{833BADDE-4407-4FD2-B9C9-661A7432A4FD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16" creationId="{09997B6B-BD75-4BE8-9A79-68D95C00371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17" creationId="{7DF56EE0-74EE-4D04-B188-734729FC1AB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18" creationId="{9BBD0904-2CF3-4DC4-963C-0D65CC54A99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19" creationId="{76E5C201-3A0E-45E7-B202-01FBD4BD066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20" creationId="{257890E8-379F-4D3F-998F-79341FAAF31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21" creationId="{63F3CCB2-FCB3-4FE6-AF2F-20961265826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22" creationId="{4C0E1F38-03FA-4D2F-B105-75DF039BC15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23" creationId="{FDC34BBF-A8A2-4D15-AC89-C4CD21F86A6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24" creationId="{20AF5256-0EB9-47A8-9449-F99C9F39696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25" creationId="{22F0F52A-443B-4BB9-8F43-DACDDD255BF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26" creationId="{5E26A156-F143-48C6-A60B-C2681C1B0D6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27" creationId="{29EBD14E-8DC6-44A1-AAD2-CD4723F43D0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28" creationId="{1A8EEFBF-CDE9-44AD-AC3F-3DC4933E0F4D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29" creationId="{968DA195-C4DA-4677-949D-4D3E010310C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30" creationId="{9E1A3E92-7F48-4D47-809B-282C87C24E8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31" creationId="{7C26DA54-625C-4D2C-B64D-6C8F91B15F0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32" creationId="{2AF053BF-D8E3-4517-B531-2187BB0F9B1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33" creationId="{77EC695C-9D60-48B6-BD71-8B554D00D76D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34" creationId="{CDF0E9FE-1888-4535-8802-A5BE067C2D0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35" creationId="{01D110F4-7889-4BD4-964F-934B8D3ADFD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36" creationId="{37F24B7B-FC31-49C7-AE2A-6E01FAB3382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37" creationId="{FD89116C-C0CE-4248-8532-D8E4721978F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38" creationId="{5033FDF9-AE21-4B00-A6DA-89FFD8AE4CB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39" creationId="{DE2EAEC4-1793-4584-A5B0-BD27802235E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40" creationId="{DAFB6154-E711-497F-9CDB-D11A9CB698E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41" creationId="{04EBDA44-A0D5-474A-B82A-11BD22E5459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42" creationId="{14D0B32D-B76B-4B0B-903C-7B78495BC041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43" creationId="{CE36F789-5B1D-40E7-911B-0056E783D69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44" creationId="{4ADBEED7-F151-4A9D-8BB3-4F2DE65E9F5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45" creationId="{8EA3FCDD-D1E8-4FCE-8509-57E7BA26BAA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46" creationId="{751161F5-3659-415A-8B59-8D9672D1973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47" creationId="{9A706BF5-B006-406B-8AC2-E63F1BFDE90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48" creationId="{C997115C-1347-4E80-852D-F3C53F3AEE2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49" creationId="{4814954F-3F52-40C3-A73C-E2785D47296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50" creationId="{1029633F-BA87-480B-BC00-381B99B2002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51" creationId="{0FD3624A-6AF9-46C1-A4DF-1789C67451E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52" creationId="{9CA6A0F4-C324-41BC-A85F-26E3648D667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53" creationId="{EED45809-7EE5-4EE5-B744-D7DF2173811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54" creationId="{BD0622A0-BA02-4B61-870A-4F9D8765F84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55" creationId="{0C407F06-5FC2-4996-BBDA-D6F47788897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56" creationId="{A57892AE-6F70-4D31-9DA2-AA79AEC40EA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57" creationId="{4ED2AAC9-D91C-4AAB-9E65-ABD88EE15C1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58" creationId="{A3E8F50F-0CE8-4BDA-AD33-79B9110F5EF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59" creationId="{9A382E47-CD7F-4EF6-B8F0-94568C4A5B5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60" creationId="{8FAE518C-BBD8-4CCE-9836-5F1EE6B5481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61" creationId="{AAC21039-4E2B-425F-8D2B-6A3044B10FF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62" creationId="{D282AD9A-15B2-49F8-B033-791B2B652881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63" creationId="{BC4B66E3-5251-4C10-BFBA-1AC81CEDF2C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64" creationId="{12AD50E5-4D45-4F0D-A485-2F1AEB50961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65" creationId="{D8411F07-D06A-4753-811A-87B60899897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66" creationId="{45CCE84D-D156-4952-9316-6A5EDBAA2C46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67" creationId="{8396E539-BAF0-4D7E-AA70-0FEB472810D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68" creationId="{B21EC601-65BB-4FDA-8496-89E77C72C4A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69" creationId="{E9F1D4B1-D162-436B-B4FD-06FE43BE9E6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70" creationId="{C9628772-7C15-4A3A-9050-934CC907AA9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71" creationId="{1B0613D9-F81F-4771-B170-CF080F22EFB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72" creationId="{C8D7D013-021B-4DAE-9BA9-C04AC3A8E5F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73" creationId="{6A2B6EC1-906F-47D9-BBCE-29A66C035046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74" creationId="{C29DFB02-AB93-48CF-9244-8E7DDD30C03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75" creationId="{B77C9DD4-8506-4C6F-A581-A90D3490EE8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76" creationId="{C05F185D-B512-4B1A-9F4F-DFA335BFE9E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77" creationId="{08FCDAC2-D4AB-4479-8DF2-196B332649B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78" creationId="{EDB3A9E9-ED4E-44E2-8F88-2C2072042B8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79" creationId="{3C2231D9-73D2-416E-8A9C-E80E27BD069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80" creationId="{1B541FA9-9CDB-4F5B-BCB8-97B706269FC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81" creationId="{0DCA99EF-C560-4E92-A3A9-6C0EF3E100E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82" creationId="{BAEB9F25-F778-426E-92CA-6C4A3A0C017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83" creationId="{77B2A24A-5AF5-4821-8949-ACCFEAEA581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84" creationId="{D98054DC-CC18-423D-82A8-3869A3DBC55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85" creationId="{426B2247-7C3A-4914-A55D-EC11E51A8C7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86" creationId="{CBDBD566-3549-4A0E-8729-560E7B266CE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87" creationId="{9C321A64-DB57-480D-BEAF-B3450F87C42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88" creationId="{C7EE4C74-610A-49A1-9D7B-09A674D13F5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89" creationId="{6F81BD59-4932-4558-9303-5B27624FF9D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90" creationId="{F981BA06-CF29-4A54-860A-38CEDB6B6B8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91" creationId="{8C2CC736-9426-4F61-B545-AAA2FE3EEF5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92" creationId="{5FB2C6FA-6BB9-42B2-9B26-2421EA28715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93" creationId="{CC458104-B3E2-45EB-B589-73012088EC8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94" creationId="{603B0BFB-682E-4E17-962A-4E9EF5BEE60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95" creationId="{249DFA7A-474C-474C-8E57-F9DC20F6E6B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96" creationId="{3AB92557-D593-43EB-99FB-6D8B4A8BB366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97" creationId="{09B4E68A-5D0B-41E2-9681-8D8005BDC5A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98" creationId="{9ED88935-2361-42D3-B107-1A88373544B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099" creationId="{B02D6B1C-AE04-41EF-AEBF-7285075D6121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00" creationId="{A814649D-994C-43FB-8047-DBD690227C81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01" creationId="{A33633F5-B6C3-4DC6-A630-341D26C83A4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02" creationId="{ADF5709B-3DE6-4F27-9E49-91BA73A5764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03" creationId="{F2A261D9-CA57-40E2-9C01-9E79EA1AB941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04" creationId="{2DFDEEC7-F3E1-4B96-80F4-33E61B275E0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05" creationId="{DEDE0271-7175-4100-90D7-AE2A0B31FA6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06" creationId="{4062D413-A8D4-455F-B209-E3E91CA81F6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07" creationId="{A9479928-90C2-4232-AE48-28717E38C11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08" creationId="{C0312F72-7B01-45EA-BF90-40CF800D6FD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09" creationId="{3F12FC7C-8761-48F0-841E-909E60492B4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10" creationId="{A5BF58E8-9D30-4942-98B9-15090E391AB1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11" creationId="{0FB191CF-92B0-4CE8-B90A-F9FCA8FDA55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12" creationId="{265F5572-149C-464D-AD42-87C7460DD65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13" creationId="{2467FFF1-2C43-49E5-AF1F-9FF4218D894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14" creationId="{30DCB913-18B9-405B-AA76-FF798353B59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15" creationId="{E84EE12B-AEEA-484F-A96D-DC66118AD63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16" creationId="{3C3A836E-63EA-486C-911B-BC6C386484A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17" creationId="{2795B83C-FBB4-468A-9929-6600CA3E668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18" creationId="{8E1FD076-9D49-4F31-B142-914C30D8905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19" creationId="{BEF68951-25EC-417D-B62A-AEF51FB806AD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20" creationId="{A55070AE-96B9-4BC8-9AE9-97DDD08E163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21" creationId="{C98ACF0F-45C9-4115-A1C5-9AF6CB18147D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22" creationId="{9E284FA5-6A85-40B0-B3E8-7C13ED03081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23" creationId="{1BB69F95-44DF-4571-9A45-74FCE0609AC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24" creationId="{347D5E51-26BA-4E46-B96E-ED623070C20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25" creationId="{519828AE-FB16-4801-8DB2-4F8DD28BD97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26" creationId="{2D05D917-43A4-427B-8FA8-735633601BD1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27" creationId="{3AD14687-74E0-45A0-A72C-E9FF247CC98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28" creationId="{291DC7EE-81EB-4515-A4CD-91F883C81E8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29" creationId="{67B37104-D014-402D-9367-3D233968818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30" creationId="{2B2DD0A2-7AF5-4EE6-8BAD-D034A760FB0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31" creationId="{F886A6DC-5B68-4524-9522-955D3A6C93C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32" creationId="{CE1A6286-5430-4594-863C-99CAA8FF0EE1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33" creationId="{7E6261D2-F8AC-4A1E-95E9-D0E441D9F25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34" creationId="{E27F3485-739B-45F9-AC74-0DBA72E7C24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35" creationId="{53FFB4E9-0BBB-41B6-85EB-FF2000232FE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36" creationId="{AAFF8D96-B88A-4AC8-BEE8-45676BE4BF7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37" creationId="{7A9D0103-88BD-4E70-BEA2-DD5A591D03D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38" creationId="{FDD45F74-C029-469A-8B5B-4848CCB5B691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39" creationId="{2677D22A-0756-46FA-B59A-53856AF1EF8E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40" creationId="{404BCAD4-1B86-4B3C-8A9E-0F2455BA397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41" creationId="{780BEA2B-7A62-4F7C-B754-7C2E6B16024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42" creationId="{53B29C4F-0BC2-46EB-B020-CC98F3AC4366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43" creationId="{2455BD94-0582-4020-86D1-2CD13B90026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44" creationId="{6513FB5F-B6C4-481E-983F-048AEB127CC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45" creationId="{AFBA95B2-CC61-4DDF-AC1F-B74F7FBD207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46" creationId="{5261D9EA-F8CF-4001-8A5D-D44AF4FDE54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47" creationId="{BE906F22-BA10-4012-AC03-104135F0A05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48" creationId="{4B8156EB-89A9-4E85-9B2F-9C8BE825512B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49" creationId="{0A621AE8-6D39-4689-B800-59AA58324847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50" creationId="{F3EDA7A4-95C2-4C2A-A830-12742DC3863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51" creationId="{6E4C888C-3927-482F-9093-4E394B1DB39D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52" creationId="{1AA10BB1-01B1-40B3-BE6A-61C1F5F35C51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53" creationId="{30D9E502-5AF7-40AB-A2EB-8D9B267BD806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54" creationId="{24A481C6-DBC6-4BA3-9126-5770662597C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55" creationId="{860C3504-B7BE-4B43-8F1C-C8138ABE920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56" creationId="{A7A8A67D-A102-4219-BC42-8DE4239D36E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57" creationId="{7235154F-F339-43BE-A2BD-2C1483FB0A26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58" creationId="{094CFDB8-6E1E-497B-9ABA-F1FCAC290E42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59" creationId="{30652B2C-AE59-48C6-941F-EFC42A518120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60" creationId="{B8762C34-1F50-4485-A256-C41318ADF005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61" creationId="{6DFD3711-51A4-4CA8-83B7-B33FDC789101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62" creationId="{F78FD00B-1DB5-400D-A564-10A735C161C1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63" creationId="{388D5701-97F3-436B-868E-08A7983526B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64" creationId="{6AE301F9-4DCC-4AEC-8F87-E998332DF7A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65" creationId="{351A431D-4F62-4462-9D6E-BAB8D4DDBBC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66" creationId="{807409DB-F6C6-41A6-A036-DA40EBD0E2D3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67" creationId="{5C3E8476-D650-44AD-90A6-07BA4B10591A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68" creationId="{65CA25C8-155E-47B4-A832-8B6A503746AF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69" creationId="{51A33C87-A918-42B8-A633-4D3596863A14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70" creationId="{FEDEC6D3-3394-4CBA-AB8E-F2D5A19D1FD8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71" creationId="{F59DF68E-A5B8-475A-A99C-2E3134871E0C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72" creationId="{E077701B-FADB-4407-9C63-AE3777D8A00D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73" creationId="{90F84B11-B6F3-47DA-8A52-8FB2F08B8599}"/>
          </ac:spMkLst>
        </pc:spChg>
        <pc:spChg chg="mod topLvl">
          <ac:chgData name="GUY Margaux" userId="e01a3446-2140-426a-aa3c-4bc15b164290" providerId="ADAL" clId="{B1EB8964-F517-46F4-877C-BFC95192D7DA}" dt="2024-08-20T13:19:44.700" v="2991" actId="165"/>
          <ac:spMkLst>
            <pc:docMk/>
            <pc:sldMk cId="1114374524" sldId="335"/>
            <ac:spMk id="4174" creationId="{B61C829A-800B-441F-9AB1-6F0DFCDE6E3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176" creationId="{28960C56-7645-46E9-ADD3-58874CB7DDD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177" creationId="{99CAD542-8B6E-4BD2-B563-4F46C6D255A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178" creationId="{0140D976-0C4D-4621-8922-769A68FCAE0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179" creationId="{491E1CA5-333D-472E-B77F-9F7DD61C3D7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180" creationId="{2898B07A-D492-4BB0-99AD-6CA2AA69D07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181" creationId="{F250F9C3-A3DE-45F4-8BC7-D5860290EB8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182" creationId="{0051F36B-3CAD-4637-82D0-CF6FF1583DD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183" creationId="{27BF44FF-D0A7-4A05-A8BF-EFEDFA3B6B6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184" creationId="{57D00F5E-51A8-4AE7-8D0F-F8D5E5CD53F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185" creationId="{E309CD17-BD30-4B55-8F02-BBBFCBD5B86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186" creationId="{168BB541-8D29-4A1B-9C4E-741A7057EDA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187" creationId="{076D76CE-6650-4A10-9732-766E5620495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188" creationId="{8FB46AD2-039C-4853-BA51-AE1BAE975AF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189" creationId="{7E1389F5-5285-4476-AA80-FC09467B189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190" creationId="{293D15CD-27E3-4CB3-8360-8C0FA75442E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191" creationId="{8951D97E-60D1-4289-9D18-D54AE7C7380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192" creationId="{F4B5BD80-E6A7-4157-9A5D-1A5242068FE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193" creationId="{89489531-1565-43BB-A6CA-9D4A627A701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194" creationId="{2C65A9D9-F7E0-4870-BCB1-D02891B0497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195" creationId="{5A8D4586-60C6-4BA7-A7A7-F9FBB7BD0A2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196" creationId="{1D52CB53-09FD-4B07-BD67-58C8C59C38B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197" creationId="{E53E394C-741E-49D8-83BC-4FFEC78E4674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198" creationId="{707957E7-372E-47C6-A47F-2A795BDF219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199" creationId="{B64C9460-4F02-4542-902A-41EE4BF6F71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00" creationId="{3F6CD4CB-4B68-4320-B21E-782AFFDCBF1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01" creationId="{E279EB72-65C1-499A-BB63-60B67942577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02" creationId="{D3CECC1F-4EF6-4ABA-A57C-528982BB79C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03" creationId="{D1241015-A481-43BB-BB33-53D61AE85B9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04" creationId="{B9B27DCD-1B92-4C08-A683-3320471D90D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05" creationId="{770AFE79-3C5C-4BD3-B09A-6EFA1D71C85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06" creationId="{289AC6CA-BF9E-4056-A6FA-ECB2876A19B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07" creationId="{16DC2032-E26A-4609-B897-BCCA85ADEAA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08" creationId="{946A92E4-2DE4-4B4D-8708-54375499CBA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09" creationId="{8D860C85-2567-4057-BB4E-4D303FC1E8D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10" creationId="{CC12DA1C-4423-4494-A7C4-1CF7BEB646C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11" creationId="{6876E343-55AB-4141-9920-820A9B4F065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12" creationId="{C2398EAA-1C37-4511-B5CA-0BE333D6725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13" creationId="{2C6A5700-F691-466D-8960-DF4D6CE4C31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14" creationId="{EB0761F6-9909-4EE4-9846-124B038D065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15" creationId="{050BCB03-C206-42C2-9E10-85BF92214D4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16" creationId="{0A26E791-6FC3-4CF3-867F-1634AA697E7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17" creationId="{5EA04947-D0C7-4A53-AE62-9649A7B34E2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18" creationId="{767E001A-8443-4F5D-94E7-363312D8594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19" creationId="{876DB24F-DD32-4C78-B833-F299A2B7607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20" creationId="{81A6D4A3-D746-40BB-ADD2-87A9FE0A88E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21" creationId="{0C49A106-AC56-451C-A102-082E544FD17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22" creationId="{9C561C5A-9AC9-44A7-8588-6B39F841299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23" creationId="{9FE655EE-99A1-4A6C-AC60-0E0471AD33D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24" creationId="{5B733DEA-A4DF-42A4-96E0-E10165B7CCE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25" creationId="{D14C06E9-01B0-4889-B26B-AA0920F0B0E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26" creationId="{462B5806-2CA6-4528-8C05-4E27B2E9812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27" creationId="{05BB78B5-F5CA-484B-9BFE-06EA1E8D6FA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28" creationId="{9F55C69B-CD5D-4C15-84E6-6B7E9567047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29" creationId="{3B6FBCB4-1436-4EA1-878F-1E91508558A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30" creationId="{BECFDC80-328C-4850-9776-0993C8EF8F4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31" creationId="{7A23ACF5-99E0-4B6E-A0B9-4E64C64035D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32" creationId="{BD2BB23A-FE9D-4520-BFBB-C8B37DCC22A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33" creationId="{3D02E904-5CD9-4DDD-BF2E-02E465F404A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34" creationId="{BE5F992A-123A-4107-9386-77F39426F8D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35" creationId="{157ECCF5-5FBB-49BA-B800-A5C6D6422E0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36" creationId="{8CBC9F15-0D5D-4373-B78A-D9E172EC8A1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37" creationId="{0956615A-CAC3-4471-826B-856477073A4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38" creationId="{03B08A43-4DDB-43CD-82FC-642D736100A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39" creationId="{A6E24D90-AB38-420A-8423-972148D246B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40" creationId="{496ED58A-6916-4B70-B228-A07E8C28006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41" creationId="{0C75AD08-5BC4-42DD-8DFB-D53E48B195E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42" creationId="{D8C942A7-2117-4C3D-A7DB-3938FBE2E47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43" creationId="{6D878A87-6B44-4554-A6EA-8BAC8DD2B9D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44" creationId="{18FE3B3C-B058-4696-B005-D09968F1D87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45" creationId="{75D45832-B6DF-43BD-A0AA-68E76F0D0E0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46" creationId="{F3A9809B-094E-4D8E-B844-3C636EE827A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47" creationId="{323CE61B-68A6-4A36-86CC-A0A45800A90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48" creationId="{78C72EED-BA51-499B-B350-B32E2420082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49" creationId="{2D22FE05-C9F1-442F-927F-B8F6F71887A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50" creationId="{65B12F02-DEA8-450D-B603-101F80EC9E0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51" creationId="{188F01CD-8EB5-4AF5-8089-17ECBB0BEFD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52" creationId="{B863FF5B-43B7-4089-87F5-CDA49E0F1CB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53" creationId="{D978BFB3-0F02-4372-90B0-FD758B9A73A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54" creationId="{0FF56B52-E200-4E6A-A131-FC5DE0C8FEF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55" creationId="{9C4D925E-C591-41FC-BDEF-36FE5E55443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56" creationId="{C8820344-9EC9-430A-82F2-C0164A7D6C9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57" creationId="{30E4FF1F-0E5E-45B1-9BC6-8434FC15EF9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58" creationId="{479EDE73-5322-4693-82CB-0714ADACE4F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59" creationId="{36BAB6A7-8CB9-4087-8D42-B18199E2558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60" creationId="{3F76DF7F-4333-4BD4-A75F-3C619C5DF5C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61" creationId="{A44A595C-8A0F-4567-A4E9-0F96DC8BD16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62" creationId="{4174455E-F975-4F2F-A9B7-94B4B6326C1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63" creationId="{518C570E-ACD6-4FAE-9383-9CF226200C0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64" creationId="{BCE3DB31-3D38-4016-8626-DFC3A25ADAB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65" creationId="{9E8CEAA4-3CB4-4704-A046-7129A5CEFAA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66" creationId="{8C382C9E-F77D-45E4-9379-103C0CD863C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67" creationId="{0708C2E7-BB2E-486C-8BC3-0FEE946AA62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68" creationId="{2891E49F-83F0-41B5-962E-6460389DB24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69" creationId="{79BA0CF4-CA20-42D5-B4F6-9F7A76ECDFF4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70" creationId="{069DE11B-4B69-4124-9266-569F76433AE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71" creationId="{6A65A512-3689-4B38-B219-9D831E27F7B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72" creationId="{8D31706C-DDD9-49FB-9588-E705E10FA41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73" creationId="{A0B514E0-3EF5-4652-BF1C-202BA4520B3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74" creationId="{9E26183D-B531-4187-A5C9-5D3D25CCF15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75" creationId="{7AE88BC8-E888-40C4-B4E4-86549BC0A1B4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76" creationId="{B4108B72-7CD7-4C02-B3AC-ABA779DF6AF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77" creationId="{914C8B80-CCC6-4B5A-BE26-C04CA795AA7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78" creationId="{E19CB5D6-CFE7-437D-99F4-41F776CC8A9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79" creationId="{D496A756-3E44-4102-A109-0F3D10E45D2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80" creationId="{BBD8DAE2-88A5-4A8D-A84E-EC7F5F51A3C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81" creationId="{141D0831-34B2-4078-A4E0-0CF419B0A2C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82" creationId="{6515333C-B61A-4808-B176-1FC452B4B4A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83" creationId="{C532DDC4-4E6E-4684-9372-53B50F09CA1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84" creationId="{00BB6B60-503F-46E0-B4B5-A9EB847FCAF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85" creationId="{E52EA558-C1AF-4589-84C9-3CAC6AF9B87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86" creationId="{F48EEFAC-FF3B-4822-9774-888BD6EB1B8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87" creationId="{D30E9E67-FD3C-45AC-A675-8D0DD5706F6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88" creationId="{5453829B-A4E4-4A27-B4A8-A9995F5CF74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89" creationId="{B02E7F83-5DFC-41EE-8730-A000933441A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90" creationId="{A9DB490F-316A-427F-B131-9BBCF5D77FF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91" creationId="{66090DDC-F260-4D4E-AC01-C9388537B65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92" creationId="{E4C9343B-3C2A-4C93-9391-8DEF94B9F79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93" creationId="{4069CB84-48F4-4F2F-8BFA-4F6B68A953D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94" creationId="{C39C0ABD-DCCA-40B5-92FC-E187F81D721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95" creationId="{2E91A9DE-2462-44D2-8F45-9CCCDDAA19C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96" creationId="{068ACC91-FD54-4660-AD50-289AE9CB449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97" creationId="{727E2FFF-15EF-4BFC-BF52-1C37230B1E5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98" creationId="{63574CDB-44F9-42E2-A500-4ED435EF75D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299" creationId="{6E1B5D75-671E-4C6B-A1F4-30E5C23F7B3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00" creationId="{61797692-B09E-4AA7-91CF-27990B36572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01" creationId="{AF9A9A5E-DA28-44F8-B25F-DF375D310DC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02" creationId="{38E41A1D-E0CE-4307-815D-12317ECC0B34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03" creationId="{F659FED5-6988-40AF-B4D5-0C7A272D6D7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04" creationId="{9E5BB2E0-398F-4F69-BB6F-21C29C429F0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05" creationId="{B19A8A7C-9DD2-40E6-B827-FA61D8309F0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06" creationId="{892DCE4A-F5F8-4471-ADEB-83B146FFF6B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07" creationId="{32B5ED87-256C-40EA-9CCF-D3C505B08F64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08" creationId="{5F196697-1BBE-4D74-8969-3EF18A3AAE0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09" creationId="{E1DB1A32-B897-405B-94A6-01019B6A660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10" creationId="{3473F956-F871-463C-B1B1-A4924CF7C16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11" creationId="{A58E701F-2018-4F04-9392-B17133F0259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12" creationId="{1AB23D33-E2EF-489D-9E62-938C8F77A3C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13" creationId="{09D2D858-6DAA-40ED-96D7-BDA2156729C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14" creationId="{F59E342F-6E4A-4409-A869-431FD497DF9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15" creationId="{CE04A8DE-60EB-4155-BA32-C3F23AD616D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16" creationId="{49A06463-409C-4E12-935A-E2E66BBC067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17" creationId="{938F5A45-700A-4352-A994-21A806DF915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18" creationId="{2B45C8D2-C103-4DDE-957B-332FBC01EFB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19" creationId="{B2D3F4ED-772A-45BC-BB49-1658F780596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20" creationId="{64F3D5BE-5AD4-4693-9549-6067A5D7781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21" creationId="{F4327C57-B57A-4ECD-A175-8173C26EA8F4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22" creationId="{FADD0F1A-E2BA-4548-B79A-0E4B041AFB3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23" creationId="{BE36B643-133B-4A25-A083-AF97ABF8F25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24" creationId="{BD21DAA2-82DD-401D-8FE1-F48971F1358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25" creationId="{C40A0900-C592-4D57-9715-3126023229F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26" creationId="{B3EC7CD7-BBCB-4F28-BCE5-F1C76169AAF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27" creationId="{60451D01-F0CA-491E-B944-B56AD8BD4A9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28" creationId="{DC317078-019C-49FB-989C-1BD20733DFF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29" creationId="{07EA1741-57FC-4A44-959E-7A898E7777A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30" creationId="{1DEA5084-8921-4691-BD37-B70B67CFEB2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31" creationId="{D2A05D92-977E-4773-ACF3-AAED68319744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32" creationId="{BC41B6CC-1A5B-41D2-BEA2-5B183F8AB7D4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33" creationId="{3B33FF43-F3A8-44BB-BCBC-B37F9F62A87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34" creationId="{EB5EE783-4E4E-49E5-B217-1DEAD26B55C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35" creationId="{85E596CB-EA43-4CDE-B709-DE78DAC4B8C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36" creationId="{531DF88E-4900-40F7-86CF-CEB2E3D6C67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37" creationId="{DA4AB2FD-4521-4684-9B6F-6E53B485597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38" creationId="{45137451-80A4-45C5-9BB7-97B383021FF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39" creationId="{E6399C76-3057-448A-8161-386033E5EBF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40" creationId="{55B8E9AD-77A7-4546-8649-AFCC4AA0DAB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41" creationId="{B70E97B7-55E5-43A5-9C4C-7229D72B01A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42" creationId="{DCA09054-26F5-401B-BA2F-C39317251A5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43" creationId="{96B5967A-CC38-4508-8005-3C5B6D9AE1A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44" creationId="{38159B8B-5620-4735-A781-D49311232B4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45" creationId="{E4FD33D8-EC38-4646-AA30-8E47CC7E2BF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46" creationId="{E8D286C1-B6E3-483D-A134-4D59433513E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47" creationId="{D66BA847-7C0D-4AFE-9209-75DFBD26E3F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48" creationId="{7D9DCC2D-3441-4DC4-9352-3319C123E03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49" creationId="{232A8A8C-64C5-4D5E-ABEC-E6BF44DFD80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50" creationId="{62B0C9FE-C2F8-4E94-A49B-5C78F60CE0E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51" creationId="{BEE8E264-98DD-4037-A5A7-89DF4ED184F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52" creationId="{A07BF18F-8809-4A72-84F3-C1CC4F36236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53" creationId="{7EAAFE63-FF34-488F-B7E9-D91DD7419E2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54" creationId="{18DC58F1-1ACB-43D1-A576-45F5739EFC3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55" creationId="{94FA6684-6FF5-4F8F-A2D6-11C62243CD5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56" creationId="{D59DFD8F-0617-477A-A4F8-9D731A9C9AC4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57" creationId="{7AA7D97E-5374-4884-AEF2-86A5DE42984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58" creationId="{76FAB6A5-6180-4821-A4DB-5B12A841260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59" creationId="{3763048C-2677-46CA-8743-BB3CDE52932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60" creationId="{A7F2D596-D9AB-4D4B-823C-350822041B4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61" creationId="{2E91F952-B89B-496A-928A-446890C970F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62" creationId="{23040773-D8A1-4ED0-B42F-73B49D4833A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63" creationId="{D5D4E024-AEAD-4585-89CD-D164BE868A0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64" creationId="{9F59CA56-67A1-4CA8-8996-B442EAA4E22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65" creationId="{2DF718C5-A905-4CDB-A5A7-01186BF2C48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66" creationId="{A647E1BF-F32F-406E-B85B-D4BD2249D19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67" creationId="{D2466C2D-3B17-423A-81A8-7D230145EFE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68" creationId="{76D723DC-44DD-41B6-A7C8-76B62DBC672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69" creationId="{6161DDDE-13F6-4B41-B4C9-83008DAC8D84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70" creationId="{AED9D1C9-6C92-4FA9-8984-335CB003D7F4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71" creationId="{2B305D42-9776-4CFD-8F03-6B0ED8C7863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72" creationId="{C20F6185-E01C-42ED-BC00-F14C80AB44F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73" creationId="{E1DAB68A-290B-42B0-A05B-66AB62B488C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74" creationId="{4B5CF5EA-3225-4D44-B2CE-20402F52C64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75" creationId="{4D18F4F9-B77B-471E-9F1B-DB4AA61DC50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76" creationId="{6135211F-1E7F-4B9E-997E-7C01EFD2AA3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77" creationId="{6EF3AB71-6BF3-49E3-B8E1-FC5BA501733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78" creationId="{27576C6F-40AC-412D-80E0-185EE0ACA3F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79" creationId="{41BE0DD6-4531-47DE-BC5E-8FCAD0E73F3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80" creationId="{D76AB466-378B-444A-830A-FE07546FD2A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81" creationId="{5B21BFF4-2ECD-4FAD-BFD0-390FC9E158F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82" creationId="{F8760700-3B9A-49BF-AC77-D1D746EC7DD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83" creationId="{434B9B78-0757-4575-AA42-F4395B6DC2C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84" creationId="{E9C09BE3-D378-4620-AB2E-DA186F1157A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85" creationId="{2C36BF06-366D-4B69-837B-1615C3C6E2C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86" creationId="{449531A3-BEE9-4F12-8AE9-3614CF6248C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87" creationId="{4DC01135-922A-48BF-9E07-F50FA310535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88" creationId="{B544A81B-1A99-4CDD-AB8E-2B5C4BD658E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89" creationId="{3C91541E-EB99-44AC-9C2E-4D523B4AF62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90" creationId="{64602AE9-5375-43E9-8354-C8D29985D48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91" creationId="{F50678E6-953E-4B44-BFF6-5F07D29EA04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92" creationId="{9C35B329-C544-4D29-91B8-37CD4F7C032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93" creationId="{3B60A2A2-BF96-4E42-A6B8-00DA9130F03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94" creationId="{CD56BF0B-61D0-4A9A-AD4A-97AFAC4E1DB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95" creationId="{C459E473-60FE-4AAD-8A6C-D97491C55EC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96" creationId="{7BF86B75-A128-4D71-B532-41DF2FEEDC2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97" creationId="{0FE4C223-FAF9-4DFC-9AF0-2EA3625FD49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98" creationId="{4592588B-F5F9-49FC-9BF2-5514826751B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399" creationId="{E5BC13BD-D23A-49B2-A213-04C79CCD8C0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00" creationId="{FE72BCDC-6720-406A-A1D0-62315E1A47A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01" creationId="{1237F4A1-F094-48F4-8B8F-7B9F42C8ED9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02" creationId="{07B978F4-4608-439D-A2F0-207EE16CDAA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03" creationId="{737120DF-6332-494D-8261-358A71A1A8C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04" creationId="{4A83393F-C002-4D6B-92C5-86F945F4130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05" creationId="{D8E49C42-7926-4235-A1B6-74495D9191B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06" creationId="{1752DD96-015F-43B9-B21E-7745CFFCAE2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07" creationId="{A7192D4E-653D-424C-AAF2-D7622770A74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08" creationId="{C701712C-B7B7-4AC1-A41B-6B0C9FC42B2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09" creationId="{C75E7311-6A16-4122-863E-1462E56C946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10" creationId="{7BC1B008-9629-4C18-9B3A-EEABB1B2973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11" creationId="{88CA40C0-5EBF-442B-83A6-CE0D0770309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12" creationId="{CEE43FEE-6AD5-480F-9F94-12A15198C08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13" creationId="{B799D241-AAC4-4555-8AB8-3DD8FB9A017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14" creationId="{D41D6C29-C748-496B-8A17-65EAD28746A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15" creationId="{98878628-BDB4-478D-960E-CF4E43BCA78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16" creationId="{B6AE2DF1-060D-4090-BEBC-A70564AA667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17" creationId="{DBEB3DA0-27F5-4152-90FE-D8DD5B62171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18" creationId="{CA35F464-7D1B-45D5-B7DD-2F79C27F0BF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19" creationId="{8682E68F-EC80-4074-AC28-A5B4CBF578A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20" creationId="{53975A3D-F53D-4A9F-9876-03E0FEED108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21" creationId="{C6351F1D-F2B0-4990-98DC-8ADF72A1C3E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22" creationId="{353F42E5-38D6-4533-9FB7-6DF42446D32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23" creationId="{5E1CD92B-380E-49DA-AA29-AC9F8EE4BF9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24" creationId="{2DDA340A-FB3F-4152-A66B-20A4745A5A5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25" creationId="{274E52AF-12F3-4181-8543-3B688825557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26" creationId="{D9A56660-9580-4BC3-9FC3-F13D1EC3936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27" creationId="{0C02193F-BABA-4026-85D4-D584FE0B834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28" creationId="{44B81C81-B07B-4E53-9F7F-F29C6126F88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29" creationId="{17C95D15-ED46-473D-8909-E1BA0D9E6854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30" creationId="{B022AC03-34D2-4F8F-AB57-B3300F5E305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31" creationId="{F8A81C46-8EA8-4228-8EA0-E03F67F3939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32" creationId="{F2729701-547B-4782-8A17-B94B8C3E29D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33" creationId="{018E38B4-1C06-4B69-9F81-1DD86D0D160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34" creationId="{6F29429C-A354-45C6-AF56-2956EBFE768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35" creationId="{655EBC46-CDDA-43A1-AC74-FC5D861AF65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36" creationId="{97EE869D-D820-4669-9645-72D551099F8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37" creationId="{F90714D7-5CF7-445A-851E-8B6D24AA109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38" creationId="{C52F579B-129C-4D3A-98C2-DAF39A45C1A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39" creationId="{DF3B4E55-7476-4AA4-88EC-7783EBB1F57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40" creationId="{2AA31918-4A4D-428D-9E43-746B3A3E36B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41" creationId="{103A99B1-1436-40A7-870A-04DE111DFBA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42" creationId="{FFE828A6-7171-4D9A-972E-5EE1DBDFA6E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43" creationId="{51825485-8B10-45E8-BB30-D8D5C01D623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44" creationId="{C6DDEDF2-DE35-4F04-A670-626D77F36B6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45" creationId="{F0FB1D32-D545-4858-B1CE-D693B4C8EF2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46" creationId="{50F01B5E-EB8B-46C4-95CD-2722E04CB1A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47" creationId="{938D634A-E42E-4C5D-A91F-F843647FA25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48" creationId="{F503EEE6-50CA-47F9-8BA9-C132B9F84EC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49" creationId="{89CF9771-6F02-4156-954A-16C00D21C41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50" creationId="{29158435-5E44-4B87-A631-523F4C378FF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51" creationId="{B44CB586-3FCB-426B-971C-B3026247F20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52" creationId="{995BE17B-20E5-4169-846A-E247C30E95B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53" creationId="{65AAE948-5193-4612-A745-CF4C87AABEA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54" creationId="{C050D11D-3E95-4794-9C14-18E77BAE748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55" creationId="{573330CE-F06D-47F2-A479-7DB60B28B8E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56" creationId="{464522A1-DC05-413C-B844-7ED029CF9F7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57" creationId="{29F6DEEF-1AF6-4718-A65F-4DA180462FE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58" creationId="{D91B1032-80EA-4E74-B747-F908407EE68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59" creationId="{2FEEEF6E-E1F7-4CF8-BBE5-096E590D221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60" creationId="{70FF158B-05F7-4F84-AFA1-CFC21830FD9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61" creationId="{E8F488CD-EC92-46D5-A1BC-21402B485A2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62" creationId="{35E092E2-84D2-4A20-A01B-C1589F42CC9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63" creationId="{FAA122A8-F5CE-46C6-ADAA-BB320F5E67E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64" creationId="{9D466F12-2146-4D10-8DFC-A7867171801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65" creationId="{7AB61DA9-BB58-4A4C-A71C-4A7579D4158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66" creationId="{B8A1077F-18F4-4D80-88FF-5E6264C20E0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67" creationId="{26148BD9-D4DE-4303-B9A2-7D3550F7627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68" creationId="{3DBF6E6E-7F4F-4A19-BF1F-C4247B8524F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69" creationId="{BFAE12BC-9F0C-47E0-8505-67F12CFA070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70" creationId="{1A2FD316-E1DE-4DFE-9C6B-C932D8052C9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71" creationId="{786F30B7-7AC0-40C2-AE1C-C86FD938C2A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72" creationId="{8508B9FA-A9BD-4EDB-A516-77247757A7D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73" creationId="{7A29EAF6-981E-413E-AAFB-D91CA8D545F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74" creationId="{CD497C9C-B6B8-426E-929A-7DCED7EF1174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75" creationId="{62440BC9-6CE0-429B-9C77-ED3F09D70F1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76" creationId="{4B603E84-3356-4977-A1B6-665430DB17E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77" creationId="{7C003B12-56E6-4C19-BD24-2E76F78561E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78" creationId="{05AFB689-1BC0-47CE-B212-68659F26653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79" creationId="{FC68B196-1666-4B5F-B18E-3B09372CDD6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80" creationId="{B0019AF9-1564-4609-8960-D872A1DC867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81" creationId="{33E326BB-5702-4FA8-BAEF-6CE88993894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82" creationId="{9EED3EA6-56FD-4874-8F96-7099DA47B50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83" creationId="{73170406-D5DA-4C42-90C2-B11B7EE8390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84" creationId="{3C9B5639-1F0A-443B-98A8-9AFF823BC4D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85" creationId="{5DC05397-4E15-441C-BFB0-E115F45FBA1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86" creationId="{A5CF290F-C455-4036-8115-71A616915AE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87" creationId="{DF4B193A-BB90-47E1-ADF6-C1718977544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88" creationId="{12698D61-A371-48ED-9C4F-F7059DE81B0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89" creationId="{BC60955B-5F59-4542-9260-100AE1026164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90" creationId="{A90E7330-6648-4881-BA65-56B5DEF38F9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91" creationId="{30C59A37-8FED-4DF9-B863-0557E5AB5CF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92" creationId="{E69B7FA1-8955-4B21-BF98-0B8993040CB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93" creationId="{E540481D-D977-44FD-AC0A-DA338EEF869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94" creationId="{F944AA2B-6BA4-4B69-B404-2330193371E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95" creationId="{D304D7A9-01C1-4912-9B91-5D306EED7AB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96" creationId="{D2D9D170-5F92-479E-B9A3-A44CC3CFEF9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97" creationId="{EB17C610-8DC6-4FE8-952B-4780C132EF7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98" creationId="{07329402-68C9-4FFF-B995-DC838A3D9B1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499" creationId="{36E3B6B0-8E36-4008-8173-9E33C315DDC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00" creationId="{72AC8E5A-2DE8-4436-AAF1-09F735E0A61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01" creationId="{722E8F46-7979-4CD5-A8A0-7A4AE85DDE2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02" creationId="{38C0B078-BD4F-4BE0-9029-2A915E8341D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03" creationId="{D570DA40-3A48-4B68-9340-6800DA73637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04" creationId="{FF56B82F-1BB5-4568-B245-4B990C003F2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05" creationId="{6C83927F-E065-4D33-B97F-1FECC699C1B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06" creationId="{483E7BB0-58A9-4D33-A2DD-D7351152917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07" creationId="{9A1C8B75-9613-4AC8-80DC-1B5EF7E2AD8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08" creationId="{0F9FA47F-2120-4CC0-989D-4EEC72E9AB9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09" creationId="{1A792F25-D896-475E-BD39-B4DB9F358CF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10" creationId="{CEA000A5-9A0D-448A-AE31-D4D0208F96C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11" creationId="{43DF39EC-E1BF-4E46-AB92-1B6975775D4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12" creationId="{135B2C60-733F-4D6F-A4AF-A4FD245049C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13" creationId="{FFC07715-F428-40D2-B777-117B4AF6DFB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14" creationId="{C6F62A33-2090-43A4-BA9F-EBEA4111947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15" creationId="{E70BB678-CCE2-4579-9468-30A9AB1FAF5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16" creationId="{F4187AF1-B006-47BB-BCFC-0F1D403D068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17" creationId="{937F2009-0B33-478C-A821-CFAC3FB161B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18" creationId="{B3118487-8C12-4879-AA89-688D354237A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19" creationId="{4982FE05-8281-40EB-ABE5-F63B4B2B169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20" creationId="{7F02A88E-753A-4FD6-A8CB-2F3A96F5A64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21" creationId="{D29E868A-C8D8-409E-8AA0-17A51AFBEFE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22" creationId="{A330923F-5084-4341-8E24-A59880A0EBF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23" creationId="{9BCFBC54-DECA-4270-A881-D82DE8C2896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24" creationId="{078B3D42-0696-4C9F-A577-029BBB20CBB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25" creationId="{09E59B1E-6DCA-4A3D-BABE-DBCBAB248E3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26" creationId="{070D1D5A-076F-4DF9-9E14-65A5360E6984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27" creationId="{8316E434-6445-40E9-B07F-14D4E18EB87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28" creationId="{640F0CBA-AD0F-4C08-96AE-3BE0FA7753C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29" creationId="{DB4CEBDA-7B73-4428-A356-309A7C40D744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30" creationId="{259F02E7-18B5-4B2E-BCFC-1E734B5B50A4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31" creationId="{135337AD-CFD4-48C6-962F-ED022B2FEF3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32" creationId="{CA0D0724-48ED-4DF3-BA38-CA08F525581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33" creationId="{0FB15251-BF07-470F-9F2F-E3E7E472C47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34" creationId="{FA2E769C-43A5-49BB-9E9F-B4B791C28C0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35" creationId="{216B868E-60A5-4928-A14B-493C778A99B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36" creationId="{B35B6B90-15B1-4ADB-8F2E-3F1E6A012F7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37" creationId="{A47DFF02-A4C9-46CE-AD84-59B3CD1C81C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38" creationId="{714414E0-C6FA-44CF-A002-B97D40F4D9D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39" creationId="{EDCD35FF-799E-46A1-AFDD-6AC2DB495AF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40" creationId="{8F48C83A-0A4C-414D-B626-E5AACEA194E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41" creationId="{37BBA3FD-3159-4F60-B13A-62B403D4D14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42" creationId="{A6DC7C9B-5C81-4D6D-B0C1-66E6B09B4D0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43" creationId="{41310947-B626-4D65-92C0-73F3D096F1C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44" creationId="{1D5283DA-C9C8-491F-BFFD-AF40232E2A8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45" creationId="{BA0C7F61-5E53-4924-81AC-E666C390FB2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46" creationId="{2D275591-1C1C-415E-B518-63BB335BF68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47" creationId="{3C0C4C70-4D10-4BB4-864B-D221899C8D8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48" creationId="{0CF5C3BC-F350-43B6-9A68-BC0471D30F7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49" creationId="{C0CBC913-31E8-4A08-B533-90E0DB1A856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50" creationId="{8510E7F0-666F-4A2F-9794-2D45402B8B2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51" creationId="{C4972F3A-EAC0-4B44-BC8F-83FF8EBF649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52" creationId="{A0610C5B-7948-44F8-806F-03D9E318917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53" creationId="{839F71CE-5302-424B-BFE6-6765E00904E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54" creationId="{8FC06C55-92DD-4A3F-8C92-BD578C2C826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55" creationId="{0FE69458-5F44-4018-BDE6-E8CD57A5713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56" creationId="{B946BB36-3DA9-47D1-8AAE-FEBB0F4D953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57" creationId="{A245E244-336E-45AD-8A10-DAED639A342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58" creationId="{F87214B7-C7BC-49C9-8ABE-45240CE0EA1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59" creationId="{A5EB6CE0-AC7D-481D-9447-EF6EA0D4D76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60" creationId="{B0A28E5F-A560-456D-9FA7-4A38D6F6BBF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61" creationId="{79C03A40-F0DC-4C97-8E9E-1AA4D06220C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62" creationId="{2B41BF2A-6F52-45BB-B12B-0680B18BD04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63" creationId="{947B4499-F19A-4E76-B587-AEE058F9C1A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64" creationId="{364E2E6D-4591-447E-B2E1-600E8D36FC9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65" creationId="{847C615F-CF96-4902-8F76-6B6887BA2E6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66" creationId="{F7CC6640-6083-42A4-8074-7FB4A6A4687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67" creationId="{4DD84097-2350-4D22-A264-10A4E64D3F5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68" creationId="{8FFD1E41-757A-4E99-BD25-5E15BA816F2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69" creationId="{5325E72D-D367-4CBD-ACE3-8D741D6151E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70" creationId="{6F17FC0C-D370-468C-95BA-243AE3B442C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71" creationId="{71F27103-548A-413B-B445-9E759ADFFF2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72" creationId="{A0F7C994-4C2A-4532-97D1-E1CDD54242B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73" creationId="{B9848678-2F4B-450B-9A53-13F9F89D97D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74" creationId="{150DF8C1-EDEF-49DF-9004-84F1BDD154A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75" creationId="{D028CA40-3BF3-4287-9A19-871D9CB0DC1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76" creationId="{21A29492-3C54-4B97-A9C6-0599C8C5974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77" creationId="{C9BBA828-235E-49DF-9BB2-478822176CD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78" creationId="{6C569F3E-C1C8-4E2C-A48A-8D1453FC31F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79" creationId="{C80FC923-2E30-4F0F-BB08-C525D6709F1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80" creationId="{3D649328-F3C9-4B91-8B08-CF2EA336D19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81" creationId="{945EA7F9-613C-40D4-81BC-31724001BCF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82" creationId="{1576E3E3-5A87-4ED8-B049-9A55FA84253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83" creationId="{5F2B21C6-B47F-47A5-BB36-6E6D46B56A0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84" creationId="{1F028C7B-48ED-40F6-8331-A9EA17015CF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85" creationId="{2F52BE3C-06BD-46A1-B284-F24EB5D6FBB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86" creationId="{44355D71-DB71-41A6-A3A3-2D5158C6935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87" creationId="{E78EC2B9-A7D8-4EAE-A6CB-419B530E477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88" creationId="{B5939B08-59F5-4E0C-A929-BF46887D1BA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89" creationId="{02874141-DFE2-42C7-A6CB-1FE2E241A3B4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90" creationId="{F775ECA3-3A8C-47E5-832C-A72529042E9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91" creationId="{4642E6BA-ABEC-47A0-A07C-D6E5426B420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92" creationId="{8F854F5B-A1A0-4242-8CDF-C9B0DEB2649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93" creationId="{25CA4E00-AA9A-4310-9370-165B927083B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94" creationId="{23A3FF1A-DE03-4589-B0DC-E5B4133C953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95" creationId="{692A1C6E-3160-41EA-957A-9E139BD4898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96" creationId="{2EDB0565-AB0E-45A8-A278-E1B1C8D98DA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97" creationId="{C82463F8-3B15-473B-92E5-6FC4BB02243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98" creationId="{B4220014-19A2-45F4-9CE2-F9FBA4DAE01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599" creationId="{62A4263B-82CE-4E49-A648-F2F80CC4EF5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00" creationId="{7C2371F4-D0B8-4149-A104-72BB514ADD2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01" creationId="{06A39FE3-3585-4AC6-82CC-46AF27A25754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02" creationId="{0B23138F-0B63-4622-A913-BA85EE72D91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03" creationId="{85055C85-F78B-4C67-8FA9-C2289315BA9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04" creationId="{45A6FB10-AE68-415F-9E42-0C9D8171001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05" creationId="{8B51D70B-4D46-404D-A92F-799B8423637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06" creationId="{6DF2513A-8F88-4425-AF50-0E1A27D4C6C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07" creationId="{BAD7E96F-411C-4DB0-9FD3-788B3D6266C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08" creationId="{771CC8D3-5CC5-409E-9158-BFA0F7A085F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09" creationId="{7D6A26D8-29B6-4B61-AE1B-469DC33244E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10" creationId="{A60AF0F7-38D8-4CBF-BA4C-1307ADCEA41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11" creationId="{B27DE364-5C8E-45EF-AAFC-0782524A400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12" creationId="{4BCDFAB5-C0E5-41EB-8134-B6E47BCC396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13" creationId="{D0BB72D8-CD1C-42D2-8636-387531B1B22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14" creationId="{060331C6-690F-4D9A-A49D-1A538075678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15" creationId="{8135E149-3DC1-47CE-A63A-2CBE95A2630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16" creationId="{24979643-7E16-47BB-890F-DADAE78D1E8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17" creationId="{681BE5D0-4EC4-45F8-9D66-BE7567F65BA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18" creationId="{27574F8E-4038-4F5B-AC8A-A5CF366771B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19" creationId="{E3698DAB-A57D-4E9C-979B-A536C1FD701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20" creationId="{97C66918-B46F-49CF-8F43-05045B7B87E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21" creationId="{B9EFB940-3806-4C57-AA39-A7C1E3C5DD6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22" creationId="{A41A8EBC-2BC4-4766-AC44-09A59DECC97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23" creationId="{7D45ECCE-70A6-4F1F-AABC-B66AC05E31C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24" creationId="{1A7F0EA8-E1CF-469F-82F8-FAF759DE0D0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25" creationId="{A4E12F52-30E8-4745-9D3B-6BDF73EAEC8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26" creationId="{4675FCB5-BF79-431A-93EE-2160C0B2595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27" creationId="{B5FBFDF7-604E-40A7-887C-86BC78A03D2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28" creationId="{F4CED68F-F872-4926-B667-4A815594330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29" creationId="{CAB45773-1837-4425-869F-6AB2EFA942D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30" creationId="{039E5108-755F-4122-8A5E-327E7793BB6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31" creationId="{DEF84636-2D0D-44CD-BA2A-77BB280F71A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32" creationId="{FFA83F4A-27BA-4222-A11A-66EA5FD7160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33" creationId="{F8B3D320-2B0B-49F0-B39E-3D4F1928EC8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34" creationId="{6CD9B42E-EE05-4FC6-B2A4-5B02463A7F6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35" creationId="{293FCB3A-C719-43E2-B973-B9F07E5DB46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36" creationId="{83E11179-7CD1-46CC-9F2D-8B1C91F07CE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37" creationId="{7908707A-6D48-4CE3-90A7-E8F5DBF8307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38" creationId="{18AAFE18-8CCD-40E9-8DCB-A8B7D687A16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39" creationId="{C8DE5528-7288-4E1A-81B9-9100B60489E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40" creationId="{0DCF7F3E-F916-4976-8564-27DD80487384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41" creationId="{E12C02AD-337C-4BF7-962D-22C3637BA89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42" creationId="{2FA49F0A-0977-4123-9833-E1B92D0EB617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43" creationId="{722CBD79-5ED3-4393-9C4A-0FFDC777D91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44" creationId="{10EFC270-F55E-480B-9934-4C4744C7FD7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45" creationId="{952CD1A1-E2C2-4C5E-826B-0FDB6DDF985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46" creationId="{5BE79998-DCB8-4ECB-B09F-0C34D1030CA4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47" creationId="{A1C6A8D4-05E6-4513-A775-C49C1F06A8F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48" creationId="{E4C06B72-FEB1-4BCF-89BF-93181A8290F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49" creationId="{6FD9AC26-5612-40CF-AD00-E6AC5AE3622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50" creationId="{E8DC510E-9880-44CE-9EA2-098C8E7A214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51" creationId="{192D2628-3BE9-4206-A284-0492FB2BCBEE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52" creationId="{291F172D-9AE1-46CF-AA06-DFB4B0749D9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53" creationId="{869CB245-9E9E-4FC2-A8FA-692F90F1C2D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54" creationId="{3D147794-BB76-4484-ABEA-2B3D94BBDBF0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55" creationId="{C031880E-3B4B-4994-A47A-017FE50333F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56" creationId="{6A291A49-EAC0-4865-85A0-65FE0EF8FA1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57" creationId="{4E0BAF17-11B1-498D-84D3-B808079CD3B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58" creationId="{D3978E73-7BC9-4896-8C01-D0D357ECDBC4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59" creationId="{CE16C3C3-9496-4200-9104-09029D0BF6E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60" creationId="{E8A69A99-1821-496C-AB09-C7A1CC857E9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61" creationId="{CF075832-4935-49CF-8A64-CE857027D274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62" creationId="{88071D41-7744-4EA2-AC46-5B909792ABE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63" creationId="{E4A9B752-432C-4343-8DDF-9ECE23E0B3B4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64" creationId="{3D96B0A9-19B6-447F-A75C-672C69BB464C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65" creationId="{CCE7DD6D-AC29-40A7-A515-78DD6FCD9478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66" creationId="{716BFD56-5675-460A-B603-F4E4A4888622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67" creationId="{37F9BF4E-F804-4EF9-A094-CD8D93B6C4F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68" creationId="{FF967477-2271-4654-8BA3-DA06C767E68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69" creationId="{C0D1DB58-5AA9-41C7-8DD6-230845FA512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70" creationId="{0F5E462E-A4B4-4B3F-94D5-1F9C518BA79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71" creationId="{B3B67234-FE44-4CD2-8401-1BA6F485F766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72" creationId="{74541168-640A-4576-8141-FC12DEDDBEF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73" creationId="{05DADCE0-1090-48C2-B0C1-CB3910764BA1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74" creationId="{042A776B-C4AA-4F83-8052-82E08CB0F03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75" creationId="{6611F180-FE5C-4466-BD5C-AD14FDA635F5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76" creationId="{CE8529AB-9D76-4439-A5F4-D39138514CA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77" creationId="{133857B9-6F3D-4AB6-92E8-70FD1E28A2BF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78" creationId="{42F088ED-CE69-4729-A495-477ED5DBB499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79" creationId="{C9551102-A0C7-4A09-A42E-A874E2ADA3E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80" creationId="{E8E794A7-79E1-4DF9-A927-1F35C92D5A7D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81" creationId="{32D1AC0A-530D-40F3-AD98-DE477531A1E3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82" creationId="{07311429-750B-4BEA-AD97-05A49E7A207A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83" creationId="{28324350-C638-4C08-AE4C-6DA4E1D1298B}"/>
          </ac:spMkLst>
        </pc:spChg>
        <pc:spChg chg="mod">
          <ac:chgData name="GUY Margaux" userId="e01a3446-2140-426a-aa3c-4bc15b164290" providerId="ADAL" clId="{B1EB8964-F517-46F4-877C-BFC95192D7DA}" dt="2024-08-20T13:20:52.770" v="2997"/>
          <ac:spMkLst>
            <pc:docMk/>
            <pc:sldMk cId="1114374524" sldId="335"/>
            <ac:spMk id="4684" creationId="{5DDAE207-BC73-4AAD-958C-51270651E4C4}"/>
          </ac:spMkLst>
        </pc:spChg>
        <pc:spChg chg="del mod topLvl">
          <ac:chgData name="GUY Margaux" userId="e01a3446-2140-426a-aa3c-4bc15b164290" providerId="ADAL" clId="{B1EB8964-F517-46F4-877C-BFC95192D7DA}" dt="2024-08-20T13:21:45.131" v="3008" actId="478"/>
          <ac:spMkLst>
            <pc:docMk/>
            <pc:sldMk cId="1114374524" sldId="335"/>
            <ac:spMk id="4686" creationId="{191889F9-E56E-4838-8DC8-A0A17A0218D0}"/>
          </ac:spMkLst>
        </pc:spChg>
        <pc:spChg chg="del mod topLvl">
          <ac:chgData name="GUY Margaux" userId="e01a3446-2140-426a-aa3c-4bc15b164290" providerId="ADAL" clId="{B1EB8964-F517-46F4-877C-BFC95192D7DA}" dt="2024-08-20T13:21:42.522" v="3007" actId="478"/>
          <ac:spMkLst>
            <pc:docMk/>
            <pc:sldMk cId="1114374524" sldId="335"/>
            <ac:spMk id="4687" creationId="{3EEE768C-0BD0-455E-86B9-C13D46C44559}"/>
          </ac:spMkLst>
        </pc:spChg>
        <pc:spChg chg="del mod topLvl">
          <ac:chgData name="GUY Margaux" userId="e01a3446-2140-426a-aa3c-4bc15b164290" providerId="ADAL" clId="{B1EB8964-F517-46F4-877C-BFC95192D7DA}" dt="2024-08-20T13:22:54.140" v="3031" actId="478"/>
          <ac:spMkLst>
            <pc:docMk/>
            <pc:sldMk cId="1114374524" sldId="335"/>
            <ac:spMk id="4688" creationId="{9EF051F9-E628-4472-A61D-B3B19F44AA8A}"/>
          </ac:spMkLst>
        </pc:spChg>
        <pc:spChg chg="mod topLvl">
          <ac:chgData name="GUY Margaux" userId="e01a3446-2140-426a-aa3c-4bc15b164290" providerId="ADAL" clId="{B1EB8964-F517-46F4-877C-BFC95192D7DA}" dt="2024-08-20T13:33:01.879" v="3223" actId="164"/>
          <ac:spMkLst>
            <pc:docMk/>
            <pc:sldMk cId="1114374524" sldId="335"/>
            <ac:spMk id="4689" creationId="{D470C18D-A414-4B20-8515-6C3D6E14D898}"/>
          </ac:spMkLst>
        </pc:spChg>
        <pc:spChg chg="mod topLvl">
          <ac:chgData name="GUY Margaux" userId="e01a3446-2140-426a-aa3c-4bc15b164290" providerId="ADAL" clId="{B1EB8964-F517-46F4-877C-BFC95192D7DA}" dt="2024-08-20T13:33:24.242" v="3227" actId="164"/>
          <ac:spMkLst>
            <pc:docMk/>
            <pc:sldMk cId="1114374524" sldId="335"/>
            <ac:spMk id="4690" creationId="{4757B5F5-0305-4179-835D-3C7406B6F30E}"/>
          </ac:spMkLst>
        </pc:spChg>
        <pc:spChg chg="mod topLvl">
          <ac:chgData name="GUY Margaux" userId="e01a3446-2140-426a-aa3c-4bc15b164290" providerId="ADAL" clId="{B1EB8964-F517-46F4-877C-BFC95192D7DA}" dt="2024-08-20T13:33:24.242" v="3227" actId="164"/>
          <ac:spMkLst>
            <pc:docMk/>
            <pc:sldMk cId="1114374524" sldId="335"/>
            <ac:spMk id="4691" creationId="{093AEC4D-3535-4A75-AAC8-7B5A31468C33}"/>
          </ac:spMkLst>
        </pc:spChg>
        <pc:spChg chg="mod topLvl">
          <ac:chgData name="GUY Margaux" userId="e01a3446-2140-426a-aa3c-4bc15b164290" providerId="ADAL" clId="{B1EB8964-F517-46F4-877C-BFC95192D7DA}" dt="2024-08-20T13:33:01.879" v="3223" actId="164"/>
          <ac:spMkLst>
            <pc:docMk/>
            <pc:sldMk cId="1114374524" sldId="335"/>
            <ac:spMk id="4692" creationId="{568F3818-A1B8-4914-86DD-AE0E556FD1EF}"/>
          </ac:spMkLst>
        </pc:spChg>
        <pc:spChg chg="mod topLvl">
          <ac:chgData name="GUY Margaux" userId="e01a3446-2140-426a-aa3c-4bc15b164290" providerId="ADAL" clId="{B1EB8964-F517-46F4-877C-BFC95192D7DA}" dt="2024-08-20T13:33:01.879" v="3223" actId="164"/>
          <ac:spMkLst>
            <pc:docMk/>
            <pc:sldMk cId="1114374524" sldId="335"/>
            <ac:spMk id="4693" creationId="{6288AEC6-E0D0-48FE-9D2F-D3A4F1A5D014}"/>
          </ac:spMkLst>
        </pc:spChg>
        <pc:spChg chg="mod topLvl">
          <ac:chgData name="GUY Margaux" userId="e01a3446-2140-426a-aa3c-4bc15b164290" providerId="ADAL" clId="{B1EB8964-F517-46F4-877C-BFC95192D7DA}" dt="2024-08-20T13:33:01.879" v="3223" actId="164"/>
          <ac:spMkLst>
            <pc:docMk/>
            <pc:sldMk cId="1114374524" sldId="335"/>
            <ac:spMk id="4694" creationId="{A0ABD8B9-5DC5-4BA6-B76D-14CC309C394E}"/>
          </ac:spMkLst>
        </pc:spChg>
        <pc:spChg chg="mod topLvl">
          <ac:chgData name="GUY Margaux" userId="e01a3446-2140-426a-aa3c-4bc15b164290" providerId="ADAL" clId="{B1EB8964-F517-46F4-877C-BFC95192D7DA}" dt="2024-08-20T13:34:50.355" v="3234" actId="164"/>
          <ac:spMkLst>
            <pc:docMk/>
            <pc:sldMk cId="1114374524" sldId="335"/>
            <ac:spMk id="4695" creationId="{7B045494-FCF5-485D-B517-0B5DC3353454}"/>
          </ac:spMkLst>
        </pc:spChg>
        <pc:spChg chg="mod topLvl">
          <ac:chgData name="GUY Margaux" userId="e01a3446-2140-426a-aa3c-4bc15b164290" providerId="ADAL" clId="{B1EB8964-F517-46F4-877C-BFC95192D7DA}" dt="2024-08-20T13:34:50.355" v="3234" actId="164"/>
          <ac:spMkLst>
            <pc:docMk/>
            <pc:sldMk cId="1114374524" sldId="335"/>
            <ac:spMk id="4696" creationId="{C3ABE330-9268-4FC0-B631-4DF9B921B851}"/>
          </ac:spMkLst>
        </pc:spChg>
        <pc:spChg chg="mod topLvl">
          <ac:chgData name="GUY Margaux" userId="e01a3446-2140-426a-aa3c-4bc15b164290" providerId="ADAL" clId="{B1EB8964-F517-46F4-877C-BFC95192D7DA}" dt="2024-08-20T13:34:50.355" v="3234" actId="164"/>
          <ac:spMkLst>
            <pc:docMk/>
            <pc:sldMk cId="1114374524" sldId="335"/>
            <ac:spMk id="4697" creationId="{0073AAD9-BD22-4FE1-90FC-D27BC3F4EAB4}"/>
          </ac:spMkLst>
        </pc:spChg>
        <pc:spChg chg="mod topLvl">
          <ac:chgData name="GUY Margaux" userId="e01a3446-2140-426a-aa3c-4bc15b164290" providerId="ADAL" clId="{B1EB8964-F517-46F4-877C-BFC95192D7DA}" dt="2024-08-20T13:34:50.355" v="3234" actId="164"/>
          <ac:spMkLst>
            <pc:docMk/>
            <pc:sldMk cId="1114374524" sldId="335"/>
            <ac:spMk id="4698" creationId="{532291F2-F7F4-4588-B8E6-86C54A858CA9}"/>
          </ac:spMkLst>
        </pc:spChg>
        <pc:spChg chg="mod topLvl">
          <ac:chgData name="GUY Margaux" userId="e01a3446-2140-426a-aa3c-4bc15b164290" providerId="ADAL" clId="{B1EB8964-F517-46F4-877C-BFC95192D7DA}" dt="2024-08-20T13:34:50.355" v="3234" actId="164"/>
          <ac:spMkLst>
            <pc:docMk/>
            <pc:sldMk cId="1114374524" sldId="335"/>
            <ac:spMk id="4699" creationId="{20C384AD-C92D-4736-B3B3-17B405011186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4700" creationId="{B111E075-E273-4A76-86C3-868341608570}"/>
          </ac:spMkLst>
        </pc:spChg>
        <pc:spChg chg="mod topLvl">
          <ac:chgData name="GUY Margaux" userId="e01a3446-2140-426a-aa3c-4bc15b164290" providerId="ADAL" clId="{B1EB8964-F517-46F4-877C-BFC95192D7DA}" dt="2024-08-20T13:34:50.355" v="3234" actId="164"/>
          <ac:spMkLst>
            <pc:docMk/>
            <pc:sldMk cId="1114374524" sldId="335"/>
            <ac:spMk id="4701" creationId="{62852D2A-7B57-4559-BF87-49BCF82FEA0B}"/>
          </ac:spMkLst>
        </pc:spChg>
        <pc:spChg chg="mod topLvl">
          <ac:chgData name="GUY Margaux" userId="e01a3446-2140-426a-aa3c-4bc15b164290" providerId="ADAL" clId="{B1EB8964-F517-46F4-877C-BFC95192D7DA}" dt="2024-08-20T13:34:50.355" v="3234" actId="164"/>
          <ac:spMkLst>
            <pc:docMk/>
            <pc:sldMk cId="1114374524" sldId="335"/>
            <ac:spMk id="4702" creationId="{180B60D2-1E84-47FA-913A-8700046C7231}"/>
          </ac:spMkLst>
        </pc:spChg>
        <pc:spChg chg="mod topLvl">
          <ac:chgData name="GUY Margaux" userId="e01a3446-2140-426a-aa3c-4bc15b164290" providerId="ADAL" clId="{B1EB8964-F517-46F4-877C-BFC95192D7DA}" dt="2024-08-20T13:34:50.355" v="3234" actId="164"/>
          <ac:spMkLst>
            <pc:docMk/>
            <pc:sldMk cId="1114374524" sldId="335"/>
            <ac:spMk id="4703" creationId="{4F19E272-65D6-4903-8582-0AB5427FBA42}"/>
          </ac:spMkLst>
        </pc:spChg>
        <pc:spChg chg="mod topLvl">
          <ac:chgData name="GUY Margaux" userId="e01a3446-2140-426a-aa3c-4bc15b164290" providerId="ADAL" clId="{B1EB8964-F517-46F4-877C-BFC95192D7DA}" dt="2024-08-20T13:34:50.355" v="3234" actId="164"/>
          <ac:spMkLst>
            <pc:docMk/>
            <pc:sldMk cId="1114374524" sldId="335"/>
            <ac:spMk id="4704" creationId="{7C47C04E-5CF0-43FD-A9DB-A5FDF3A7FE04}"/>
          </ac:spMkLst>
        </pc:spChg>
        <pc:spChg chg="mod topLvl">
          <ac:chgData name="GUY Margaux" userId="e01a3446-2140-426a-aa3c-4bc15b164290" providerId="ADAL" clId="{B1EB8964-F517-46F4-877C-BFC95192D7DA}" dt="2024-08-20T13:34:50.355" v="3234" actId="164"/>
          <ac:spMkLst>
            <pc:docMk/>
            <pc:sldMk cId="1114374524" sldId="335"/>
            <ac:spMk id="4705" creationId="{B95C08B3-8F27-431E-94B4-CEC5D1851E29}"/>
          </ac:spMkLst>
        </pc:spChg>
        <pc:spChg chg="mod topLvl">
          <ac:chgData name="GUY Margaux" userId="e01a3446-2140-426a-aa3c-4bc15b164290" providerId="ADAL" clId="{B1EB8964-F517-46F4-877C-BFC95192D7DA}" dt="2024-08-20T13:34:50.355" v="3234" actId="164"/>
          <ac:spMkLst>
            <pc:docMk/>
            <pc:sldMk cId="1114374524" sldId="335"/>
            <ac:spMk id="4706" creationId="{92272058-1D05-4092-8C1B-6464DC4F7D22}"/>
          </ac:spMkLst>
        </pc:spChg>
        <pc:spChg chg="mod topLvl">
          <ac:chgData name="GUY Margaux" userId="e01a3446-2140-426a-aa3c-4bc15b164290" providerId="ADAL" clId="{B1EB8964-F517-46F4-877C-BFC95192D7DA}" dt="2024-08-20T13:33:24.242" v="3227" actId="164"/>
          <ac:spMkLst>
            <pc:docMk/>
            <pc:sldMk cId="1114374524" sldId="335"/>
            <ac:spMk id="4707" creationId="{89A8C26C-5BB6-4A2A-A48E-64A54758E040}"/>
          </ac:spMkLst>
        </pc:spChg>
        <pc:spChg chg="mod topLvl">
          <ac:chgData name="GUY Margaux" userId="e01a3446-2140-426a-aa3c-4bc15b164290" providerId="ADAL" clId="{B1EB8964-F517-46F4-877C-BFC95192D7DA}" dt="2024-08-20T13:33:01.879" v="3223" actId="164"/>
          <ac:spMkLst>
            <pc:docMk/>
            <pc:sldMk cId="1114374524" sldId="335"/>
            <ac:spMk id="4708" creationId="{29C2986A-BA1C-46C4-9C62-9C5B828D9586}"/>
          </ac:spMkLst>
        </pc:spChg>
        <pc:spChg chg="mod topLvl">
          <ac:chgData name="GUY Margaux" userId="e01a3446-2140-426a-aa3c-4bc15b164290" providerId="ADAL" clId="{B1EB8964-F517-46F4-877C-BFC95192D7DA}" dt="2024-08-20T13:33:01.879" v="3223" actId="164"/>
          <ac:spMkLst>
            <pc:docMk/>
            <pc:sldMk cId="1114374524" sldId="335"/>
            <ac:spMk id="4709" creationId="{DC85AAB4-9AA5-4CC8-9DD9-E73FE27BE194}"/>
          </ac:spMkLst>
        </pc:spChg>
        <pc:spChg chg="mod topLvl">
          <ac:chgData name="GUY Margaux" userId="e01a3446-2140-426a-aa3c-4bc15b164290" providerId="ADAL" clId="{B1EB8964-F517-46F4-877C-BFC95192D7DA}" dt="2024-08-20T13:33:24.242" v="3227" actId="164"/>
          <ac:spMkLst>
            <pc:docMk/>
            <pc:sldMk cId="1114374524" sldId="335"/>
            <ac:spMk id="4710" creationId="{E5AA2E03-7F2C-482F-B5BE-1771FB850022}"/>
          </ac:spMkLst>
        </pc:spChg>
        <pc:spChg chg="mod topLvl">
          <ac:chgData name="GUY Margaux" userId="e01a3446-2140-426a-aa3c-4bc15b164290" providerId="ADAL" clId="{B1EB8964-F517-46F4-877C-BFC95192D7DA}" dt="2024-08-20T13:33:24.242" v="3227" actId="164"/>
          <ac:spMkLst>
            <pc:docMk/>
            <pc:sldMk cId="1114374524" sldId="335"/>
            <ac:spMk id="4711" creationId="{182ADCFE-47D6-49E6-91D3-11D1EDC578C8}"/>
          </ac:spMkLst>
        </pc:spChg>
        <pc:spChg chg="mod topLvl">
          <ac:chgData name="GUY Margaux" userId="e01a3446-2140-426a-aa3c-4bc15b164290" providerId="ADAL" clId="{B1EB8964-F517-46F4-877C-BFC95192D7DA}" dt="2024-08-20T13:33:24.242" v="3227" actId="164"/>
          <ac:spMkLst>
            <pc:docMk/>
            <pc:sldMk cId="1114374524" sldId="335"/>
            <ac:spMk id="4712" creationId="{FA5550AE-F9EF-4D71-8A1E-F55592AC2296}"/>
          </ac:spMkLst>
        </pc:spChg>
        <pc:spChg chg="mod topLvl">
          <ac:chgData name="GUY Margaux" userId="e01a3446-2140-426a-aa3c-4bc15b164290" providerId="ADAL" clId="{B1EB8964-F517-46F4-877C-BFC95192D7DA}" dt="2024-08-20T13:34:50.355" v="3234" actId="164"/>
          <ac:spMkLst>
            <pc:docMk/>
            <pc:sldMk cId="1114374524" sldId="335"/>
            <ac:spMk id="4713" creationId="{2A575E3F-42D2-4774-A773-E7C6F2471F26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4714" creationId="{F20405D2-EAD0-4D09-BADB-5464FA648B71}"/>
          </ac:spMkLst>
        </pc:spChg>
        <pc:spChg chg="mod topLvl">
          <ac:chgData name="GUY Margaux" userId="e01a3446-2140-426a-aa3c-4bc15b164290" providerId="ADAL" clId="{B1EB8964-F517-46F4-877C-BFC95192D7DA}" dt="2024-08-20T13:34:50.355" v="3234" actId="164"/>
          <ac:spMkLst>
            <pc:docMk/>
            <pc:sldMk cId="1114374524" sldId="335"/>
            <ac:spMk id="4715" creationId="{0B54ACE0-6CA2-4769-9226-F8F8DD348A60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4716" creationId="{E45BBC87-08C3-4E5F-B093-7ED29D9AEFC2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4717" creationId="{9C734A64-3C91-4D96-B911-B929A85823D5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4718" creationId="{CC9C0B4C-7711-44E9-85BC-D949044639A1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4719" creationId="{0E565E44-770D-4289-9049-E55815D8854B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4720" creationId="{1950D878-2F06-4F8A-9EBC-2A1A67EC2E8E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4721" creationId="{0F132B02-CFC2-483D-AC06-7306B912A92B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4722" creationId="{D6002E7C-BA81-40E0-9B59-57AAF7B3C947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4723" creationId="{E8181221-3EC9-4E7B-B61A-AC452E12917F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4724" creationId="{322036B0-B0EA-47AB-81BF-3B36A1088954}"/>
          </ac:spMkLst>
        </pc:spChg>
        <pc:spChg chg="mod ord topLvl">
          <ac:chgData name="GUY Margaux" userId="e01a3446-2140-426a-aa3c-4bc15b164290" providerId="ADAL" clId="{B1EB8964-F517-46F4-877C-BFC95192D7DA}" dt="2024-08-20T13:33:01.879" v="3223" actId="164"/>
          <ac:spMkLst>
            <pc:docMk/>
            <pc:sldMk cId="1114374524" sldId="335"/>
            <ac:spMk id="4725" creationId="{3CE8FF5B-F7BF-4749-B23F-FF0B10F9D9C5}"/>
          </ac:spMkLst>
        </pc:spChg>
        <pc:spChg chg="add del mod ord topLvl">
          <ac:chgData name="GUY Margaux" userId="e01a3446-2140-426a-aa3c-4bc15b164290" providerId="ADAL" clId="{B1EB8964-F517-46F4-877C-BFC95192D7DA}" dt="2024-08-20T13:33:24.242" v="3227" actId="164"/>
          <ac:spMkLst>
            <pc:docMk/>
            <pc:sldMk cId="1114374524" sldId="335"/>
            <ac:spMk id="4726" creationId="{A7CE35BB-87B8-4952-AC09-6BF3A93F3379}"/>
          </ac:spMkLst>
        </pc:spChg>
        <pc:spChg chg="mod or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4727" creationId="{ECC04FD7-3DE8-4BE8-A5A7-0039334A05BA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4728" creationId="{0D958C2B-1EAB-4EDD-9DB8-C953AF0308BE}"/>
          </ac:spMkLst>
        </pc:spChg>
        <pc:spChg chg="mod ord topLvl">
          <ac:chgData name="GUY Margaux" userId="e01a3446-2140-426a-aa3c-4bc15b164290" providerId="ADAL" clId="{B1EB8964-F517-46F4-877C-BFC95192D7DA}" dt="2024-08-20T13:34:50.355" v="3234" actId="164"/>
          <ac:spMkLst>
            <pc:docMk/>
            <pc:sldMk cId="1114374524" sldId="335"/>
            <ac:spMk id="4729" creationId="{0EEFC03F-5CA8-4A1C-B4DA-7DF42126F80B}"/>
          </ac:spMkLst>
        </pc:spChg>
        <pc:spChg chg="mod topLvl">
          <ac:chgData name="GUY Margaux" userId="e01a3446-2140-426a-aa3c-4bc15b164290" providerId="ADAL" clId="{B1EB8964-F517-46F4-877C-BFC95192D7DA}" dt="2024-08-20T13:27:16.983" v="3067" actId="164"/>
          <ac:spMkLst>
            <pc:docMk/>
            <pc:sldMk cId="1114374524" sldId="335"/>
            <ac:spMk id="4730" creationId="{D2EF8840-B89F-42CA-9F22-DE8C1BC05729}"/>
          </ac:spMkLst>
        </pc:spChg>
        <pc:spChg chg="mod topLvl">
          <ac:chgData name="GUY Margaux" userId="e01a3446-2140-426a-aa3c-4bc15b164290" providerId="ADAL" clId="{B1EB8964-F517-46F4-877C-BFC95192D7DA}" dt="2024-08-20T13:27:16.983" v="3067" actId="164"/>
          <ac:spMkLst>
            <pc:docMk/>
            <pc:sldMk cId="1114374524" sldId="335"/>
            <ac:spMk id="4731" creationId="{B69D3750-A3FB-45F1-8B11-72C79F248B7E}"/>
          </ac:spMkLst>
        </pc:spChg>
        <pc:spChg chg="del mod topLvl">
          <ac:chgData name="GUY Margaux" userId="e01a3446-2140-426a-aa3c-4bc15b164290" providerId="ADAL" clId="{B1EB8964-F517-46F4-877C-BFC95192D7DA}" dt="2024-08-20T13:23:01.770" v="3034" actId="478"/>
          <ac:spMkLst>
            <pc:docMk/>
            <pc:sldMk cId="1114374524" sldId="335"/>
            <ac:spMk id="4732" creationId="{2543346B-5980-4505-96D2-97CEC535D6F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33" creationId="{8458C566-E442-4FCF-95A4-436C48A99B6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34" creationId="{F9C9D7F0-BF2A-414B-A6F0-A231413E6D3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35" creationId="{CD12969E-0E18-41FA-9FD3-EA49973DBBA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36" creationId="{9A04BBE6-84CE-4616-998B-8931FF83E3EB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37" creationId="{C29E2E32-B9FD-491B-8ACC-F0AC07B40823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38" creationId="{C5DD4837-B50D-419D-BD99-BE22E9D6755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39" creationId="{362F74A6-2879-4F06-BD5D-E1A2C45509BE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40" creationId="{6CA5B0D9-6682-421D-BFAB-E27D6B6B074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41" creationId="{744B3501-CA9B-41C9-8A7B-38649121D54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42" creationId="{C67330B8-CCE2-42A7-9F69-66739C102B1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43" creationId="{FBD7CB79-2050-4DD6-9274-7498CE275BDB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44" creationId="{0688C4E5-11AB-412A-BE81-BDD50E1EAAB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45" creationId="{3C38B401-ED04-4F23-B21F-69E929AA9E38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46" creationId="{C3026216-D25F-43DC-9294-EF943FD9D48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47" creationId="{9E61BDC7-7D56-4300-A579-A11FDEACA689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48" creationId="{681ACDC5-412B-41D9-8015-CCDE6C9B60B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49" creationId="{8C9B1FA1-6892-410C-B888-6C1D71D6B7B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50" creationId="{B173D295-A636-4176-B58E-C0D9E9F8C993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51" creationId="{E1B30942-B94B-4FBD-8B64-AF1B7B76019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52" creationId="{B89433D1-C22E-4FB0-9522-1B48FA1E852F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53" creationId="{4A2E8124-4D1C-417C-A415-5EEFA240E81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54" creationId="{28EA3B3C-8DE1-4A3A-962D-24E5E4AB012E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55" creationId="{BFFA802A-11D9-4743-B4DA-04D231BBF1BE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56" creationId="{3909C992-0CA2-48E2-95C0-00371CAEB28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57" creationId="{C210C3CD-5860-456A-84E5-DE7AC507832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58" creationId="{659134EB-DC56-442D-9696-A16D64CD817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59" creationId="{E09092A2-27AC-4C71-B68B-9A4DBE35F0E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60" creationId="{FBACDC83-767D-49B9-B050-F3731E37D80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61" creationId="{F3C8D368-399F-402E-8321-0DC9E21F92EB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62" creationId="{8C17133F-0B4E-4F92-93BF-1131428D7B3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63" creationId="{AE1958D9-8918-41E9-A86C-19E720A8883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64" creationId="{890C192C-3F8B-47A0-982D-C93C8BF8F39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65" creationId="{CA720BD2-4FCC-457B-9081-CB41D976FBF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66" creationId="{FC10FC41-FD38-4845-B048-110556D2D78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67" creationId="{A390A6FE-F251-4EDC-9B1F-6D5B68C3B04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68" creationId="{A3266FE8-E1FA-4B77-96FD-6DA532E16DF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69" creationId="{AC018EE5-A2EF-4795-A3AC-D14C8DBE781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70" creationId="{94CEADF1-0A14-487B-8083-D462C1C5EF7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71" creationId="{0261ED42-E9A8-471C-9F16-E759972C620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72" creationId="{1B8E4C86-FF89-4D7A-A87B-C811AE8D816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73" creationId="{8FC0D3FB-DE20-4CCE-9B74-8C90752C73FB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74" creationId="{14CE805B-1C26-4B6B-B212-75CD8477668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75" creationId="{3D459F84-0324-4C75-AA84-ADAE9909622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76" creationId="{5FCE47C6-385E-471B-8315-6BE941FE2C6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77" creationId="{FD5B5B00-8547-4D6A-A1D5-9B6D38C9A1E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78" creationId="{332D1A5F-84AB-40B7-A147-4BD3F95AC449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79" creationId="{33892AA5-C4EB-4C6E-AF15-8B37A08A3BD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80" creationId="{AA053BBC-F301-4188-A1D8-E1C2C0EC194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81" creationId="{A17623E3-724D-4FE9-A9B1-1D9AF1EE323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82" creationId="{EDFC06A7-03B6-40BF-AAF3-ED5DF047077F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83" creationId="{A8D33736-B2C7-4991-A4A9-A4665E9D7247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84" creationId="{C4B520EE-4E04-459D-9412-1ED975B22A0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85" creationId="{FED820DF-FE16-4BD5-AAA8-F4A7CB6547E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86" creationId="{5698B7B3-000E-4B9F-BC18-59E6EF3C3A0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87" creationId="{0A98E842-1099-4567-8FAB-18EBA5B17BF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88" creationId="{1D6F70FE-BC02-40BF-AE1F-B716388AC317}"/>
          </ac:spMkLst>
        </pc:spChg>
        <pc:spChg chg="mod topLvl">
          <ac:chgData name="GUY Margaux" userId="e01a3446-2140-426a-aa3c-4bc15b164290" providerId="ADAL" clId="{B1EB8964-F517-46F4-877C-BFC95192D7DA}" dt="2024-08-20T13:28:45.273" v="3163" actId="164"/>
          <ac:spMkLst>
            <pc:docMk/>
            <pc:sldMk cId="1114374524" sldId="335"/>
            <ac:spMk id="4789" creationId="{B6E016B9-60FA-4284-9183-E97033B20F63}"/>
          </ac:spMkLst>
        </pc:spChg>
        <pc:spChg chg="mod topLvl">
          <ac:chgData name="GUY Margaux" userId="e01a3446-2140-426a-aa3c-4bc15b164290" providerId="ADAL" clId="{B1EB8964-F517-46F4-877C-BFC95192D7DA}" dt="2024-08-20T13:28:45.273" v="3163" actId="164"/>
          <ac:spMkLst>
            <pc:docMk/>
            <pc:sldMk cId="1114374524" sldId="335"/>
            <ac:spMk id="4790" creationId="{FAB7C312-EA72-4E5D-B315-556FCC84496C}"/>
          </ac:spMkLst>
        </pc:spChg>
        <pc:spChg chg="del mod topLvl">
          <ac:chgData name="GUY Margaux" userId="e01a3446-2140-426a-aa3c-4bc15b164290" providerId="ADAL" clId="{B1EB8964-F517-46F4-877C-BFC95192D7DA}" dt="2024-08-20T13:22:56.328" v="3032" actId="478"/>
          <ac:spMkLst>
            <pc:docMk/>
            <pc:sldMk cId="1114374524" sldId="335"/>
            <ac:spMk id="4791" creationId="{C106CAA0-32BB-479B-9453-A3EF3CC1CC24}"/>
          </ac:spMkLst>
        </pc:spChg>
        <pc:spChg chg="mod topLvl">
          <ac:chgData name="GUY Margaux" userId="e01a3446-2140-426a-aa3c-4bc15b164290" providerId="ADAL" clId="{B1EB8964-F517-46F4-877C-BFC95192D7DA}" dt="2024-08-20T13:44:11.822" v="3316" actId="164"/>
          <ac:spMkLst>
            <pc:docMk/>
            <pc:sldMk cId="1114374524" sldId="335"/>
            <ac:spMk id="4792" creationId="{22481878-1D96-499C-A550-3DCE910EDCF2}"/>
          </ac:spMkLst>
        </pc:spChg>
        <pc:spChg chg="del mod topLvl">
          <ac:chgData name="GUY Margaux" userId="e01a3446-2140-426a-aa3c-4bc15b164290" providerId="ADAL" clId="{B1EB8964-F517-46F4-877C-BFC95192D7DA}" dt="2024-08-20T13:42:42.404" v="3301" actId="21"/>
          <ac:spMkLst>
            <pc:docMk/>
            <pc:sldMk cId="1114374524" sldId="335"/>
            <ac:spMk id="4793" creationId="{EA45C745-F218-4F51-80FE-681173CEC3D8}"/>
          </ac:spMkLst>
        </pc:spChg>
        <pc:spChg chg="del mod topLvl">
          <ac:chgData name="GUY Margaux" userId="e01a3446-2140-426a-aa3c-4bc15b164290" providerId="ADAL" clId="{B1EB8964-F517-46F4-877C-BFC95192D7DA}" dt="2024-08-20T13:41:58.086" v="3299" actId="21"/>
          <ac:spMkLst>
            <pc:docMk/>
            <pc:sldMk cId="1114374524" sldId="335"/>
            <ac:spMk id="4794" creationId="{A9118E28-E9EF-444A-8E3F-69B19B170DCC}"/>
          </ac:spMkLst>
        </pc:spChg>
        <pc:spChg chg="del mod topLvl">
          <ac:chgData name="GUY Margaux" userId="e01a3446-2140-426a-aa3c-4bc15b164290" providerId="ADAL" clId="{B1EB8964-F517-46F4-877C-BFC95192D7DA}" dt="2024-08-20T13:41:58.086" v="3299" actId="21"/>
          <ac:spMkLst>
            <pc:docMk/>
            <pc:sldMk cId="1114374524" sldId="335"/>
            <ac:spMk id="4795" creationId="{1155DB67-3693-45F3-B7F8-831BA535FBF0}"/>
          </ac:spMkLst>
        </pc:spChg>
        <pc:spChg chg="del mod topLvl">
          <ac:chgData name="GUY Margaux" userId="e01a3446-2140-426a-aa3c-4bc15b164290" providerId="ADAL" clId="{B1EB8964-F517-46F4-877C-BFC95192D7DA}" dt="2024-08-20T13:41:58.086" v="3299" actId="21"/>
          <ac:spMkLst>
            <pc:docMk/>
            <pc:sldMk cId="1114374524" sldId="335"/>
            <ac:spMk id="4796" creationId="{20B065D9-A94D-415C-B54A-442D5AA9DF53}"/>
          </ac:spMkLst>
        </pc:spChg>
        <pc:spChg chg="del mod topLvl">
          <ac:chgData name="GUY Margaux" userId="e01a3446-2140-426a-aa3c-4bc15b164290" providerId="ADAL" clId="{B1EB8964-F517-46F4-877C-BFC95192D7DA}" dt="2024-08-20T13:41:58.086" v="3299" actId="21"/>
          <ac:spMkLst>
            <pc:docMk/>
            <pc:sldMk cId="1114374524" sldId="335"/>
            <ac:spMk id="4797" creationId="{3AB54663-AFA5-468C-8513-997EA4620368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98" creationId="{AE9BBCB0-F1F1-45D3-905C-E5C2B49EDCC8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799" creationId="{900A46EE-1A46-4329-A212-77EF2321A8B3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00" creationId="{DC88A135-C742-467D-9382-6D8456E5DF6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01" creationId="{DD4FD0CF-6934-4651-9829-E57D15E2AACB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02" creationId="{C2A33C30-0279-4643-A4AF-DC3E189B33E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03" creationId="{A01D23FC-2630-4CE6-8773-3720D36B3C39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04" creationId="{6D6AACEC-591E-4ADB-B986-D69CD95ABEF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05" creationId="{71531D64-ACF8-46B8-8D03-2434E1D3D36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06" creationId="{BA4316E6-ABDE-493E-B3E6-72345F15D213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07" creationId="{C964DD93-F091-45D8-AEE4-881EEDE9788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08" creationId="{D6A5C640-EC0A-4962-A3A6-0C47A0AC180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09" creationId="{56978798-CAC5-4FDC-B798-DA8972A392C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10" creationId="{01E7FC88-C914-43FD-B834-0317DBE6F6BF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11" creationId="{2C3EA520-45D6-4093-99A3-6958562C811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12" creationId="{A08ED202-67A3-45E0-A6CB-CED9E7FC314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19" creationId="{24392376-A76B-4490-B426-A59435F37D5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20" creationId="{F56453D7-CEA8-4643-B1AC-CF2AE05B351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22" creationId="{69C1C9FD-900A-452C-8F43-6580391F5F6E}"/>
          </ac:spMkLst>
        </pc:spChg>
        <pc:spChg chg="del mod topLvl">
          <ac:chgData name="GUY Margaux" userId="e01a3446-2140-426a-aa3c-4bc15b164290" providerId="ADAL" clId="{B1EB8964-F517-46F4-877C-BFC95192D7DA}" dt="2024-08-20T13:41:58.086" v="3299" actId="21"/>
          <ac:spMkLst>
            <pc:docMk/>
            <pc:sldMk cId="1114374524" sldId="335"/>
            <ac:spMk id="4823" creationId="{94010E43-4CB0-44EA-A98C-0D00747C3D63}"/>
          </ac:spMkLst>
        </pc:spChg>
        <pc:spChg chg="del mod topLvl">
          <ac:chgData name="GUY Margaux" userId="e01a3446-2140-426a-aa3c-4bc15b164290" providerId="ADAL" clId="{B1EB8964-F517-46F4-877C-BFC95192D7DA}" dt="2024-08-20T13:41:58.086" v="3299" actId="21"/>
          <ac:spMkLst>
            <pc:docMk/>
            <pc:sldMk cId="1114374524" sldId="335"/>
            <ac:spMk id="4826" creationId="{63096E97-BCEB-4BC2-A584-81EF33487655}"/>
          </ac:spMkLst>
        </pc:spChg>
        <pc:spChg chg="del mod topLvl">
          <ac:chgData name="GUY Margaux" userId="e01a3446-2140-426a-aa3c-4bc15b164290" providerId="ADAL" clId="{B1EB8964-F517-46F4-877C-BFC95192D7DA}" dt="2024-08-20T13:41:58.086" v="3299" actId="21"/>
          <ac:spMkLst>
            <pc:docMk/>
            <pc:sldMk cId="1114374524" sldId="335"/>
            <ac:spMk id="4827" creationId="{8C0F0122-7D3B-4AFE-BB1A-C6A01939B188}"/>
          </ac:spMkLst>
        </pc:spChg>
        <pc:spChg chg="del mod topLvl">
          <ac:chgData name="GUY Margaux" userId="e01a3446-2140-426a-aa3c-4bc15b164290" providerId="ADAL" clId="{B1EB8964-F517-46F4-877C-BFC95192D7DA}" dt="2024-08-20T13:41:58.086" v="3299" actId="21"/>
          <ac:spMkLst>
            <pc:docMk/>
            <pc:sldMk cId="1114374524" sldId="335"/>
            <ac:spMk id="4828" creationId="{F3769CA8-E6D8-4211-8C5B-0C0C71D6B7A0}"/>
          </ac:spMkLst>
        </pc:spChg>
        <pc:spChg chg="del mod topLvl">
          <ac:chgData name="GUY Margaux" userId="e01a3446-2140-426a-aa3c-4bc15b164290" providerId="ADAL" clId="{B1EB8964-F517-46F4-877C-BFC95192D7DA}" dt="2024-08-20T13:41:58.086" v="3299" actId="21"/>
          <ac:spMkLst>
            <pc:docMk/>
            <pc:sldMk cId="1114374524" sldId="335"/>
            <ac:spMk id="4829" creationId="{51B8648A-746B-4206-9CDC-76CC07D8FE96}"/>
          </ac:spMkLst>
        </pc:spChg>
        <pc:spChg chg="del mod topLvl">
          <ac:chgData name="GUY Margaux" userId="e01a3446-2140-426a-aa3c-4bc15b164290" providerId="ADAL" clId="{B1EB8964-F517-46F4-877C-BFC95192D7DA}" dt="2024-08-20T13:41:58.086" v="3299" actId="21"/>
          <ac:spMkLst>
            <pc:docMk/>
            <pc:sldMk cId="1114374524" sldId="335"/>
            <ac:spMk id="4830" creationId="{13FC8C17-1331-4DB4-B0A2-F7471960D103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31" creationId="{45691B17-A856-488E-A582-D54F7207F559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32" creationId="{A0B5F74D-CEE8-4EA2-9979-3A36860CF01F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33" creationId="{E718915F-3E1C-404E-975F-C3CFF0D255E3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34" creationId="{5D2F8CB5-D2E8-4B35-8FF6-F610D462230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35" creationId="{6192C4B0-B7BC-4BF0-BA26-9946D5C59F63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36" creationId="{2A23FDDC-D376-443B-B3B7-F91BCD30D30B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37" creationId="{B37597AF-29E4-4A26-BCB9-E4A69DEA821B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38" creationId="{DA042888-C4A3-44C6-B0BC-B0498E090FC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39" creationId="{0B4B9B82-4B3B-4ED2-A4F5-33011D730DB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40" creationId="{CC4F41B1-CF8E-400C-B891-7577ADCC739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41" creationId="{82E082B2-1C2E-4631-B596-14A4855D965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42" creationId="{2CACE468-8822-45E6-8E90-BB83B9236A5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43" creationId="{D61EF7C0-6596-4A4C-8AB4-D6F3BE5CBE0E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44" creationId="{CC81C90F-1B71-41CE-9E3B-D2ADC0EC93D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45" creationId="{667F4B70-7FDE-4DBA-98F7-35575051A63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46" creationId="{A21707C9-A9DB-4B5E-8891-391805297AD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47" creationId="{A07C3A4A-1AD6-43FB-83C7-5A80C5E83263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48" creationId="{1AB7FEF6-1A49-43D6-A21B-285600BDA777}"/>
          </ac:spMkLst>
        </pc:spChg>
        <pc:spChg chg="del mod ord topLvl">
          <ac:chgData name="GUY Margaux" userId="e01a3446-2140-426a-aa3c-4bc15b164290" providerId="ADAL" clId="{B1EB8964-F517-46F4-877C-BFC95192D7DA}" dt="2024-08-20T13:41:58.086" v="3299" actId="21"/>
          <ac:spMkLst>
            <pc:docMk/>
            <pc:sldMk cId="1114374524" sldId="335"/>
            <ac:spMk id="4849" creationId="{0BF0FD82-EE57-4F4D-B0EE-382D7A6BE13D}"/>
          </ac:spMkLst>
        </pc:spChg>
        <pc:spChg chg="del mod ord topLvl">
          <ac:chgData name="GUY Margaux" userId="e01a3446-2140-426a-aa3c-4bc15b164290" providerId="ADAL" clId="{B1EB8964-F517-46F4-877C-BFC95192D7DA}" dt="2024-08-20T13:41:58.086" v="3299" actId="21"/>
          <ac:spMkLst>
            <pc:docMk/>
            <pc:sldMk cId="1114374524" sldId="335"/>
            <ac:spMk id="4850" creationId="{2BFEF219-E52C-41AC-A5A2-9470548CF0F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51" creationId="{618B2B37-D22C-4D16-A69D-FF926B9F4E6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52" creationId="{8ACD2B3F-DF22-4B31-B9C8-CC017445531C}"/>
          </ac:spMkLst>
        </pc:spChg>
        <pc:spChg chg="del mod or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53" creationId="{8514E4E4-78DF-4E89-B072-80B2F75B3502}"/>
          </ac:spMkLst>
        </pc:spChg>
        <pc:spChg chg="del mod or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54" creationId="{5EE55FA4-D59E-4CA4-81FC-90D936C7CB4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55" creationId="{A0D00728-7004-4E02-95BA-3BF46B6FD4EE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56" creationId="{E36ED4E2-1BAA-4A4F-86DD-1E421EDB5C4E}"/>
          </ac:spMkLst>
        </pc:spChg>
        <pc:spChg chg="mod topLvl">
          <ac:chgData name="GUY Margaux" userId="e01a3446-2140-426a-aa3c-4bc15b164290" providerId="ADAL" clId="{B1EB8964-F517-46F4-877C-BFC95192D7DA}" dt="2024-08-20T13:27:57.904" v="3106" actId="164"/>
          <ac:spMkLst>
            <pc:docMk/>
            <pc:sldMk cId="1114374524" sldId="335"/>
            <ac:spMk id="4857" creationId="{7BD44750-518D-4CEF-BBBB-30D1073CCB5F}"/>
          </ac:spMkLst>
        </pc:spChg>
        <pc:spChg chg="mod topLvl">
          <ac:chgData name="GUY Margaux" userId="e01a3446-2140-426a-aa3c-4bc15b164290" providerId="ADAL" clId="{B1EB8964-F517-46F4-877C-BFC95192D7DA}" dt="2024-08-20T13:27:57.904" v="3106" actId="164"/>
          <ac:spMkLst>
            <pc:docMk/>
            <pc:sldMk cId="1114374524" sldId="335"/>
            <ac:spMk id="4858" creationId="{09B9C241-8870-4015-8982-C1B5DA6D7D8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59" creationId="{464474B3-87E3-4F82-B457-55381B51248A}"/>
          </ac:spMkLst>
        </pc:spChg>
        <pc:spChg chg="del mod topLvl">
          <ac:chgData name="GUY Margaux" userId="e01a3446-2140-426a-aa3c-4bc15b164290" providerId="ADAL" clId="{B1EB8964-F517-46F4-877C-BFC95192D7DA}" dt="2024-08-20T13:23:02.666" v="3035" actId="478"/>
          <ac:spMkLst>
            <pc:docMk/>
            <pc:sldMk cId="1114374524" sldId="335"/>
            <ac:spMk id="4860" creationId="{1AF12139-6023-4D17-902F-28BF81ADC0C7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61" creationId="{121182FF-72B8-4407-99EB-42F98A767D5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62" creationId="{BF4132BB-EEF4-4EE8-9340-7736AA35E10E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63" creationId="{CB58262E-B752-44C3-8A1E-C77F5F04812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64" creationId="{8FC887F1-7B38-49CE-8134-1112D2B217A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65" creationId="{AA083BE3-947F-45EA-8916-350264A99B4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66" creationId="{9B7896FC-DC70-40F2-879E-A1346A2293EE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67" creationId="{3524140B-4D93-4BE9-9DC2-35497534478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68" creationId="{D432147F-6B7F-4E54-89B6-52EECAA7E3B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69" creationId="{6C974E8E-0A90-4B59-A23F-2282D87E042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70" creationId="{A0AAAA86-CD3E-4DC7-AAB2-1C3D4C14C6B8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71" creationId="{EB4BF299-0335-4570-AF3B-F12E22C9B03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72" creationId="{28292A27-ED30-4C17-B64D-5BCC6FE53347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73" creationId="{266E6E05-7EA5-43DD-AAF8-E68F52138A88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74" creationId="{D974865C-928E-4D92-9CA3-CB2CC3A921C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75" creationId="{397902E5-8D87-44F0-9688-0A99A0BE6E9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76" creationId="{B1E45820-17D5-4C28-9103-03F8C2B5E2A7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77" creationId="{455C3BCD-9637-49A8-A69B-86616CCB14E9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4878" creationId="{9D120CDA-8B6D-448D-96B6-D10207463648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4879" creationId="{318B1F39-E7F9-4832-98FF-C8A4903D6E28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4880" creationId="{5857A278-F49E-4AA6-A910-B44BF0AA9437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81" creationId="{27ED3EC8-C10D-4112-A560-C6772551E48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82" creationId="{F122C7BB-3E17-4AA5-A909-B7884876324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93" creationId="{EC087234-F8B8-4CFD-84E7-03A01C52E48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94" creationId="{8B4626F0-A7F3-4973-B1D9-CBF0E1B72F3F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95" creationId="{8479B491-38A5-42A9-83C4-5F39F864640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96" creationId="{00DD62B7-93ED-400B-B972-A26001074419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897" creationId="{2A31FD90-EB16-4F9D-93A4-11C039D60868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00" creationId="{AB7F64B1-4E11-45F9-9120-7959284A4FA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03" creationId="{E47BDA39-BA31-4575-8850-7392A21F3DF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04" creationId="{109340A0-67F9-4E0C-AB8B-522F53A5E20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05" creationId="{1DC6F0E7-6EF3-4BC5-BA54-82E8696029E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06" creationId="{4D0B48E7-977F-46FF-A717-81C593FB702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07" creationId="{42A5E3A8-0AF1-400D-AFA6-58E45D8F7CD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08" creationId="{AAF2B1BD-5C36-486B-B622-30DDEE980FF9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09" creationId="{E7CE64E0-F39B-44D2-9CAB-1FB356CBDC9E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10" creationId="{11F03C43-8292-4BCB-A856-05A6C8DF75AB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11" creationId="{117DB9F0-B523-4557-B670-03DAE78D4D2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13" creationId="{1B26BD5E-E94A-4548-AEAD-E836FE9EA65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14" creationId="{70C59F07-D287-4878-8E29-F19578D2BFA8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15" creationId="{CF75A452-3E4A-47E3-91C4-175B4D4B732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16" creationId="{3A0672B9-66E7-448E-B769-EC4B68C94E4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17" creationId="{38CC49CF-A765-4383-B92F-D06293AF3CA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18" creationId="{4C264206-0249-430A-BC22-37B35EBB347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19" creationId="{B6C173AE-DE5E-444A-B7D3-140B2321A269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20" creationId="{2735E6EB-77CD-4F96-952C-DB38A45AC7B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21" creationId="{BF3EBF0D-EF8F-4B0C-B534-95CCA22035A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22" creationId="{B0A4B152-EE20-4F0B-A2DA-7E5A5AB110B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23" creationId="{9F2BA45F-59B4-4BFF-B1EA-49DBE23A1AE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24" creationId="{59BC5DC2-BD47-4712-B266-89BCAD59026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25" creationId="{E4AB3579-A2FE-4D2C-9CCE-D34482BDDFD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26" creationId="{C22A9F9E-5E1A-4F65-ABD0-232E91E3BE1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27" creationId="{8163298B-E808-4325-9C62-20CCE660014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28" creationId="{D432C9D1-1C54-4D67-9D89-1566E8B927B3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29" creationId="{8FC1178B-AEDF-40C0-8AFE-596653FB73A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30" creationId="{ECF6C566-FA99-48E1-8F7A-190680C2CAC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31" creationId="{BD6397C4-5AC2-479C-8015-6A5B584955BB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32" creationId="{1CD0FB9E-1C57-478D-8CB2-13F6FFFC5F8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33" creationId="{F0643631-35D5-4BF6-88DB-E5BFB583473E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34" creationId="{B864B3DE-9509-494F-B1C2-A31A95D65A7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35" creationId="{28968B6A-7D71-49DF-97C7-E1D16FA8859F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36" creationId="{9E8F91B7-79A6-484B-8B70-E6338046003A}"/>
          </ac:spMkLst>
        </pc:spChg>
        <pc:spChg chg="del mod topLvl">
          <ac:chgData name="GUY Margaux" userId="e01a3446-2140-426a-aa3c-4bc15b164290" providerId="ADAL" clId="{B1EB8964-F517-46F4-877C-BFC95192D7DA}" dt="2024-08-20T13:22:59.338" v="3033" actId="478"/>
          <ac:spMkLst>
            <pc:docMk/>
            <pc:sldMk cId="1114374524" sldId="335"/>
            <ac:spMk id="4940" creationId="{14A05966-0711-4B04-ADB0-EF4439CF3799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41" creationId="{D7038223-943E-409D-A957-A6792BFB5C4B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42" creationId="{3F0B9ADB-7A31-42E1-8C1F-C6ED441481B8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43" creationId="{ED6D77CE-E633-4579-81F7-DC2E7F279FC3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44" creationId="{5E046C47-0EC5-4F26-8686-77D32E13D0BE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45" creationId="{61FB8D2C-DFCF-4EAF-8F78-CBD152C1560B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46" creationId="{7069C799-2B3E-4FD8-8953-DF2DF148F5A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47" creationId="{4645EE94-93AD-4D23-A425-34AB0ACDF2B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48" creationId="{78DF62F1-F540-40A7-90C8-4F89C009EFB9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49" creationId="{855EA396-FF55-498F-AA64-89AE93F46EA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50" creationId="{ACCC6129-D18B-40D6-8C27-72AA079A3BE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51" creationId="{C425826B-E8B4-4531-8CF2-4518ED0246F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52" creationId="{5D1D7A46-8FF9-41CD-9D71-27FAF00CFCD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53" creationId="{1B44EC65-03BC-4060-A078-E11FC07073C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56" creationId="{D6BC005C-FB72-421E-ACCA-A7BBDE7DF68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57" creationId="{D861F41B-4A63-400F-8211-42D804B5283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58" creationId="{2AE63FD1-A2C4-45E5-B821-67E3A320E92B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59" creationId="{36F98FF0-5559-4C5D-B1B8-E5B75A7AB2DF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4962" creationId="{52E7D0AD-DA46-48A0-82A8-C10FD340F2CB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63" creationId="{32C2FD0E-8712-46B7-9E2A-BB7E8B1C67E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64" creationId="{58E19A01-F70B-4FEC-9331-A75322A7618B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65" creationId="{EB84A820-A381-4AB9-B904-B6CA5ACC722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66" creationId="{29B5456B-833C-46B2-BB99-36DC76AD922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67" creationId="{C67AE5D1-CB94-497E-80AC-425E00BCE91E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68" creationId="{07D73AC8-E865-41A6-BDF2-57CE908E01A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69" creationId="{C183F52A-E8C5-4ADD-9678-9A92581EF82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70" creationId="{C5DCA5E0-D5EA-44BA-8F8D-DA16BC34E84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71" creationId="{8C7034BD-2607-4B18-9567-3E7E5CBA3D6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72" creationId="{081F2436-D744-4B30-82B7-D10CC48B0283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73" creationId="{F0B30689-ED05-4F77-ABDB-9E150D96F79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74" creationId="{049D9BDB-E651-4885-84FF-72765ABF3B19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75" creationId="{F2B52FDA-0160-40E6-825B-9EEA1A7B8B9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76" creationId="{75F1DC14-9B36-46FE-9934-B1440C465E0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77" creationId="{BFACC27A-6841-4DB0-AB95-01346EFBDC8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78" creationId="{D89B109F-A066-4623-8AFC-94EDFF596143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79" creationId="{86E100D1-450B-425E-84BC-277125A08A9E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80" creationId="{DBD4D3D6-FFF2-4E0C-AC7C-70F1F3FBEFBF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81" creationId="{08D1373C-63CD-4D02-8915-434CEC9ADEA9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82" creationId="{38DDE355-A8D9-46BB-9CA3-4173D867AA1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83" creationId="{8389ABE9-391E-4853-A1A0-938A531F78A9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84" creationId="{DFE7A399-2B11-4F59-93E0-499A499F9D4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85" creationId="{11737AE8-84EE-4005-9A38-F87DC4528C5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86" creationId="{F19FF7B3-EEB6-4154-BE6A-3BE955DD594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87" creationId="{1A7A1C6E-7373-4FC1-B434-EBAD59A9933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88" creationId="{51E890F3-8444-4F35-9D5D-454F76A1DA8E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89" creationId="{01507322-C22C-4B61-AF58-80155C0CA48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90" creationId="{AE21E9ED-3D45-4436-9DA4-29A2F9465443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91" creationId="{6796DD7A-04D5-47C8-8C8F-914EB1C0734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92" creationId="{551713E0-223A-4E50-8F7D-BF2C9C1808E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93" creationId="{7BBB3C09-0999-49AE-A0F5-8E07606C71F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94" creationId="{FFD74DA3-C2D2-4281-A0F8-A33ACC4B83D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95" creationId="{726587CA-46A7-4F94-85F8-565ED2D9BC3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96" creationId="{90649E2A-5856-467F-BF53-D384A3C53E3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97" creationId="{72385139-50F6-4958-AE6A-F975C825401F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98" creationId="{6DF4F291-C852-4A38-9CBB-27766F85412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4999" creationId="{0DE7E936-C1F7-4203-9D95-8FD37C91CE5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12" creationId="{BA4CB1EE-8450-4019-AA8F-51876EDF733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13" creationId="{5E7B73DB-DEB6-45B1-8F90-45DC7A8B272D}"/>
          </ac:spMkLst>
        </pc:spChg>
        <pc:spChg chg="mod topLvl">
          <ac:chgData name="GUY Margaux" userId="e01a3446-2140-426a-aa3c-4bc15b164290" providerId="ADAL" clId="{B1EB8964-F517-46F4-877C-BFC95192D7DA}" dt="2024-08-20T13:28:12.504" v="3138" actId="164"/>
          <ac:spMkLst>
            <pc:docMk/>
            <pc:sldMk cId="1114374524" sldId="335"/>
            <ac:spMk id="5014" creationId="{6594CFB7-B4F1-4B3C-BFEC-072481E064FA}"/>
          </ac:spMkLst>
        </pc:spChg>
        <pc:spChg chg="mod topLvl">
          <ac:chgData name="GUY Margaux" userId="e01a3446-2140-426a-aa3c-4bc15b164290" providerId="ADAL" clId="{B1EB8964-F517-46F4-877C-BFC95192D7DA}" dt="2024-08-20T13:28:12.504" v="3138" actId="164"/>
          <ac:spMkLst>
            <pc:docMk/>
            <pc:sldMk cId="1114374524" sldId="335"/>
            <ac:spMk id="5015" creationId="{0BC15B43-5D2B-4930-A40C-12F2F136F5F9}"/>
          </ac:spMkLst>
        </pc:spChg>
        <pc:spChg chg="add del mod topLvl">
          <ac:chgData name="GUY Margaux" userId="e01a3446-2140-426a-aa3c-4bc15b164290" providerId="ADAL" clId="{B1EB8964-F517-46F4-877C-BFC95192D7DA}" dt="2024-08-20T13:23:32.173" v="3040" actId="478"/>
          <ac:spMkLst>
            <pc:docMk/>
            <pc:sldMk cId="1114374524" sldId="335"/>
            <ac:spMk id="5016" creationId="{D46E7491-5DD2-4DAE-A126-DEE622D01467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19" creationId="{C9128263-A149-44B1-9BB2-8B2400A733A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22" creationId="{AD01B56A-4934-4495-879B-C93CA9CEE5A7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23" creationId="{4267A04D-E564-412D-8365-EE1D407F6A4E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24" creationId="{6BF2C2F3-D090-4C7F-BDF7-9CDB30C92C5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25" creationId="{12F4D595-F400-4A6C-9EF9-929F58741133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26" creationId="{2F0FBCF7-7451-4E67-B24F-110880B9FBA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27" creationId="{0E6377CF-A056-4116-AB6C-15D2B2A5CD7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28" creationId="{C10BF838-3D38-46EF-A47F-2376CC69787E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29" creationId="{ABFEEAB4-4E11-4E60-9E3F-36EF61A0E34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30" creationId="{B9885EDE-3DA3-4928-87A0-2A0CEA0C45AF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31" creationId="{C3927071-45EF-4AA2-805F-777232AD5DE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32" creationId="{AFA43471-E7D7-486F-8FCD-0346D5CE981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33" creationId="{61949445-27D0-4E88-84A9-7D585EBD4D6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34" creationId="{CE3CFA5D-A3DB-4C61-B034-8F4457191F2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35" creationId="{5C21ADC6-D383-4990-903B-5E33FD25A2D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36" creationId="{972B3FC5-067A-4008-8C9C-0EAF3FC5DF0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37" creationId="{4DD23A1F-E539-4DA4-8197-0B725E1304EB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38" creationId="{FDB202F3-EE33-4749-A903-CF86A97325C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41" creationId="{D4BF4102-62E2-4C81-8313-E4AFF13DD89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42" creationId="{71B2171F-A32D-4C69-A3A4-E3B31B80DCF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43" creationId="{A6A3F362-CFBF-43C7-BC67-3B5DE6F0EE0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44" creationId="{5B5D49C1-A3A1-40DB-A327-FE616C29631E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47" creationId="{E529A77A-1611-477A-8C2D-0E17F7F2463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48" creationId="{8D11349D-7BC1-4BE6-855F-080DECC765EF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49" creationId="{DF54F45A-3B56-4D8D-B99C-75684AB3E00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50" creationId="{7BE2D97A-5E76-472C-863B-8475EDDBC32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51" creationId="{C730D6EB-3B2C-4639-849E-9BA15AE98F89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52" creationId="{E71F6194-A7D6-46F9-AE89-B72A8E1E2AA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53" creationId="{9AF5F62B-B477-4116-940C-03EF48287BB9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54" creationId="{570BC0F9-A2E3-43FD-8B28-AC0036AFC24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55" creationId="{54F2FDBB-368E-4EC9-A3B6-5ACEB181127D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056" creationId="{015F39FF-C4ED-4572-9735-D273F5876889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057" creationId="{6158EE51-C2F2-41B3-980E-95DD8D9E3B22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058" creationId="{030B4780-E5A4-418F-A7C4-3B285DC66D48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59" creationId="{490A7A33-9D42-4FF1-8578-768072A8729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60" creationId="{8FBB4729-6B0B-4FF8-ADB1-F7B0C4D2D76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61" creationId="{E4A7CAB2-B9FF-4DB0-B924-0E7B8833BC58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62" creationId="{A2CED6BD-5F32-4CED-B373-E6163B2ED51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63" creationId="{88D17532-36B9-48D7-8212-8253E00FB1D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64" creationId="{474D90AC-0AB6-478D-90C9-6F94A804D70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69" creationId="{58809D3A-5027-4459-A033-12BE8BD5D2D3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70" creationId="{E50B835F-2569-411D-AEE6-C66914105308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71" creationId="{F686FE9B-62DE-400B-BB31-7241F1593AC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72" creationId="{4B807E54-58C8-4D2C-B3D5-F9526DC10FF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73" creationId="{8A912954-84C1-44A4-B2A7-9CE104AD783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74" creationId="{7DE6C14C-526E-4113-BC7B-A611360A6663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75" creationId="{55A2F8EE-B8F9-4781-9BCD-A5B97ED3C62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78" creationId="{626278FA-A54B-4685-B9B3-14F2D1B4A0E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81" creationId="{D5DC20CF-79F0-402F-B851-C535215E6BE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82" creationId="{4819993A-6D6F-45AE-B7AA-F67166C4875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83" creationId="{7638A7B6-7AD6-4624-830F-CF6ADD308F0F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84" creationId="{CF31F629-0544-4604-A2D8-C04B0B0D85D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85" creationId="{E358411B-3257-4F36-A67B-DAEA64DDF52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86" creationId="{705D5C71-7593-4092-A776-DCAB7F82BCA8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87" creationId="{167729F0-9AAC-45A9-B19A-97C20B1D6F9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88" creationId="{78D48BD3-CFED-44B0-B481-725ED3EBB809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89" creationId="{2AB6B119-37B3-48C8-B8AE-5B6E590553F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90" creationId="{998164F8-53DC-4CBB-9934-88546E8679E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91" creationId="{D33FBCE2-A29C-4338-B1B2-A97BF248C290}"/>
          </ac:spMkLst>
        </pc:spChg>
        <pc:spChg chg="mod topLvl">
          <ac:chgData name="GUY Margaux" userId="e01a3446-2140-426a-aa3c-4bc15b164290" providerId="ADAL" clId="{B1EB8964-F517-46F4-877C-BFC95192D7DA}" dt="2024-08-20T13:29:10.569" v="3174" actId="164"/>
          <ac:spMkLst>
            <pc:docMk/>
            <pc:sldMk cId="1114374524" sldId="335"/>
            <ac:spMk id="5092" creationId="{78A29594-BB24-48C1-87B4-D67DBB66FC7C}"/>
          </ac:spMkLst>
        </pc:spChg>
        <pc:spChg chg="mod topLvl">
          <ac:chgData name="GUY Margaux" userId="e01a3446-2140-426a-aa3c-4bc15b164290" providerId="ADAL" clId="{B1EB8964-F517-46F4-877C-BFC95192D7DA}" dt="2024-08-20T13:29:10.569" v="3174" actId="164"/>
          <ac:spMkLst>
            <pc:docMk/>
            <pc:sldMk cId="1114374524" sldId="335"/>
            <ac:spMk id="5093" creationId="{8626861D-98D1-4094-AEFB-F26689C0A43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94" creationId="{1E5765A4-CDBE-4142-A02E-A21F1B6925B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95" creationId="{0C9BC749-F164-491A-8B88-5F21BF97F8F3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96" creationId="{4F8E8C22-F85F-4AB3-9E53-AD25F325517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97" creationId="{4285BB8C-7B64-43D0-8E09-28ED992A1A07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98" creationId="{311D2A4A-538F-4DF6-BB48-23BCFF51A5C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099" creationId="{392C58A3-6BB0-453F-9E45-D77C3587F87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00" creationId="{604ACBD3-0077-4C7D-99C1-8E0928CB791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01" creationId="{5F06BF65-D072-4BAC-ABEB-DC4D9A3CBF9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02" creationId="{8500615B-C1C4-4CB9-AE65-0B7E727E5EB9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03" creationId="{21F0D7BC-B70B-4C21-978B-4D38E7FE036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04" creationId="{C5761B5C-B5A2-4CD2-AF46-7ED7489A500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05" creationId="{52C32375-45BA-4397-A872-D37103BC808B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06" creationId="{C6171DB4-A428-4ED9-8D66-185AF5454EE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07" creationId="{04D592E1-8421-4AB6-A9D7-0B475CFCDA07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08" creationId="{0C8609B3-A2F0-4446-A835-A3A46F3DBDB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09" creationId="{8C0F73C4-FB57-423C-869B-9A7061F4E2E3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10" creationId="{4B5299FA-264D-4106-9200-E5138AA1755F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11" creationId="{4768E4C6-746C-4215-BAEC-B1828EE1CE78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12" creationId="{1BE07C84-20AB-47F6-A1A8-3478A9131A8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13" creationId="{BD39112A-2845-41CF-A1EA-E87C231E1F2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14" creationId="{931CEAD2-661C-48AD-A95A-DF834B6ED1D2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15" creationId="{BD0465C2-4B7E-4CB2-8424-C5242AFC1D17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16" creationId="{5CAA9209-1AED-4F44-A512-3DABCF42926F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17" creationId="{541636DF-5618-4218-8B78-9F327A885353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18" creationId="{E5A416BD-D1C1-4F9C-8465-DFB33B7109D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19" creationId="{F5921426-4E18-4063-B96F-F9D20B7ABE07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20" creationId="{ADB2E6E5-209A-41F1-9E52-85C0799CD4F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21" creationId="{BD6C65E7-637F-4E39-A82C-1C370D1F000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22" creationId="{3E778E95-FAD5-4C6F-8914-714AC381FED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23" creationId="{37D72494-B440-4141-824B-3867270D536B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24" creationId="{B8C73C0D-4808-4CEE-B5C5-3A2D61EA844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25" creationId="{79441385-BEE1-41A4-A6DD-BDA74C67D033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26" creationId="{024085C2-F507-42E8-B8DE-3170A94BFBAE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27" creationId="{5DD673AD-CAFD-41A8-94C3-E11ABE5D61D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28" creationId="{E12E0C61-1227-4B8C-B6A5-DB77EEEA486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29" creationId="{199A234C-2F39-42E8-AE20-B50258BE7D8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30" creationId="{A6D80ADC-8EEA-4D24-80FE-DE6A3B36ECA8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31" creationId="{8F19E633-EFAA-4E71-AEAC-07C95BBC220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32" creationId="{D5C175CE-E8A5-4B12-B803-BCB8D062049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33" creationId="{E64C028D-5490-4935-95E6-46BFE3B9344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34" creationId="{D0E96CB2-BDB0-48E7-89A6-1847998DC94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35" creationId="{0B97D4E4-BB9B-40D3-A276-B3C92991B1CF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36" creationId="{D0AFAA2D-B645-453D-BD24-160FF3F232B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37" creationId="{48F3D6E1-B0D1-48AF-9E81-CE9BF69CD82F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40" creationId="{CAACC26E-9459-421C-827B-2BE9957EE716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41" creationId="{C9B91E54-1317-473D-8AE0-5866ACCA6A53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42" creationId="{6E005F15-CBE4-493D-98EA-5C390CDCEE47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43" creationId="{A30025DD-8EF8-4A87-B2A8-A8C9DE0DF9A7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44" creationId="{E9AF1A05-BC20-42DF-9225-D47720B69206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45" creationId="{FF4F5616-2966-4AE1-AB07-6D2AF022BDD0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46" creationId="{1649D5EA-3E91-494D-BAA0-DF54812430AC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47" creationId="{9D81D3FE-361B-49D0-A2F2-7C239F6CB672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48" creationId="{CF2DA531-D99F-4912-8C34-DD1C2EDCFFA3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49" creationId="{19900C12-ED74-4349-AB7A-FD91DEB00D34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50" creationId="{5892D770-246D-490F-9364-803D8FD98D71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51" creationId="{209C6387-5A71-4EC6-B904-B8B6C263BE1A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52" creationId="{D7F37FB1-DBC1-4652-9512-1E83DD1CA612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53" creationId="{16502C06-0B4F-4C80-8FF0-ED085F97274A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54" creationId="{FAA23B41-9FC9-4A5C-A96B-F1887F531EB1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55" creationId="{69792EEA-E409-4E75-9DDB-C509EF08BD51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56" creationId="{82F3C94E-F2BF-441F-AF0B-43FAE70ADCBA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57" creationId="{CFA599A8-ADF9-4E1D-984E-E73E9A7ABFB1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58" creationId="{F03FC569-7E43-4F02-9E55-2F90EC59F8A2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59" creationId="{2626423F-27F5-418A-B5CB-B83E61D5E3FF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60" creationId="{65EBC01C-CA14-45FF-A852-EF41886AC55A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61" creationId="{D0A76E26-47E4-4815-A023-C0049A535FC2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62" creationId="{EBF6B158-11B1-4FB4-8DAF-274139E8E032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63" creationId="{13381B5F-BD86-4D35-9D3B-A9BA559252A5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64" creationId="{FE6AA3A9-0A02-463C-A756-3F5C47CE29CC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65" creationId="{58C879A3-948C-4A9D-9776-6CC2BD2E7E64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66" creationId="{7C042101-3612-4F19-8FD5-BDC384DEEC5C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67" creationId="{81F55F04-B44D-4FCD-A8CE-28683C6F966D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68" creationId="{21486D55-1D62-471B-90A1-78FFFD33DEC1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69" creationId="{6783B6D4-DC90-406F-8D48-80D8A0CACF02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70" creationId="{92CB094D-A10E-472E-95A6-8393F3EAC8BC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71" creationId="{003FBD82-2953-4ADE-83CA-1284038900BB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72" creationId="{2C733FC6-DD4B-4536-8115-14D9B5DFE0B3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73" creationId="{AF31B666-2A83-45C4-90FE-AABCC998A578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74" creationId="{7B5392D6-3886-4F25-9AD4-FF82B0842CFB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75" creationId="{ADFCCB98-4DED-4BE0-9B7D-CA6C62632A9E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176" creationId="{D1A58F09-367E-4BB4-BF2A-2C0F58897859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77" creationId="{077D79B3-2772-4E0E-9B3C-A2CFF2E5E9B4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78" creationId="{123D8D0A-93D5-449D-B8D1-1A87E3BE3B35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79" creationId="{24984D28-E765-4C80-A696-8A865C6C30E1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80" creationId="{9BE9952A-D50F-4892-9AFA-7274D8B8E4E0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81" creationId="{707B8F14-9143-477D-87B0-AF4954C40658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82" creationId="{D607BB8D-909A-4984-93A5-E7D01B23306B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83" creationId="{D2DA10C6-02F0-4BA8-BDEB-49F449275938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84" creationId="{EDC900D1-DF7C-47BC-B296-0ED4ACD90759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85" creationId="{530E3F5F-8EB1-489C-85CD-FB534E062692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86" creationId="{E081EE21-D814-4CF8-8085-FB74F150CCEE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87" creationId="{EB28C87C-ADB0-41D2-877E-9EBE721541A2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88" creationId="{3200ED2A-1CA3-4FBA-A08A-E0F6ECEF1668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89" creationId="{E184C454-5B31-4009-B86B-DA5B33F9CBF5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90" creationId="{35CA33A1-DBEA-4DD6-B7CB-4257CD5CF39C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91" creationId="{B4E76100-0A9D-4531-A7B3-7CD826C49EB1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92" creationId="{97924E80-318A-4CF6-97C8-C8D7FB91F2DD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93" creationId="{7F426654-7636-4F0B-B01F-B5433FB19076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94" creationId="{DA933087-AA93-4007-A6AE-83C18B65D62F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95" creationId="{4588FCD9-E36A-4950-881A-183771940751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96" creationId="{0128B5C9-7C6C-4757-8C72-24A0E46A0660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97" creationId="{1B336D86-037F-4D1F-A556-BFFD0939F1C9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98" creationId="{D52516AD-E6A3-46F6-A5E2-A02E9702507A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199" creationId="{44BCF070-DC12-4796-A71D-388232E0ABD2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00" creationId="{F4B1D5CC-8EAF-4CE7-BA9E-635774A9FFEE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01" creationId="{C659D29C-849C-4CE4-B1D7-7E33ACB7F238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02" creationId="{B8962F90-19BF-4123-94DF-3856DBDE358D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03" creationId="{3A1BC86B-ADA1-446A-961F-D34EC250670E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04" creationId="{5B788DFC-51FC-4561-A0C5-9A58E3EAC9F9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05" creationId="{E5F8877D-7045-4FDB-AA4F-44D2919C296F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06" creationId="{782D871E-48FB-47F3-A3B8-05120262CA43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07" creationId="{0D32E0C9-017D-451C-81CA-D57BEBB16D2D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08" creationId="{804D587B-CBEE-4A13-AF36-C519F3B47050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09" creationId="{0CD9E7B3-CC16-43A0-AE30-ACBEBFE9B58A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10" creationId="{D8114BED-50B0-4AF4-AC73-3420FEF0FAEA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11" creationId="{5BE535F8-902A-400D-8850-B55E9836A7AD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12" creationId="{F9419C87-1FCB-45C6-8FDB-3BD7AB0A540D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13" creationId="{5BFD9DA6-44DC-46D4-A0FE-8A715C4A56CA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14" creationId="{C80E2904-8873-46E9-9732-74F858B67EFF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15" creationId="{ED14DC91-204B-4808-8152-BBD8AEAF3890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16" creationId="{2B34F6D0-528D-4A8D-BCDA-4A57F1793526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17" creationId="{6D1B2868-96BE-4AEF-B218-CB8B32FEA545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18" creationId="{94840D23-DCEB-40C9-B079-5FAB2BB79E73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19" creationId="{F0CA105A-B993-4104-AB4A-F3CBA944CAB4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20" creationId="{CC3F529F-1A21-4466-AB14-66C1B6A231AE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21" creationId="{21D0F5A7-2440-4BA0-8C94-FD616312C743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22" creationId="{B94F837D-1C50-4583-A7C1-B6F1CF8D3FE2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23" creationId="{3B4F3C41-F77A-4785-A977-255D24D29036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24" creationId="{DB70A810-C842-4720-9DD7-A0E21BE83AB9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25" creationId="{78D50552-9A96-4EC5-BB99-42E33758610C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26" creationId="{4499B46E-5293-46D4-8F96-BDA26A48A0D6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27" creationId="{0A49C81D-D3D5-4F8B-81C7-20EFE2F4267B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28" creationId="{70D06E1E-F68F-40AE-BCEE-F4A4348F8A2E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29" creationId="{6A288924-B8CC-4585-91B3-3FC9230DE63F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30" creationId="{EB6B0A11-1608-42FD-90CD-06A48119DFC9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31" creationId="{BFAE306F-3EF2-48CE-916A-D2719B1AE1BE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32" creationId="{A1BD2C7D-0D36-43E6-AA2F-4C137BA5CC76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33" creationId="{1D167CA1-D937-455D-BFC7-2D4B1E2587A4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34" creationId="{D1D5A1AF-01B1-4140-9CD2-AC28B6F1855E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35" creationId="{6CE8237B-1FA9-4C49-B549-8280712BA96C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36" creationId="{399C547E-824F-4A3A-B18F-7D2996872A4D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37" creationId="{65A9EA82-A1CF-4918-BF0D-1E10F046FBCF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38" creationId="{39B9E40D-22DE-4D8A-9C4A-5E982F31E4F6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39" creationId="{BA866763-A1ED-4CE8-AB6B-73BB5B748F13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40" creationId="{AE9F9B55-62E0-4AD7-BCCF-08590DEAA6E2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41" creationId="{4CC499CC-E2A4-45CF-B6BF-660D4CAA682E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42" creationId="{E08D1094-7D35-4C5D-A65E-EF3C7E8E83B9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43" creationId="{F79764BB-009A-41A8-9849-98DE59027F49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44" creationId="{E6B73492-3E5F-4F26-98EF-A95DE5F0F746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45" creationId="{E73B98CC-2F40-48B5-8A85-4CD27EC07CFC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46" creationId="{6A93B864-4568-4B2B-9ED9-E09F6294A11E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47" creationId="{7F5B6276-423A-4EC5-B9E2-4987011AA61B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48" creationId="{35C8BE23-8167-4E42-B687-696ACF79E38D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49" creationId="{3562B1A1-B061-4FE7-9FBA-73B93BD6EA90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50" creationId="{603912AE-AC26-4329-84C0-F23DBC45DC47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51" creationId="{3259A915-B987-4CE1-86B1-C8B6D43C018D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52" creationId="{33FD996B-69F3-4F33-A01F-31C2A4668EE4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53" creationId="{B13D2AE7-3F30-4373-AD21-582793191B8B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54" creationId="{B0891A11-3196-4259-8EBA-B9DE91AB6A41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55" creationId="{68E5C4E8-28C2-4C26-ACED-1076C9E8CCC7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56" creationId="{C8B572EC-9C02-41E8-A850-72F6D6872D79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57" creationId="{41A3E863-84AD-4555-A459-CD81E089A461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58" creationId="{F5E4F012-2458-429C-A24E-31887841683D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59" creationId="{4297E91D-9E8B-4016-AAE6-34D1D4DC7526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60" creationId="{ABF235D9-37D2-4188-A2F8-11B368AFE695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61" creationId="{6E65FEBA-5E71-4A1F-91E6-C8768807CAF6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62" creationId="{0895506B-C6F1-422D-88CD-74F3E7DB7D5A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63" creationId="{9840D8C0-E384-437C-B83B-3D1B0113A18A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64" creationId="{01A48A01-96BE-42A5-B94D-ADB6F6C467A4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65" creationId="{F67AC6F0-1CE8-45D4-9C34-62C24DFB08B1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66" creationId="{CAB57C58-03B3-4859-BD99-9778DF58581B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67" creationId="{CD94E86A-1EC8-4942-B246-9962362928F5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68" creationId="{5A3DE325-3B1A-4EDF-B9D8-0559F3184F40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69" creationId="{A8E1B85F-F0D7-47CD-AD76-49B4D00343E5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70" creationId="{94878F25-D62F-4834-BBCB-5B17B8527D6F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71" creationId="{E8C93987-717F-4851-BEEA-398B88CBCE19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72" creationId="{59DD79D1-4607-410F-9A83-17A6A6BA304E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73" creationId="{B97FADF4-D250-45DF-96D8-02CABA260468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74" creationId="{EF261993-2B1A-4EF5-A2FE-AA0774755AAD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75" creationId="{50A3244C-E155-412E-B4CB-B62ADB9E11EC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76" creationId="{847640B7-B77A-4FB5-ADBA-35D868C2956A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77" creationId="{B9F063A7-198D-4AEE-8F5B-3C10C880E9BF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78" creationId="{73957929-EC09-45F2-B886-74BA30BBFCE1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79" creationId="{04B4DB85-3821-4EDB-A4A3-6A2484076455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80" creationId="{481E4146-C81B-4B07-A82D-330CF98CE3FE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81" creationId="{A2E2DE6D-2A19-464E-B27A-87A61E043E21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82" creationId="{5167F7CB-6533-4BE5-ACEC-5C014D84291B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83" creationId="{BC7B5B0C-D2E6-4CA1-ADBA-F9EA4AF9F4AA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84" creationId="{BC855504-D8C0-4804-AA8B-BDC133599ED6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85" creationId="{C955FFA5-7DF0-46B5-A4F5-F84FC646FDB6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86" creationId="{E27F1402-4D98-47FB-BF0A-6BC63CA9F982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87" creationId="{0B8D06DA-0615-435D-9D96-E247744C48FF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88" creationId="{E3FEB0E4-2CA9-47A5-B491-CA11A21BACFB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89" creationId="{4CA3DC52-8FE6-46C4-A6DC-2024AB8C7466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90" creationId="{80CE36E5-95B6-4E5E-92D5-19B50159390E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91" creationId="{A5C27B05-AE9D-4239-8587-EB3E9A96883A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92" creationId="{C95C2883-817E-4A90-BC74-3861AFC800FF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93" creationId="{D28B5626-A166-47F6-886B-E8CD2BD2C4A8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94" creationId="{EEC2ED61-8244-486F-BAA1-0D0BEBC7AE53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95" creationId="{085454C5-3431-4B3D-A575-AAEA359ED76A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96" creationId="{6E708293-FF80-408E-A2D8-CF88E41FBBB9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97" creationId="{204E8C7B-3E83-4D08-8BE4-BDFA462430C7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98" creationId="{EB9392D3-6B81-4AD1-90E0-126098FDFD48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299" creationId="{7D04062A-3094-4538-9DB7-016388DA6125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300" creationId="{8CE3C4FF-C95D-40B5-B74E-36E18A894306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301" creationId="{FFBFF203-0314-411E-992D-3A62D59EE2CB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302" creationId="{5ECEC397-9C77-4632-8DE8-21A1BBD9A207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303" creationId="{DAED1F8E-0CC7-40E5-96E4-733E44265F7B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304" creationId="{4C9EB328-EBDC-4441-8CD9-2A6E313AD7AC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305" creationId="{493FB537-4709-4AC0-A3B7-478F250B3107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5306" creationId="{CA7E24B5-5519-4C46-B2F5-E88BF1E736A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07" creationId="{2DC0252C-6EF3-46DF-AEE2-CC1AF81A1E6F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08" creationId="{0B5C6386-114E-4286-B252-EC2081340691}"/>
          </ac:spMkLst>
        </pc:spChg>
        <pc:spChg chg="del">
          <ac:chgData name="GUY Margaux" userId="e01a3446-2140-426a-aa3c-4bc15b164290" providerId="ADAL" clId="{B1EB8964-F517-46F4-877C-BFC95192D7DA}" dt="2024-08-20T13:12:50.427" v="2962" actId="478"/>
          <ac:spMkLst>
            <pc:docMk/>
            <pc:sldMk cId="1114374524" sldId="335"/>
            <ac:spMk id="5309" creationId="{51A0C6A9-0A4C-4F7C-9828-FB689E8DA050}"/>
          </ac:spMkLst>
        </pc:spChg>
        <pc:spChg chg="del">
          <ac:chgData name="GUY Margaux" userId="e01a3446-2140-426a-aa3c-4bc15b164290" providerId="ADAL" clId="{B1EB8964-F517-46F4-877C-BFC95192D7DA}" dt="2024-08-20T13:12:50.427" v="2962" actId="478"/>
          <ac:spMkLst>
            <pc:docMk/>
            <pc:sldMk cId="1114374524" sldId="335"/>
            <ac:spMk id="5310" creationId="{0940E631-F629-4DC7-A396-D1D620EFEE7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11" creationId="{99E16A45-66A2-465F-8039-6F588929086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12" creationId="{1DE75DCD-4F8C-4095-8419-B7390230516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13" creationId="{01425D24-9943-401B-96A7-A5EEBFAD633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14" creationId="{F2BF1C5E-943E-48A6-9D9B-FDD3E06BD19B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15" creationId="{82CF38BD-9ABE-44A9-83FD-3FCB5EA0AA9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16" creationId="{E9ECF1AC-EB8B-476E-8D3F-3C62C585D08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17" creationId="{704A3DE6-BB51-44EE-AC21-0873C1A4150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18" creationId="{9536B5C5-6B79-472C-8183-52C6DF96BF5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19" creationId="{460A9CE0-CDEE-479B-A195-148D4CB8733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20" creationId="{04CF7591-DAA0-435B-9261-BAB6BC53A25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22" creationId="{EA22EB3A-DCA5-4C6A-A514-1C85BDE51DD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27" creationId="{9D215AD8-4C62-4A44-8910-FA5DB03DBE8F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28" creationId="{AEE9AB91-1E81-4333-AE1B-8120F6CC56D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29" creationId="{B2CE491D-289C-4245-9E8D-AD63316EF2B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30" creationId="{00D8F4D5-442B-43D8-99B2-1D519A49E89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31" creationId="{CC6F566A-5C1B-4823-BDFD-C3EEE5BB335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32" creationId="{2B168965-7E96-4D78-BE5B-AF62DF98609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33" creationId="{CC3E72A3-3320-4CAE-ACD9-E75E6343B79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34" creationId="{4AB083A0-F049-40B7-BC9D-784BB03DF1D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35" creationId="{153968C1-26D6-4A48-AEF2-A58FF7FFF66F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36" creationId="{2862B420-1349-40AC-9386-A528E3DF0F8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37" creationId="{D9D4C785-829C-47D0-B0DD-B7B7F438C9F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38" creationId="{5B1D6AD1-8DA8-4593-B822-1E08C9B747FE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39" creationId="{82DACAC0-D481-4514-9772-92BAD10F30B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40" creationId="{45A85090-D046-4AA8-BDCB-0B32F2A9E75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41" creationId="{4C08D568-C64D-4C1C-8649-3A2F89A86598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42" creationId="{5CF69A20-8448-42F7-B523-AE786E2B3B17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43" creationId="{867ECF28-4F9A-41E8-B773-AD8ECAAA56A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44" creationId="{A61C7D7B-FAE6-4A06-8BA8-E5D3416257C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45" creationId="{A2059309-2DDC-4294-8FBB-DCBB59E58AC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46" creationId="{3F1D9CD3-D3A1-424D-9AAE-53C603C8B467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47" creationId="{64855BF4-F9D9-4D52-B1E3-CB2960C73929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48" creationId="{9373E1AA-8CAE-446D-A346-50920A7337A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49" creationId="{6435A334-ADD3-4893-9A32-853F31C8BB6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50" creationId="{1F6EBD7D-51D8-410B-8E0E-EA9C5BAE0409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51" creationId="{B764410B-B3E6-4C14-A789-7908A138127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52" creationId="{B469EE50-F29A-45BE-80B7-85B195A2AF6B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53" creationId="{F2CAFC8A-8EEF-4BE9-B1B2-E61A74CFE6F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54" creationId="{EBE4DBF3-9C0D-4569-88FE-9FE9602E8D7B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55" creationId="{05FF7745-53EA-45EF-9533-5BC55E357AC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56" creationId="{657D5619-02D0-4A9B-9905-01721634198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57" creationId="{81880319-74E0-4FF3-85E7-19AE4B911943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58" creationId="{5F95F0D2-12F2-4A14-A67E-7FA1616250C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59" creationId="{62892B89-AB27-4CFD-9A99-F157A920AFE9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60" creationId="{6708644B-18BE-4E51-9A03-EA346E80B27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61" creationId="{EEF36031-BC5D-4EB9-9245-569EF22614A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62" creationId="{995EACD3-79E4-4806-B107-C2630DCA773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63" creationId="{341EFFFC-E6BF-49C1-B716-D1329CF7793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64" creationId="{A0E3CE30-43A9-437C-9709-923234D69AF8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65" creationId="{F9FC79E6-0B42-46BA-8A62-14323DA87D99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66" creationId="{69CD64C4-4BCB-4584-B740-45B8B4EE04D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67" creationId="{18E0DFED-968C-46DD-89EF-0C1B0812EFE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68" creationId="{DDAAAF91-605B-445B-86F7-E3702FFBA8E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69" creationId="{19BFA9A9-EACC-488B-BF7A-04F25A9E534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70" creationId="{50AF60D5-7D94-4609-9C1E-5E1A5E1F2EDF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71" creationId="{7C5150A1-4887-4935-A6C1-BD1898EDC4D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72" creationId="{EF8BF4FA-1F1C-46E4-BF31-47DA17ED424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73" creationId="{B7828A44-54F9-4AA7-A627-F67F1025AB67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74" creationId="{33BC0506-369D-43E4-929F-BF79B9DDA5E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75" creationId="{574208F4-4D43-4DEC-847A-23FD60A3A43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76" creationId="{DBEC3A8B-AA1A-4DA1-B971-5DD9C9078887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77" creationId="{FC1EFF09-77AA-4688-BE4E-6E7A6704365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78" creationId="{D2A02CCD-63F6-40FB-B1DE-8A4939A9035F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79" creationId="{7E0B5B3E-084F-46A6-B0F7-CA07A03CDEDB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80" creationId="{05762317-0A87-48D7-A38F-2B404A8C88C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81" creationId="{12E3185F-7A7F-4E75-ABD2-0B6912F8A9D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82" creationId="{23911ADD-DF8C-4744-8C7D-917848D67C0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83" creationId="{75092951-4063-4923-94E8-A5520694BDB3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84" creationId="{F0387A7C-76CE-41A3-BFAF-591C357FA59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85" creationId="{596F3CA2-27D9-46AB-B11D-5AFB9C459AC3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86" creationId="{C8F8B8DD-6B8B-40B4-ABEC-9FBF286DE58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87" creationId="{2526B296-9DA4-4540-8018-C381ACA41B6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88" creationId="{61D0BEE8-6EC1-44D5-A1E4-737224059E0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89" creationId="{2DC3DB68-1128-4CAC-8D07-74B00D653A1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90" creationId="{67BB2DB0-0901-435C-A650-6C360F233EA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91" creationId="{A8973EA7-C44A-417A-AADF-87A86D9783E5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92" creationId="{AF04F6E8-1719-4288-9C55-F9D842423D1A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93" creationId="{263FCC76-F6AC-44EE-B365-76B84C7357A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94" creationId="{B2D06A0D-C4EB-4BC8-A99E-2B96A5C3E0D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95" creationId="{F57FDBC9-CB15-42B7-A6C8-331A846AEBD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96" creationId="{AAF1F7E9-50DE-45CA-91A3-B22ABB832B08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97" creationId="{243B4D8C-984F-4B7F-8C9F-22CA66DBA7F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98" creationId="{C2249DC0-282B-4CFF-8CF0-F2A06BF11AA7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399" creationId="{2AA29B20-A7D5-46B9-828B-28EC298700D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00" creationId="{C388B00F-82D4-4707-A895-CDCF5FF7CA99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01" creationId="{1E8DE4DB-EBB7-4845-8E5F-929DE4E8414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02" creationId="{3047498E-7EB6-4587-806F-74409392C53B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03" creationId="{E7E510A6-CB3E-4400-87BF-9B3E88337B2F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04" creationId="{2312107B-342B-4D89-A92D-7F4C2EB1848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05" creationId="{460881FC-FA9E-4B3C-8B2A-97E79B71350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06" creationId="{AC8AAFA7-9846-476C-A352-03ED2C4EA15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07" creationId="{0606D861-B53A-4D53-A206-E4D8940090E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08" creationId="{153F243D-0ECA-4F55-BEE3-04660A2569C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09" creationId="{AE875631-BDAD-4C18-B321-B9FE7E3046A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10" creationId="{DC2C9F3E-CBA3-4544-8348-6D4514704111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11" creationId="{799253B1-190B-40DE-9E61-47511ECDEE6F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12" creationId="{EDE8124C-8C09-43EA-ACAA-6D896407B02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13" creationId="{C1485212-470D-44C7-AE38-D0FA78BF31C7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14" creationId="{57FDADC2-4E14-4438-BE6C-3D3EF994E929}"/>
          </ac:spMkLst>
        </pc:spChg>
        <pc:spChg chg="del mod topLvl">
          <ac:chgData name="GUY Margaux" userId="e01a3446-2140-426a-aa3c-4bc15b164290" providerId="ADAL" clId="{B1EB8964-F517-46F4-877C-BFC95192D7DA}" dt="2024-08-20T13:25:14.233" v="3054" actId="478"/>
          <ac:spMkLst>
            <pc:docMk/>
            <pc:sldMk cId="1114374524" sldId="335"/>
            <ac:spMk id="5415" creationId="{C2B307A5-7C33-4702-BBD5-C5FE8624634B}"/>
          </ac:spMkLst>
        </pc:spChg>
        <pc:spChg chg="del mod topLvl">
          <ac:chgData name="GUY Margaux" userId="e01a3446-2140-426a-aa3c-4bc15b164290" providerId="ADAL" clId="{B1EB8964-F517-46F4-877C-BFC95192D7DA}" dt="2024-08-20T13:25:03.243" v="3051" actId="478"/>
          <ac:spMkLst>
            <pc:docMk/>
            <pc:sldMk cId="1114374524" sldId="335"/>
            <ac:spMk id="5416" creationId="{988D3A42-9600-4126-AA4B-02BFEE6C8B1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17" creationId="{FE80CA03-7DB3-471D-840F-4DF80CD9D469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18" creationId="{6770421A-081D-4513-AE37-F45C49760D71}"/>
          </ac:spMkLst>
        </pc:spChg>
        <pc:spChg chg="del mod topLvl">
          <ac:chgData name="GUY Margaux" userId="e01a3446-2140-426a-aa3c-4bc15b164290" providerId="ADAL" clId="{B1EB8964-F517-46F4-877C-BFC95192D7DA}" dt="2024-08-20T13:24:57.433" v="3050" actId="478"/>
          <ac:spMkLst>
            <pc:docMk/>
            <pc:sldMk cId="1114374524" sldId="335"/>
            <ac:spMk id="5457" creationId="{2CF118A5-433A-413E-AC67-13709DC45534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58" creationId="{7BB46AFD-D639-4755-99D4-513C5C47140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59" creationId="{C354543E-52AE-4630-A560-7CEA681547DE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60" creationId="{C517E923-8A39-430E-8654-5ACD349FDDF1}"/>
          </ac:spMkLst>
        </pc:spChg>
        <pc:spChg chg="del mod topLvl">
          <ac:chgData name="GUY Margaux" userId="e01a3446-2140-426a-aa3c-4bc15b164290" providerId="ADAL" clId="{B1EB8964-F517-46F4-877C-BFC95192D7DA}" dt="2024-08-20T13:25:04.678" v="3052" actId="478"/>
          <ac:spMkLst>
            <pc:docMk/>
            <pc:sldMk cId="1114374524" sldId="335"/>
            <ac:spMk id="5461" creationId="{38FBD6C8-A24E-4BD7-A7FA-E20A5F01715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62" creationId="{C223BB49-582D-4C22-9BA3-03E9CF4EA7F2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63" creationId="{60AD575D-EC58-4757-B892-90ED9876FDAF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64" creationId="{0D8436B8-31F0-4458-BBA3-511B1F70F1BC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65" creationId="{C3780B26-8D88-41ED-A0C3-9ADB9D0ACCCD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66" creationId="{81ADA2A2-3CDD-427A-BCA8-4C2BACB02ECC}"/>
          </ac:spMkLst>
        </pc:spChg>
        <pc:spChg chg="del mod topLvl">
          <ac:chgData name="GUY Margaux" userId="e01a3446-2140-426a-aa3c-4bc15b164290" providerId="ADAL" clId="{B1EB8964-F517-46F4-877C-BFC95192D7DA}" dt="2024-08-20T13:25:16.234" v="3055" actId="478"/>
          <ac:spMkLst>
            <pc:docMk/>
            <pc:sldMk cId="1114374524" sldId="335"/>
            <ac:spMk id="5467" creationId="{B3037776-07C0-45D7-8A4E-2FA7D440F556}"/>
          </ac:spMkLst>
        </pc:spChg>
        <pc:spChg chg="del mod topLvl">
          <ac:chgData name="GUY Margaux" userId="e01a3446-2140-426a-aa3c-4bc15b164290" providerId="ADAL" clId="{B1EB8964-F517-46F4-877C-BFC95192D7DA}" dt="2024-08-20T13:25:06.279" v="3053" actId="478"/>
          <ac:spMkLst>
            <pc:docMk/>
            <pc:sldMk cId="1114374524" sldId="335"/>
            <ac:spMk id="5468" creationId="{CA87EC3D-37BC-4D22-A18B-C3BECD46C8CF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69" creationId="{CEE69607-0CEB-463D-906E-EBA93B9E65A3}"/>
          </ac:spMkLst>
        </pc:spChg>
        <pc:spChg chg="del mod topLvl">
          <ac:chgData name="GUY Margaux" userId="e01a3446-2140-426a-aa3c-4bc15b164290" providerId="ADAL" clId="{B1EB8964-F517-46F4-877C-BFC95192D7DA}" dt="2024-08-20T13:22:02.728" v="3016" actId="478"/>
          <ac:spMkLst>
            <pc:docMk/>
            <pc:sldMk cId="1114374524" sldId="335"/>
            <ac:spMk id="5470" creationId="{B222B79B-2B91-483B-B065-283E385E8A3E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71" creationId="{B91B7AD3-FBA3-472C-AE91-4B7E343E44A0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72" creationId="{300CAF89-FA96-4D0A-869F-DF72B1CA7A46}"/>
          </ac:spMkLst>
        </pc:spChg>
        <pc:spChg chg="del mod topLvl">
          <ac:chgData name="GUY Margaux" userId="e01a3446-2140-426a-aa3c-4bc15b164290" providerId="ADAL" clId="{B1EB8964-F517-46F4-877C-BFC95192D7DA}" dt="2024-08-20T13:50:14.744" v="3409" actId="478"/>
          <ac:spMkLst>
            <pc:docMk/>
            <pc:sldMk cId="1114374524" sldId="335"/>
            <ac:spMk id="5473" creationId="{994A3B9F-6B39-4A84-9CB9-15B5DD34718D}"/>
          </ac:spMkLst>
        </pc:spChg>
        <pc:spChg chg="add mod">
          <ac:chgData name="GUY Margaux" userId="e01a3446-2140-426a-aa3c-4bc15b164290" providerId="ADAL" clId="{B1EB8964-F517-46F4-877C-BFC95192D7DA}" dt="2024-08-20T13:37:07.144" v="3251" actId="164"/>
          <ac:spMkLst>
            <pc:docMk/>
            <pc:sldMk cId="1114374524" sldId="335"/>
            <ac:spMk id="5475" creationId="{01D98387-5324-4D04-9F1C-DA43B483E74B}"/>
          </ac:spMkLst>
        </pc:spChg>
        <pc:spChg chg="add mod">
          <ac:chgData name="GUY Margaux" userId="e01a3446-2140-426a-aa3c-4bc15b164290" providerId="ADAL" clId="{B1EB8964-F517-46F4-877C-BFC95192D7DA}" dt="2024-08-20T13:37:07.144" v="3251" actId="164"/>
          <ac:spMkLst>
            <pc:docMk/>
            <pc:sldMk cId="1114374524" sldId="335"/>
            <ac:spMk id="5480" creationId="{5AE4F63E-061D-43E1-999B-7002A838FA2E}"/>
          </ac:spMkLst>
        </pc:spChg>
        <pc:spChg chg="add mod">
          <ac:chgData name="GUY Margaux" userId="e01a3446-2140-426a-aa3c-4bc15b164290" providerId="ADAL" clId="{B1EB8964-F517-46F4-877C-BFC95192D7DA}" dt="2024-08-20T13:37:07.144" v="3251" actId="164"/>
          <ac:spMkLst>
            <pc:docMk/>
            <pc:sldMk cId="1114374524" sldId="335"/>
            <ac:spMk id="5481" creationId="{82CA53AC-69ED-4140-8DF9-63015A132E9F}"/>
          </ac:spMkLst>
        </pc:spChg>
        <pc:spChg chg="add mod">
          <ac:chgData name="GUY Margaux" userId="e01a3446-2140-426a-aa3c-4bc15b164290" providerId="ADAL" clId="{B1EB8964-F517-46F4-877C-BFC95192D7DA}" dt="2024-08-20T13:37:07.144" v="3251" actId="164"/>
          <ac:spMkLst>
            <pc:docMk/>
            <pc:sldMk cId="1114374524" sldId="335"/>
            <ac:spMk id="5482" creationId="{A55B9713-2E5E-41B4-A2D7-EA4B1E42DC12}"/>
          </ac:spMkLst>
        </pc:spChg>
        <pc:spChg chg="add mod">
          <ac:chgData name="GUY Margaux" userId="e01a3446-2140-426a-aa3c-4bc15b164290" providerId="ADAL" clId="{B1EB8964-F517-46F4-877C-BFC95192D7DA}" dt="2024-08-20T13:37:07.144" v="3251" actId="164"/>
          <ac:spMkLst>
            <pc:docMk/>
            <pc:sldMk cId="1114374524" sldId="335"/>
            <ac:spMk id="5483" creationId="{6F640864-C144-41F7-A03D-5BAFF3C2AE5D}"/>
          </ac:spMkLst>
        </pc:spChg>
        <pc:spChg chg="add mod">
          <ac:chgData name="GUY Margaux" userId="e01a3446-2140-426a-aa3c-4bc15b164290" providerId="ADAL" clId="{B1EB8964-F517-46F4-877C-BFC95192D7DA}" dt="2024-08-20T13:37:07.144" v="3251" actId="164"/>
          <ac:spMkLst>
            <pc:docMk/>
            <pc:sldMk cId="1114374524" sldId="335"/>
            <ac:spMk id="5484" creationId="{9B698D9C-D0C5-49CA-AB69-10F59123B033}"/>
          </ac:spMkLst>
        </pc:spChg>
        <pc:spChg chg="mod">
          <ac:chgData name="GUY Margaux" userId="e01a3446-2140-426a-aa3c-4bc15b164290" providerId="ADAL" clId="{B1EB8964-F517-46F4-877C-BFC95192D7DA}" dt="2024-08-20T13:33:26.692" v="3228"/>
          <ac:spMkLst>
            <pc:docMk/>
            <pc:sldMk cId="1114374524" sldId="335"/>
            <ac:spMk id="5487" creationId="{63F840CF-237D-4243-93C6-EC0426C5641D}"/>
          </ac:spMkLst>
        </pc:spChg>
        <pc:spChg chg="mod">
          <ac:chgData name="GUY Margaux" userId="e01a3446-2140-426a-aa3c-4bc15b164290" providerId="ADAL" clId="{B1EB8964-F517-46F4-877C-BFC95192D7DA}" dt="2024-08-20T13:33:26.692" v="3228"/>
          <ac:spMkLst>
            <pc:docMk/>
            <pc:sldMk cId="1114374524" sldId="335"/>
            <ac:spMk id="5488" creationId="{842D5A90-B057-4787-B364-20B5E6BF8BA3}"/>
          </ac:spMkLst>
        </pc:spChg>
        <pc:spChg chg="mod">
          <ac:chgData name="GUY Margaux" userId="e01a3446-2140-426a-aa3c-4bc15b164290" providerId="ADAL" clId="{B1EB8964-F517-46F4-877C-BFC95192D7DA}" dt="2024-08-20T13:33:26.692" v="3228"/>
          <ac:spMkLst>
            <pc:docMk/>
            <pc:sldMk cId="1114374524" sldId="335"/>
            <ac:spMk id="5489" creationId="{08514FF7-A9E8-4640-8A84-2D3D23F0D008}"/>
          </ac:spMkLst>
        </pc:spChg>
        <pc:spChg chg="mod">
          <ac:chgData name="GUY Margaux" userId="e01a3446-2140-426a-aa3c-4bc15b164290" providerId="ADAL" clId="{B1EB8964-F517-46F4-877C-BFC95192D7DA}" dt="2024-08-20T13:33:26.692" v="3228"/>
          <ac:spMkLst>
            <pc:docMk/>
            <pc:sldMk cId="1114374524" sldId="335"/>
            <ac:spMk id="5490" creationId="{2F53052B-CD02-455C-95C8-B2221379F5CD}"/>
          </ac:spMkLst>
        </pc:spChg>
        <pc:spChg chg="mod">
          <ac:chgData name="GUY Margaux" userId="e01a3446-2140-426a-aa3c-4bc15b164290" providerId="ADAL" clId="{B1EB8964-F517-46F4-877C-BFC95192D7DA}" dt="2024-08-20T13:33:26.692" v="3228"/>
          <ac:spMkLst>
            <pc:docMk/>
            <pc:sldMk cId="1114374524" sldId="335"/>
            <ac:spMk id="5491" creationId="{B463A34A-4999-40DC-96E3-6E781091D9D7}"/>
          </ac:spMkLst>
        </pc:spChg>
        <pc:spChg chg="mod">
          <ac:chgData name="GUY Margaux" userId="e01a3446-2140-426a-aa3c-4bc15b164290" providerId="ADAL" clId="{B1EB8964-F517-46F4-877C-BFC95192D7DA}" dt="2024-08-20T13:33:26.692" v="3228"/>
          <ac:spMkLst>
            <pc:docMk/>
            <pc:sldMk cId="1114374524" sldId="335"/>
            <ac:spMk id="5492" creationId="{571FAAE1-635B-4546-A2F8-889DABCCB094}"/>
          </ac:spMkLst>
        </pc:spChg>
        <pc:spChg chg="mod">
          <ac:chgData name="GUY Margaux" userId="e01a3446-2140-426a-aa3c-4bc15b164290" providerId="ADAL" clId="{B1EB8964-F517-46F4-877C-BFC95192D7DA}" dt="2024-08-20T13:33:26.692" v="3228"/>
          <ac:spMkLst>
            <pc:docMk/>
            <pc:sldMk cId="1114374524" sldId="335"/>
            <ac:spMk id="5493" creationId="{A531EFDE-D789-47AD-9A55-9BC6821D0659}"/>
          </ac:spMkLst>
        </pc:spChg>
        <pc:spChg chg="mod">
          <ac:chgData name="GUY Margaux" userId="e01a3446-2140-426a-aa3c-4bc15b164290" providerId="ADAL" clId="{B1EB8964-F517-46F4-877C-BFC95192D7DA}" dt="2024-08-20T13:34:52.589" v="3235"/>
          <ac:spMkLst>
            <pc:docMk/>
            <pc:sldMk cId="1114374524" sldId="335"/>
            <ac:spMk id="5495" creationId="{8EC922BD-8418-49E8-9748-30F1BC609B9F}"/>
          </ac:spMkLst>
        </pc:spChg>
        <pc:spChg chg="mod">
          <ac:chgData name="GUY Margaux" userId="e01a3446-2140-426a-aa3c-4bc15b164290" providerId="ADAL" clId="{B1EB8964-F517-46F4-877C-BFC95192D7DA}" dt="2024-08-20T13:34:52.589" v="3235"/>
          <ac:spMkLst>
            <pc:docMk/>
            <pc:sldMk cId="1114374524" sldId="335"/>
            <ac:spMk id="5496" creationId="{E084B5B7-C9CD-4189-9D15-DBF5E4208E9D}"/>
          </ac:spMkLst>
        </pc:spChg>
        <pc:spChg chg="mod">
          <ac:chgData name="GUY Margaux" userId="e01a3446-2140-426a-aa3c-4bc15b164290" providerId="ADAL" clId="{B1EB8964-F517-46F4-877C-BFC95192D7DA}" dt="2024-08-20T13:34:52.589" v="3235"/>
          <ac:spMkLst>
            <pc:docMk/>
            <pc:sldMk cId="1114374524" sldId="335"/>
            <ac:spMk id="5497" creationId="{C57E1824-CF41-4775-9757-2220EF4E6474}"/>
          </ac:spMkLst>
        </pc:spChg>
        <pc:spChg chg="mod">
          <ac:chgData name="GUY Margaux" userId="e01a3446-2140-426a-aa3c-4bc15b164290" providerId="ADAL" clId="{B1EB8964-F517-46F4-877C-BFC95192D7DA}" dt="2024-08-20T13:34:52.589" v="3235"/>
          <ac:spMkLst>
            <pc:docMk/>
            <pc:sldMk cId="1114374524" sldId="335"/>
            <ac:spMk id="5498" creationId="{B1EDFE6F-75AF-48AB-8C23-F443C55C3D9C}"/>
          </ac:spMkLst>
        </pc:spChg>
        <pc:spChg chg="mod">
          <ac:chgData name="GUY Margaux" userId="e01a3446-2140-426a-aa3c-4bc15b164290" providerId="ADAL" clId="{B1EB8964-F517-46F4-877C-BFC95192D7DA}" dt="2024-08-20T13:34:52.589" v="3235"/>
          <ac:spMkLst>
            <pc:docMk/>
            <pc:sldMk cId="1114374524" sldId="335"/>
            <ac:spMk id="5499" creationId="{F7AE142A-96B6-4D17-8F63-2E92DF4EEB89}"/>
          </ac:spMkLst>
        </pc:spChg>
        <pc:spChg chg="mod">
          <ac:chgData name="GUY Margaux" userId="e01a3446-2140-426a-aa3c-4bc15b164290" providerId="ADAL" clId="{B1EB8964-F517-46F4-877C-BFC95192D7DA}" dt="2024-08-20T13:34:52.589" v="3235"/>
          <ac:spMkLst>
            <pc:docMk/>
            <pc:sldMk cId="1114374524" sldId="335"/>
            <ac:spMk id="5500" creationId="{175561EE-7BF4-4B4D-BC36-34FF76AE5196}"/>
          </ac:spMkLst>
        </pc:spChg>
        <pc:spChg chg="mod">
          <ac:chgData name="GUY Margaux" userId="e01a3446-2140-426a-aa3c-4bc15b164290" providerId="ADAL" clId="{B1EB8964-F517-46F4-877C-BFC95192D7DA}" dt="2024-08-20T13:34:52.589" v="3235"/>
          <ac:spMkLst>
            <pc:docMk/>
            <pc:sldMk cId="1114374524" sldId="335"/>
            <ac:spMk id="5501" creationId="{8A5C4207-D565-4BD0-A7F6-A6DEF3E0CF86}"/>
          </ac:spMkLst>
        </pc:spChg>
        <pc:spChg chg="mod">
          <ac:chgData name="GUY Margaux" userId="e01a3446-2140-426a-aa3c-4bc15b164290" providerId="ADAL" clId="{B1EB8964-F517-46F4-877C-BFC95192D7DA}" dt="2024-08-20T13:34:52.589" v="3235"/>
          <ac:spMkLst>
            <pc:docMk/>
            <pc:sldMk cId="1114374524" sldId="335"/>
            <ac:spMk id="5503" creationId="{79120C8D-F91D-4BFD-BF1D-251BF978EC49}"/>
          </ac:spMkLst>
        </pc:spChg>
        <pc:spChg chg="mod">
          <ac:chgData name="GUY Margaux" userId="e01a3446-2140-426a-aa3c-4bc15b164290" providerId="ADAL" clId="{B1EB8964-F517-46F4-877C-BFC95192D7DA}" dt="2024-08-20T13:34:52.589" v="3235"/>
          <ac:spMkLst>
            <pc:docMk/>
            <pc:sldMk cId="1114374524" sldId="335"/>
            <ac:spMk id="5504" creationId="{985E9FAC-DF92-4C45-829B-C3D5816FBE79}"/>
          </ac:spMkLst>
        </pc:spChg>
        <pc:spChg chg="mod">
          <ac:chgData name="GUY Margaux" userId="e01a3446-2140-426a-aa3c-4bc15b164290" providerId="ADAL" clId="{B1EB8964-F517-46F4-877C-BFC95192D7DA}" dt="2024-08-20T13:34:52.589" v="3235"/>
          <ac:spMkLst>
            <pc:docMk/>
            <pc:sldMk cId="1114374524" sldId="335"/>
            <ac:spMk id="5505" creationId="{B6A98507-38F1-4FC3-8B79-710A0F135A76}"/>
          </ac:spMkLst>
        </pc:spChg>
        <pc:spChg chg="mod">
          <ac:chgData name="GUY Margaux" userId="e01a3446-2140-426a-aa3c-4bc15b164290" providerId="ADAL" clId="{B1EB8964-F517-46F4-877C-BFC95192D7DA}" dt="2024-08-20T13:34:52.589" v="3235"/>
          <ac:spMkLst>
            <pc:docMk/>
            <pc:sldMk cId="1114374524" sldId="335"/>
            <ac:spMk id="5506" creationId="{5BA30C57-E7C0-4E7E-A35E-F78ED8117A4B}"/>
          </ac:spMkLst>
        </pc:spChg>
        <pc:spChg chg="mod">
          <ac:chgData name="GUY Margaux" userId="e01a3446-2140-426a-aa3c-4bc15b164290" providerId="ADAL" clId="{B1EB8964-F517-46F4-877C-BFC95192D7DA}" dt="2024-08-20T13:34:52.589" v="3235"/>
          <ac:spMkLst>
            <pc:docMk/>
            <pc:sldMk cId="1114374524" sldId="335"/>
            <ac:spMk id="5507" creationId="{A55765E9-7A15-466C-A188-2AE63162A839}"/>
          </ac:spMkLst>
        </pc:spChg>
        <pc:spChg chg="mod">
          <ac:chgData name="GUY Margaux" userId="e01a3446-2140-426a-aa3c-4bc15b164290" providerId="ADAL" clId="{B1EB8964-F517-46F4-877C-BFC95192D7DA}" dt="2024-08-20T13:34:52.589" v="3235"/>
          <ac:spMkLst>
            <pc:docMk/>
            <pc:sldMk cId="1114374524" sldId="335"/>
            <ac:spMk id="5508" creationId="{14B885F1-896A-4F49-B8E7-C7109F651815}"/>
          </ac:spMkLst>
        </pc:spChg>
        <pc:spChg chg="mod">
          <ac:chgData name="GUY Margaux" userId="e01a3446-2140-426a-aa3c-4bc15b164290" providerId="ADAL" clId="{B1EB8964-F517-46F4-877C-BFC95192D7DA}" dt="2024-08-20T13:34:52.589" v="3235"/>
          <ac:spMkLst>
            <pc:docMk/>
            <pc:sldMk cId="1114374524" sldId="335"/>
            <ac:spMk id="5509" creationId="{42CC0790-E432-48F1-9237-840DD57CCD99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5511" creationId="{20077C69-5939-4B38-AB9D-849C7ECE15A8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5512" creationId="{B2574BE3-8108-4966-AA49-6D75F3B4F5BD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5513" creationId="{26804F8E-414E-43F9-B194-B488C9DB2ACB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5514" creationId="{5AE7CD37-D142-467F-814D-16808A3941AB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5515" creationId="{CF7C83D4-21E4-4881-817F-7935466DA04B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5516" creationId="{F7E5FC07-A505-4335-979D-EFA23A4CE417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5517" creationId="{CFAFA295-FE31-43DD-A15B-84ADEB9D0A67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5518" creationId="{49630C3D-A810-4BDB-9BD9-EFE29A6FBB59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5519" creationId="{D997B9FE-80F9-4FA3-98C5-FD432082DBE0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5520" creationId="{68FA9A2E-5DE3-4AAA-82EE-E66AA8C31BEE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5521" creationId="{0F629068-6B61-4681-A84F-30E3EB172F02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5522" creationId="{A01DEF79-9E09-4566-A5E5-DF3909B7FBE0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5523" creationId="{23D47477-8ED8-43F4-9880-43CB2A4E2FD7}"/>
          </ac:spMkLst>
        </pc:spChg>
        <pc:spChg chg="mod topLvl">
          <ac:chgData name="GUY Margaux" userId="e01a3446-2140-426a-aa3c-4bc15b164290" providerId="ADAL" clId="{B1EB8964-F517-46F4-877C-BFC95192D7DA}" dt="2024-08-20T13:41:19.492" v="3293" actId="164"/>
          <ac:spMkLst>
            <pc:docMk/>
            <pc:sldMk cId="1114374524" sldId="335"/>
            <ac:spMk id="5524" creationId="{27210A8D-99C9-45E8-8647-904ABA1C2476}"/>
          </ac:spMkLst>
        </pc:spChg>
        <pc:spChg chg="mod">
          <ac:chgData name="GUY Margaux" userId="e01a3446-2140-426a-aa3c-4bc15b164290" providerId="ADAL" clId="{B1EB8964-F517-46F4-877C-BFC95192D7DA}" dt="2024-08-20T13:35:16.863" v="3239"/>
          <ac:spMkLst>
            <pc:docMk/>
            <pc:sldMk cId="1114374524" sldId="335"/>
            <ac:spMk id="5526" creationId="{B901E9AE-2F4E-4E42-916A-22A19F4BB05E}"/>
          </ac:spMkLst>
        </pc:spChg>
        <pc:spChg chg="mod">
          <ac:chgData name="GUY Margaux" userId="e01a3446-2140-426a-aa3c-4bc15b164290" providerId="ADAL" clId="{B1EB8964-F517-46F4-877C-BFC95192D7DA}" dt="2024-08-20T13:35:16.863" v="3239"/>
          <ac:spMkLst>
            <pc:docMk/>
            <pc:sldMk cId="1114374524" sldId="335"/>
            <ac:spMk id="5527" creationId="{3EA4784F-7203-49B0-80DE-BC5E0BE61A57}"/>
          </ac:spMkLst>
        </pc:spChg>
        <pc:spChg chg="mod">
          <ac:chgData name="GUY Margaux" userId="e01a3446-2140-426a-aa3c-4bc15b164290" providerId="ADAL" clId="{B1EB8964-F517-46F4-877C-BFC95192D7DA}" dt="2024-08-20T13:35:16.863" v="3239"/>
          <ac:spMkLst>
            <pc:docMk/>
            <pc:sldMk cId="1114374524" sldId="335"/>
            <ac:spMk id="5528" creationId="{44C27CDF-7382-4B22-B46E-169621E72842}"/>
          </ac:spMkLst>
        </pc:spChg>
        <pc:spChg chg="mod">
          <ac:chgData name="GUY Margaux" userId="e01a3446-2140-426a-aa3c-4bc15b164290" providerId="ADAL" clId="{B1EB8964-F517-46F4-877C-BFC95192D7DA}" dt="2024-08-20T13:35:16.863" v="3239"/>
          <ac:spMkLst>
            <pc:docMk/>
            <pc:sldMk cId="1114374524" sldId="335"/>
            <ac:spMk id="5529" creationId="{D663A3D6-A96F-45F3-AA64-08218F0B793E}"/>
          </ac:spMkLst>
        </pc:spChg>
        <pc:spChg chg="mod">
          <ac:chgData name="GUY Margaux" userId="e01a3446-2140-426a-aa3c-4bc15b164290" providerId="ADAL" clId="{B1EB8964-F517-46F4-877C-BFC95192D7DA}" dt="2024-08-20T13:35:16.863" v="3239"/>
          <ac:spMkLst>
            <pc:docMk/>
            <pc:sldMk cId="1114374524" sldId="335"/>
            <ac:spMk id="5530" creationId="{3544BD30-B2CF-4882-AA75-A25E59D1A8F6}"/>
          </ac:spMkLst>
        </pc:spChg>
        <pc:spChg chg="mod">
          <ac:chgData name="GUY Margaux" userId="e01a3446-2140-426a-aa3c-4bc15b164290" providerId="ADAL" clId="{B1EB8964-F517-46F4-877C-BFC95192D7DA}" dt="2024-08-20T13:35:16.863" v="3239"/>
          <ac:spMkLst>
            <pc:docMk/>
            <pc:sldMk cId="1114374524" sldId="335"/>
            <ac:spMk id="5531" creationId="{1C69364C-2599-4E4A-A807-F63B8F4BFE84}"/>
          </ac:spMkLst>
        </pc:spChg>
        <pc:spChg chg="mod">
          <ac:chgData name="GUY Margaux" userId="e01a3446-2140-426a-aa3c-4bc15b164290" providerId="ADAL" clId="{B1EB8964-F517-46F4-877C-BFC95192D7DA}" dt="2024-08-20T13:35:16.863" v="3239"/>
          <ac:spMkLst>
            <pc:docMk/>
            <pc:sldMk cId="1114374524" sldId="335"/>
            <ac:spMk id="5532" creationId="{F0560A26-5631-4AD5-95E2-8D8910417E97}"/>
          </ac:spMkLst>
        </pc:spChg>
        <pc:spChg chg="mod">
          <ac:chgData name="GUY Margaux" userId="e01a3446-2140-426a-aa3c-4bc15b164290" providerId="ADAL" clId="{B1EB8964-F517-46F4-877C-BFC95192D7DA}" dt="2024-08-20T13:35:16.863" v="3239"/>
          <ac:spMkLst>
            <pc:docMk/>
            <pc:sldMk cId="1114374524" sldId="335"/>
            <ac:spMk id="5534" creationId="{69DC322A-9C34-4B4D-A2FC-DFEAEFC66C49}"/>
          </ac:spMkLst>
        </pc:spChg>
        <pc:spChg chg="mod">
          <ac:chgData name="GUY Margaux" userId="e01a3446-2140-426a-aa3c-4bc15b164290" providerId="ADAL" clId="{B1EB8964-F517-46F4-877C-BFC95192D7DA}" dt="2024-08-20T13:35:16.863" v="3239"/>
          <ac:spMkLst>
            <pc:docMk/>
            <pc:sldMk cId="1114374524" sldId="335"/>
            <ac:spMk id="5535" creationId="{7C6D936E-13D7-4117-90CB-17F468A2887B}"/>
          </ac:spMkLst>
        </pc:spChg>
        <pc:spChg chg="mod">
          <ac:chgData name="GUY Margaux" userId="e01a3446-2140-426a-aa3c-4bc15b164290" providerId="ADAL" clId="{B1EB8964-F517-46F4-877C-BFC95192D7DA}" dt="2024-08-20T13:35:16.863" v="3239"/>
          <ac:spMkLst>
            <pc:docMk/>
            <pc:sldMk cId="1114374524" sldId="335"/>
            <ac:spMk id="5536" creationId="{1E7D3BA2-F799-435E-864A-B6884C54C8F2}"/>
          </ac:spMkLst>
        </pc:spChg>
        <pc:spChg chg="mod">
          <ac:chgData name="GUY Margaux" userId="e01a3446-2140-426a-aa3c-4bc15b164290" providerId="ADAL" clId="{B1EB8964-F517-46F4-877C-BFC95192D7DA}" dt="2024-08-20T13:35:16.863" v="3239"/>
          <ac:spMkLst>
            <pc:docMk/>
            <pc:sldMk cId="1114374524" sldId="335"/>
            <ac:spMk id="5537" creationId="{65FA11B8-29AC-4548-B4F9-9F0E2A93A5FC}"/>
          </ac:spMkLst>
        </pc:spChg>
        <pc:spChg chg="mod">
          <ac:chgData name="GUY Margaux" userId="e01a3446-2140-426a-aa3c-4bc15b164290" providerId="ADAL" clId="{B1EB8964-F517-46F4-877C-BFC95192D7DA}" dt="2024-08-20T13:35:16.863" v="3239"/>
          <ac:spMkLst>
            <pc:docMk/>
            <pc:sldMk cId="1114374524" sldId="335"/>
            <ac:spMk id="5538" creationId="{A665BD92-BA3F-47FE-843F-201F34EBD350}"/>
          </ac:spMkLst>
        </pc:spChg>
        <pc:spChg chg="mod">
          <ac:chgData name="GUY Margaux" userId="e01a3446-2140-426a-aa3c-4bc15b164290" providerId="ADAL" clId="{B1EB8964-F517-46F4-877C-BFC95192D7DA}" dt="2024-08-20T13:35:16.863" v="3239"/>
          <ac:spMkLst>
            <pc:docMk/>
            <pc:sldMk cId="1114374524" sldId="335"/>
            <ac:spMk id="5539" creationId="{8FCF4D7E-2C97-41C4-8446-EE1C17F761E3}"/>
          </ac:spMkLst>
        </pc:spChg>
        <pc:spChg chg="mod">
          <ac:chgData name="GUY Margaux" userId="e01a3446-2140-426a-aa3c-4bc15b164290" providerId="ADAL" clId="{B1EB8964-F517-46F4-877C-BFC95192D7DA}" dt="2024-08-20T13:35:16.863" v="3239"/>
          <ac:spMkLst>
            <pc:docMk/>
            <pc:sldMk cId="1114374524" sldId="335"/>
            <ac:spMk id="5540" creationId="{94C947D9-3F85-47DC-9C0C-0C24C594DC50}"/>
          </ac:spMkLst>
        </pc:spChg>
        <pc:spChg chg="mod">
          <ac:chgData name="GUY Margaux" userId="e01a3446-2140-426a-aa3c-4bc15b164290" providerId="ADAL" clId="{B1EB8964-F517-46F4-877C-BFC95192D7DA}" dt="2024-08-20T13:40:12.032" v="3279"/>
          <ac:spMkLst>
            <pc:docMk/>
            <pc:sldMk cId="1114374524" sldId="335"/>
            <ac:spMk id="5542" creationId="{1578B737-8FEB-4453-AD64-F48CA5EFAD97}"/>
          </ac:spMkLst>
        </pc:spChg>
        <pc:spChg chg="mod">
          <ac:chgData name="GUY Margaux" userId="e01a3446-2140-426a-aa3c-4bc15b164290" providerId="ADAL" clId="{B1EB8964-F517-46F4-877C-BFC95192D7DA}" dt="2024-08-20T13:40:12.032" v="3279"/>
          <ac:spMkLst>
            <pc:docMk/>
            <pc:sldMk cId="1114374524" sldId="335"/>
            <ac:spMk id="5543" creationId="{788AA79C-A930-4172-BCFE-A08B37A2E945}"/>
          </ac:spMkLst>
        </pc:spChg>
        <pc:spChg chg="mod">
          <ac:chgData name="GUY Margaux" userId="e01a3446-2140-426a-aa3c-4bc15b164290" providerId="ADAL" clId="{B1EB8964-F517-46F4-877C-BFC95192D7DA}" dt="2024-08-20T13:40:12.032" v="3279"/>
          <ac:spMkLst>
            <pc:docMk/>
            <pc:sldMk cId="1114374524" sldId="335"/>
            <ac:spMk id="5546" creationId="{DA020B68-CDB9-4B17-91CC-C3C2F9EB5847}"/>
          </ac:spMkLst>
        </pc:spChg>
        <pc:spChg chg="mod">
          <ac:chgData name="GUY Margaux" userId="e01a3446-2140-426a-aa3c-4bc15b164290" providerId="ADAL" clId="{B1EB8964-F517-46F4-877C-BFC95192D7DA}" dt="2024-08-20T13:40:12.032" v="3279"/>
          <ac:spMkLst>
            <pc:docMk/>
            <pc:sldMk cId="1114374524" sldId="335"/>
            <ac:spMk id="5551" creationId="{93F2D284-F04B-48F5-A1F9-99DD13A49297}"/>
          </ac:spMkLst>
        </pc:spChg>
        <pc:spChg chg="mod">
          <ac:chgData name="GUY Margaux" userId="e01a3446-2140-426a-aa3c-4bc15b164290" providerId="ADAL" clId="{B1EB8964-F517-46F4-877C-BFC95192D7DA}" dt="2024-08-20T13:40:12.032" v="3279"/>
          <ac:spMkLst>
            <pc:docMk/>
            <pc:sldMk cId="1114374524" sldId="335"/>
            <ac:spMk id="5552" creationId="{C08BC80E-176E-4D23-84D2-349C84BB8BBF}"/>
          </ac:spMkLst>
        </pc:spChg>
        <pc:spChg chg="mod">
          <ac:chgData name="GUY Margaux" userId="e01a3446-2140-426a-aa3c-4bc15b164290" providerId="ADAL" clId="{B1EB8964-F517-46F4-877C-BFC95192D7DA}" dt="2024-08-20T13:40:12.032" v="3279"/>
          <ac:spMkLst>
            <pc:docMk/>
            <pc:sldMk cId="1114374524" sldId="335"/>
            <ac:spMk id="5553" creationId="{11C91FE9-AC59-422E-B442-8EBAEE712845}"/>
          </ac:spMkLst>
        </pc:spChg>
        <pc:spChg chg="mod">
          <ac:chgData name="GUY Margaux" userId="e01a3446-2140-426a-aa3c-4bc15b164290" providerId="ADAL" clId="{B1EB8964-F517-46F4-877C-BFC95192D7DA}" dt="2024-08-20T13:40:12.032" v="3279"/>
          <ac:spMkLst>
            <pc:docMk/>
            <pc:sldMk cId="1114374524" sldId="335"/>
            <ac:spMk id="5554" creationId="{A002FCBA-EEA7-43B1-9CFD-4F63A96F3E5C}"/>
          </ac:spMkLst>
        </pc:spChg>
        <pc:spChg chg="mod">
          <ac:chgData name="GUY Margaux" userId="e01a3446-2140-426a-aa3c-4bc15b164290" providerId="ADAL" clId="{B1EB8964-F517-46F4-877C-BFC95192D7DA}" dt="2024-08-20T13:40:12.032" v="3279"/>
          <ac:spMkLst>
            <pc:docMk/>
            <pc:sldMk cId="1114374524" sldId="335"/>
            <ac:spMk id="5555" creationId="{8E7C3EFB-E569-4C77-A883-AB56685B42BB}"/>
          </ac:spMkLst>
        </pc:spChg>
        <pc:spChg chg="mod">
          <ac:chgData name="GUY Margaux" userId="e01a3446-2140-426a-aa3c-4bc15b164290" providerId="ADAL" clId="{B1EB8964-F517-46F4-877C-BFC95192D7DA}" dt="2024-08-20T13:40:12.032" v="3279"/>
          <ac:spMkLst>
            <pc:docMk/>
            <pc:sldMk cId="1114374524" sldId="335"/>
            <ac:spMk id="5558" creationId="{1DE50C85-6E57-4960-9CA3-E17C11C59534}"/>
          </ac:spMkLst>
        </pc:spChg>
        <pc:spChg chg="mod">
          <ac:chgData name="GUY Margaux" userId="e01a3446-2140-426a-aa3c-4bc15b164290" providerId="ADAL" clId="{B1EB8964-F517-46F4-877C-BFC95192D7DA}" dt="2024-08-20T13:40:12.032" v="3279"/>
          <ac:spMkLst>
            <pc:docMk/>
            <pc:sldMk cId="1114374524" sldId="335"/>
            <ac:spMk id="5615" creationId="{57A01E1F-E415-4113-8487-97311D7BC010}"/>
          </ac:spMkLst>
        </pc:spChg>
        <pc:spChg chg="mod">
          <ac:chgData name="GUY Margaux" userId="e01a3446-2140-426a-aa3c-4bc15b164290" providerId="ADAL" clId="{B1EB8964-F517-46F4-877C-BFC95192D7DA}" dt="2024-08-20T13:40:12.032" v="3279"/>
          <ac:spMkLst>
            <pc:docMk/>
            <pc:sldMk cId="1114374524" sldId="335"/>
            <ac:spMk id="5616" creationId="{9877343A-81BA-4767-9646-D383621E8948}"/>
          </ac:spMkLst>
        </pc:spChg>
        <pc:spChg chg="mod">
          <ac:chgData name="GUY Margaux" userId="e01a3446-2140-426a-aa3c-4bc15b164290" providerId="ADAL" clId="{B1EB8964-F517-46F4-877C-BFC95192D7DA}" dt="2024-08-20T13:40:12.032" v="3279"/>
          <ac:spMkLst>
            <pc:docMk/>
            <pc:sldMk cId="1114374524" sldId="335"/>
            <ac:spMk id="5617" creationId="{457B430A-3B8A-4DC3-A095-60A2E92D7C62}"/>
          </ac:spMkLst>
        </pc:spChg>
        <pc:spChg chg="mod">
          <ac:chgData name="GUY Margaux" userId="e01a3446-2140-426a-aa3c-4bc15b164290" providerId="ADAL" clId="{B1EB8964-F517-46F4-877C-BFC95192D7DA}" dt="2024-08-20T13:40:12.032" v="3279"/>
          <ac:spMkLst>
            <pc:docMk/>
            <pc:sldMk cId="1114374524" sldId="335"/>
            <ac:spMk id="5618" creationId="{E7864F1F-0330-4575-9335-6082E04A12AA}"/>
          </ac:spMkLst>
        </pc:spChg>
        <pc:spChg chg="mod">
          <ac:chgData name="GUY Margaux" userId="e01a3446-2140-426a-aa3c-4bc15b164290" providerId="ADAL" clId="{B1EB8964-F517-46F4-877C-BFC95192D7DA}" dt="2024-08-20T13:40:12.032" v="3279"/>
          <ac:spMkLst>
            <pc:docMk/>
            <pc:sldMk cId="1114374524" sldId="335"/>
            <ac:spMk id="5619" creationId="{2A48FB88-D0D0-4D8F-8DD3-CF9D3BF7A8E3}"/>
          </ac:spMkLst>
        </pc:spChg>
        <pc:spChg chg="mod">
          <ac:chgData name="GUY Margaux" userId="e01a3446-2140-426a-aa3c-4bc15b164290" providerId="ADAL" clId="{B1EB8964-F517-46F4-877C-BFC95192D7DA}" dt="2024-08-20T13:40:12.032" v="3279"/>
          <ac:spMkLst>
            <pc:docMk/>
            <pc:sldMk cId="1114374524" sldId="335"/>
            <ac:spMk id="5620" creationId="{40722A51-6F5E-46A4-9D65-23B91E2018BD}"/>
          </ac:spMkLst>
        </pc:spChg>
        <pc:spChg chg="mod">
          <ac:chgData name="GUY Margaux" userId="e01a3446-2140-426a-aa3c-4bc15b164290" providerId="ADAL" clId="{B1EB8964-F517-46F4-877C-BFC95192D7DA}" dt="2024-08-20T13:40:12.032" v="3279"/>
          <ac:spMkLst>
            <pc:docMk/>
            <pc:sldMk cId="1114374524" sldId="335"/>
            <ac:spMk id="5622" creationId="{6D6418BC-F2A5-446B-AD0A-C2B194984B03}"/>
          </ac:spMkLst>
        </pc:spChg>
        <pc:spChg chg="mod">
          <ac:chgData name="GUY Margaux" userId="e01a3446-2140-426a-aa3c-4bc15b164290" providerId="ADAL" clId="{B1EB8964-F517-46F4-877C-BFC95192D7DA}" dt="2024-08-20T13:40:12.032" v="3279"/>
          <ac:spMkLst>
            <pc:docMk/>
            <pc:sldMk cId="1114374524" sldId="335"/>
            <ac:spMk id="5623" creationId="{57E349FE-C383-4F5F-9B51-93B713DFD67E}"/>
          </ac:spMkLst>
        </pc:spChg>
        <pc:spChg chg="mod">
          <ac:chgData name="GUY Margaux" userId="e01a3446-2140-426a-aa3c-4bc15b164290" providerId="ADAL" clId="{B1EB8964-F517-46F4-877C-BFC95192D7DA}" dt="2024-08-20T13:40:12.032" v="3279"/>
          <ac:spMkLst>
            <pc:docMk/>
            <pc:sldMk cId="1114374524" sldId="335"/>
            <ac:spMk id="5624" creationId="{BA214A69-1E0C-4437-B483-363F3DC673AD}"/>
          </ac:spMkLst>
        </pc:spChg>
        <pc:spChg chg="mod">
          <ac:chgData name="GUY Margaux" userId="e01a3446-2140-426a-aa3c-4bc15b164290" providerId="ADAL" clId="{B1EB8964-F517-46F4-877C-BFC95192D7DA}" dt="2024-08-20T13:40:12.032" v="3279"/>
          <ac:spMkLst>
            <pc:docMk/>
            <pc:sldMk cId="1114374524" sldId="335"/>
            <ac:spMk id="5625" creationId="{B675C6E0-A1B4-4C7E-B34D-DCF1F25B56F0}"/>
          </ac:spMkLst>
        </pc:spChg>
        <pc:spChg chg="mod">
          <ac:chgData name="GUY Margaux" userId="e01a3446-2140-426a-aa3c-4bc15b164290" providerId="ADAL" clId="{B1EB8964-F517-46F4-877C-BFC95192D7DA}" dt="2024-08-20T13:40:12.032" v="3279"/>
          <ac:spMkLst>
            <pc:docMk/>
            <pc:sldMk cId="1114374524" sldId="335"/>
            <ac:spMk id="5626" creationId="{5E8E8A79-2FE6-466E-8B9A-90F6972FD9BA}"/>
          </ac:spMkLst>
        </pc:spChg>
        <pc:spChg chg="mod">
          <ac:chgData name="GUY Margaux" userId="e01a3446-2140-426a-aa3c-4bc15b164290" providerId="ADAL" clId="{B1EB8964-F517-46F4-877C-BFC95192D7DA}" dt="2024-08-20T13:40:12.032" v="3279"/>
          <ac:spMkLst>
            <pc:docMk/>
            <pc:sldMk cId="1114374524" sldId="335"/>
            <ac:spMk id="5627" creationId="{5D6C7AAA-9E3F-4338-88E0-98F6662BFB4D}"/>
          </ac:spMkLst>
        </pc:spChg>
        <pc:spChg chg="mod">
          <ac:chgData name="GUY Margaux" userId="e01a3446-2140-426a-aa3c-4bc15b164290" providerId="ADAL" clId="{B1EB8964-F517-46F4-877C-BFC95192D7DA}" dt="2024-08-20T13:40:12.032" v="3279"/>
          <ac:spMkLst>
            <pc:docMk/>
            <pc:sldMk cId="1114374524" sldId="335"/>
            <ac:spMk id="5628" creationId="{37574FCB-BFBF-42C7-9199-663AD3D6651A}"/>
          </ac:spMkLst>
        </pc:spChg>
        <pc:spChg chg="mod">
          <ac:chgData name="GUY Margaux" userId="e01a3446-2140-426a-aa3c-4bc15b164290" providerId="ADAL" clId="{B1EB8964-F517-46F4-877C-BFC95192D7DA}" dt="2024-08-20T13:41:23.863" v="3296"/>
          <ac:spMkLst>
            <pc:docMk/>
            <pc:sldMk cId="1114374524" sldId="335"/>
            <ac:spMk id="5630" creationId="{E21840D7-7A39-4A1E-A7C5-7CD959E504A6}"/>
          </ac:spMkLst>
        </pc:spChg>
        <pc:spChg chg="mod">
          <ac:chgData name="GUY Margaux" userId="e01a3446-2140-426a-aa3c-4bc15b164290" providerId="ADAL" clId="{B1EB8964-F517-46F4-877C-BFC95192D7DA}" dt="2024-08-20T13:41:23.863" v="3296"/>
          <ac:spMkLst>
            <pc:docMk/>
            <pc:sldMk cId="1114374524" sldId="335"/>
            <ac:spMk id="5631" creationId="{49662176-FCB6-4F62-AAE0-291625D0382D}"/>
          </ac:spMkLst>
        </pc:spChg>
        <pc:spChg chg="mod">
          <ac:chgData name="GUY Margaux" userId="e01a3446-2140-426a-aa3c-4bc15b164290" providerId="ADAL" clId="{B1EB8964-F517-46F4-877C-BFC95192D7DA}" dt="2024-08-20T13:41:23.863" v="3296"/>
          <ac:spMkLst>
            <pc:docMk/>
            <pc:sldMk cId="1114374524" sldId="335"/>
            <ac:spMk id="5634" creationId="{14605CBC-BB5F-4669-8060-2D665E5462A1}"/>
          </ac:spMkLst>
        </pc:spChg>
        <pc:spChg chg="mod">
          <ac:chgData name="GUY Margaux" userId="e01a3446-2140-426a-aa3c-4bc15b164290" providerId="ADAL" clId="{B1EB8964-F517-46F4-877C-BFC95192D7DA}" dt="2024-08-20T13:41:23.863" v="3296"/>
          <ac:spMkLst>
            <pc:docMk/>
            <pc:sldMk cId="1114374524" sldId="335"/>
            <ac:spMk id="5639" creationId="{D329AD57-2F97-47A6-9B4E-090DBD4CC400}"/>
          </ac:spMkLst>
        </pc:spChg>
        <pc:spChg chg="mod">
          <ac:chgData name="GUY Margaux" userId="e01a3446-2140-426a-aa3c-4bc15b164290" providerId="ADAL" clId="{B1EB8964-F517-46F4-877C-BFC95192D7DA}" dt="2024-08-20T13:41:23.863" v="3296"/>
          <ac:spMkLst>
            <pc:docMk/>
            <pc:sldMk cId="1114374524" sldId="335"/>
            <ac:spMk id="5640" creationId="{ADF9953E-386A-4C78-9863-52D81798B9D8}"/>
          </ac:spMkLst>
        </pc:spChg>
        <pc:spChg chg="mod">
          <ac:chgData name="GUY Margaux" userId="e01a3446-2140-426a-aa3c-4bc15b164290" providerId="ADAL" clId="{B1EB8964-F517-46F4-877C-BFC95192D7DA}" dt="2024-08-20T13:41:23.863" v="3296"/>
          <ac:spMkLst>
            <pc:docMk/>
            <pc:sldMk cId="1114374524" sldId="335"/>
            <ac:spMk id="5641" creationId="{42C4689B-E719-4F27-BB80-4B9EC5849458}"/>
          </ac:spMkLst>
        </pc:spChg>
        <pc:spChg chg="mod">
          <ac:chgData name="GUY Margaux" userId="e01a3446-2140-426a-aa3c-4bc15b164290" providerId="ADAL" clId="{B1EB8964-F517-46F4-877C-BFC95192D7DA}" dt="2024-08-20T13:41:23.863" v="3296"/>
          <ac:spMkLst>
            <pc:docMk/>
            <pc:sldMk cId="1114374524" sldId="335"/>
            <ac:spMk id="5642" creationId="{6D9FC8FE-1BFE-4821-A82B-AA4E7B034518}"/>
          </ac:spMkLst>
        </pc:spChg>
        <pc:spChg chg="mod">
          <ac:chgData name="GUY Margaux" userId="e01a3446-2140-426a-aa3c-4bc15b164290" providerId="ADAL" clId="{B1EB8964-F517-46F4-877C-BFC95192D7DA}" dt="2024-08-20T13:41:23.863" v="3296"/>
          <ac:spMkLst>
            <pc:docMk/>
            <pc:sldMk cId="1114374524" sldId="335"/>
            <ac:spMk id="5643" creationId="{B337CD42-3788-4C5B-AEAB-E31FD8CDBE08}"/>
          </ac:spMkLst>
        </pc:spChg>
        <pc:spChg chg="mod">
          <ac:chgData name="GUY Margaux" userId="e01a3446-2140-426a-aa3c-4bc15b164290" providerId="ADAL" clId="{B1EB8964-F517-46F4-877C-BFC95192D7DA}" dt="2024-08-20T13:41:23.863" v="3296"/>
          <ac:spMkLst>
            <pc:docMk/>
            <pc:sldMk cId="1114374524" sldId="335"/>
            <ac:spMk id="5646" creationId="{95EC0B6E-6AB6-4CF3-8CCB-D1B5FF3AA71F}"/>
          </ac:spMkLst>
        </pc:spChg>
        <pc:spChg chg="mod">
          <ac:chgData name="GUY Margaux" userId="e01a3446-2140-426a-aa3c-4bc15b164290" providerId="ADAL" clId="{B1EB8964-F517-46F4-877C-BFC95192D7DA}" dt="2024-08-20T13:41:23.863" v="3296"/>
          <ac:spMkLst>
            <pc:docMk/>
            <pc:sldMk cId="1114374524" sldId="335"/>
            <ac:spMk id="5647" creationId="{092EE7CD-983C-4735-B0ED-CA7913C9860D}"/>
          </ac:spMkLst>
        </pc:spChg>
        <pc:spChg chg="mod">
          <ac:chgData name="GUY Margaux" userId="e01a3446-2140-426a-aa3c-4bc15b164290" providerId="ADAL" clId="{B1EB8964-F517-46F4-877C-BFC95192D7DA}" dt="2024-08-20T13:41:23.863" v="3296"/>
          <ac:spMkLst>
            <pc:docMk/>
            <pc:sldMk cId="1114374524" sldId="335"/>
            <ac:spMk id="5648" creationId="{CBD06ACE-260C-426A-9C46-15827BEFE04F}"/>
          </ac:spMkLst>
        </pc:spChg>
        <pc:spChg chg="mod">
          <ac:chgData name="GUY Margaux" userId="e01a3446-2140-426a-aa3c-4bc15b164290" providerId="ADAL" clId="{B1EB8964-F517-46F4-877C-BFC95192D7DA}" dt="2024-08-20T13:41:23.863" v="3296"/>
          <ac:spMkLst>
            <pc:docMk/>
            <pc:sldMk cId="1114374524" sldId="335"/>
            <ac:spMk id="5649" creationId="{82E708A3-51F3-40D8-85C7-2022F009D17A}"/>
          </ac:spMkLst>
        </pc:spChg>
        <pc:spChg chg="mod">
          <ac:chgData name="GUY Margaux" userId="e01a3446-2140-426a-aa3c-4bc15b164290" providerId="ADAL" clId="{B1EB8964-F517-46F4-877C-BFC95192D7DA}" dt="2024-08-20T13:41:23.863" v="3296"/>
          <ac:spMkLst>
            <pc:docMk/>
            <pc:sldMk cId="1114374524" sldId="335"/>
            <ac:spMk id="5650" creationId="{AD4785FF-F0B5-419A-B212-69B04E3082CB}"/>
          </ac:spMkLst>
        </pc:spChg>
        <pc:spChg chg="mod">
          <ac:chgData name="GUY Margaux" userId="e01a3446-2140-426a-aa3c-4bc15b164290" providerId="ADAL" clId="{B1EB8964-F517-46F4-877C-BFC95192D7DA}" dt="2024-08-20T13:41:23.863" v="3296"/>
          <ac:spMkLst>
            <pc:docMk/>
            <pc:sldMk cId="1114374524" sldId="335"/>
            <ac:spMk id="5651" creationId="{6A8530B8-180F-4FCA-A8CB-BBDCFBC9DEFD}"/>
          </ac:spMkLst>
        </pc:spChg>
        <pc:spChg chg="mod">
          <ac:chgData name="GUY Margaux" userId="e01a3446-2140-426a-aa3c-4bc15b164290" providerId="ADAL" clId="{B1EB8964-F517-46F4-877C-BFC95192D7DA}" dt="2024-08-20T13:41:23.863" v="3296"/>
          <ac:spMkLst>
            <pc:docMk/>
            <pc:sldMk cId="1114374524" sldId="335"/>
            <ac:spMk id="5652" creationId="{4BF94F75-7946-40F7-BFF1-2F3B54EFCC79}"/>
          </ac:spMkLst>
        </pc:spChg>
        <pc:spChg chg="mod">
          <ac:chgData name="GUY Margaux" userId="e01a3446-2140-426a-aa3c-4bc15b164290" providerId="ADAL" clId="{B1EB8964-F517-46F4-877C-BFC95192D7DA}" dt="2024-08-20T13:41:23.863" v="3296"/>
          <ac:spMkLst>
            <pc:docMk/>
            <pc:sldMk cId="1114374524" sldId="335"/>
            <ac:spMk id="5654" creationId="{59C844A2-AAF9-41B6-9F37-B83605F8C8D6}"/>
          </ac:spMkLst>
        </pc:spChg>
        <pc:spChg chg="mod">
          <ac:chgData name="GUY Margaux" userId="e01a3446-2140-426a-aa3c-4bc15b164290" providerId="ADAL" clId="{B1EB8964-F517-46F4-877C-BFC95192D7DA}" dt="2024-08-20T13:41:23.863" v="3296"/>
          <ac:spMkLst>
            <pc:docMk/>
            <pc:sldMk cId="1114374524" sldId="335"/>
            <ac:spMk id="5655" creationId="{929F0195-450E-468B-AB18-50F30EC38612}"/>
          </ac:spMkLst>
        </pc:spChg>
        <pc:spChg chg="mod">
          <ac:chgData name="GUY Margaux" userId="e01a3446-2140-426a-aa3c-4bc15b164290" providerId="ADAL" clId="{B1EB8964-F517-46F4-877C-BFC95192D7DA}" dt="2024-08-20T13:41:23.863" v="3296"/>
          <ac:spMkLst>
            <pc:docMk/>
            <pc:sldMk cId="1114374524" sldId="335"/>
            <ac:spMk id="5656" creationId="{62F76C9C-3962-4C9E-82D4-ADE827977C57}"/>
          </ac:spMkLst>
        </pc:spChg>
        <pc:spChg chg="mod">
          <ac:chgData name="GUY Margaux" userId="e01a3446-2140-426a-aa3c-4bc15b164290" providerId="ADAL" clId="{B1EB8964-F517-46F4-877C-BFC95192D7DA}" dt="2024-08-20T13:41:23.863" v="3296"/>
          <ac:spMkLst>
            <pc:docMk/>
            <pc:sldMk cId="1114374524" sldId="335"/>
            <ac:spMk id="5657" creationId="{051CB5D2-C401-44AC-940A-8B1D7690A7DA}"/>
          </ac:spMkLst>
        </pc:spChg>
        <pc:spChg chg="mod">
          <ac:chgData name="GUY Margaux" userId="e01a3446-2140-426a-aa3c-4bc15b164290" providerId="ADAL" clId="{B1EB8964-F517-46F4-877C-BFC95192D7DA}" dt="2024-08-20T13:41:23.863" v="3296"/>
          <ac:spMkLst>
            <pc:docMk/>
            <pc:sldMk cId="1114374524" sldId="335"/>
            <ac:spMk id="5658" creationId="{E121A1F8-3765-49A5-906C-7A8747C585AE}"/>
          </ac:spMkLst>
        </pc:spChg>
        <pc:spChg chg="mod">
          <ac:chgData name="GUY Margaux" userId="e01a3446-2140-426a-aa3c-4bc15b164290" providerId="ADAL" clId="{B1EB8964-F517-46F4-877C-BFC95192D7DA}" dt="2024-08-20T13:41:23.863" v="3296"/>
          <ac:spMkLst>
            <pc:docMk/>
            <pc:sldMk cId="1114374524" sldId="335"/>
            <ac:spMk id="5659" creationId="{247E1821-21A5-4B1D-858A-391CCAE5FE3C}"/>
          </ac:spMkLst>
        </pc:spChg>
        <pc:spChg chg="mod">
          <ac:chgData name="GUY Margaux" userId="e01a3446-2140-426a-aa3c-4bc15b164290" providerId="ADAL" clId="{B1EB8964-F517-46F4-877C-BFC95192D7DA}" dt="2024-08-20T13:41:23.863" v="3296"/>
          <ac:spMkLst>
            <pc:docMk/>
            <pc:sldMk cId="1114374524" sldId="335"/>
            <ac:spMk id="5660" creationId="{84CA7BA7-322E-463A-AF71-86962F865D23}"/>
          </ac:spMkLst>
        </pc:spChg>
        <pc:spChg chg="add del mod">
          <ac:chgData name="GUY Margaux" userId="e01a3446-2140-426a-aa3c-4bc15b164290" providerId="ADAL" clId="{B1EB8964-F517-46F4-877C-BFC95192D7DA}" dt="2024-08-20T13:42:42.404" v="3301" actId="21"/>
          <ac:spMkLst>
            <pc:docMk/>
            <pc:sldMk cId="1114374524" sldId="335"/>
            <ac:spMk id="5661" creationId="{BB2524A0-BF48-49AC-98AF-2DD2AB78DFF7}"/>
          </ac:spMkLst>
        </pc:spChg>
        <pc:spChg chg="add del mod">
          <ac:chgData name="GUY Margaux" userId="e01a3446-2140-426a-aa3c-4bc15b164290" providerId="ADAL" clId="{B1EB8964-F517-46F4-877C-BFC95192D7DA}" dt="2024-08-20T13:42:42.404" v="3301" actId="21"/>
          <ac:spMkLst>
            <pc:docMk/>
            <pc:sldMk cId="1114374524" sldId="335"/>
            <ac:spMk id="5662" creationId="{40DF7309-CBC4-4051-9D3E-344D07DE8EFB}"/>
          </ac:spMkLst>
        </pc:spChg>
        <pc:spChg chg="add del mod">
          <ac:chgData name="GUY Margaux" userId="e01a3446-2140-426a-aa3c-4bc15b164290" providerId="ADAL" clId="{B1EB8964-F517-46F4-877C-BFC95192D7DA}" dt="2024-08-20T13:42:42.404" v="3301" actId="21"/>
          <ac:spMkLst>
            <pc:docMk/>
            <pc:sldMk cId="1114374524" sldId="335"/>
            <ac:spMk id="5663" creationId="{E8AD09E7-47B4-4D4B-8D9E-F1C2D9E8E06E}"/>
          </ac:spMkLst>
        </pc:spChg>
        <pc:spChg chg="add del mod">
          <ac:chgData name="GUY Margaux" userId="e01a3446-2140-426a-aa3c-4bc15b164290" providerId="ADAL" clId="{B1EB8964-F517-46F4-877C-BFC95192D7DA}" dt="2024-08-20T13:42:42.404" v="3301" actId="21"/>
          <ac:spMkLst>
            <pc:docMk/>
            <pc:sldMk cId="1114374524" sldId="335"/>
            <ac:spMk id="5664" creationId="{7B3FA659-6213-4ACE-B629-DCF053EF5CDC}"/>
          </ac:spMkLst>
        </pc:spChg>
        <pc:spChg chg="add del mod">
          <ac:chgData name="GUY Margaux" userId="e01a3446-2140-426a-aa3c-4bc15b164290" providerId="ADAL" clId="{B1EB8964-F517-46F4-877C-BFC95192D7DA}" dt="2024-08-20T13:42:42.404" v="3301" actId="21"/>
          <ac:spMkLst>
            <pc:docMk/>
            <pc:sldMk cId="1114374524" sldId="335"/>
            <ac:spMk id="5665" creationId="{2A0AD4A7-0CEB-4A99-87B6-1569D1B3F33E}"/>
          </ac:spMkLst>
        </pc:spChg>
        <pc:spChg chg="add del mod">
          <ac:chgData name="GUY Margaux" userId="e01a3446-2140-426a-aa3c-4bc15b164290" providerId="ADAL" clId="{B1EB8964-F517-46F4-877C-BFC95192D7DA}" dt="2024-08-20T13:42:42.404" v="3301" actId="21"/>
          <ac:spMkLst>
            <pc:docMk/>
            <pc:sldMk cId="1114374524" sldId="335"/>
            <ac:spMk id="5666" creationId="{066E64C3-10DC-492F-A047-B7AC4BB5FB29}"/>
          </ac:spMkLst>
        </pc:spChg>
        <pc:spChg chg="add del mod">
          <ac:chgData name="GUY Margaux" userId="e01a3446-2140-426a-aa3c-4bc15b164290" providerId="ADAL" clId="{B1EB8964-F517-46F4-877C-BFC95192D7DA}" dt="2024-08-20T13:42:42.404" v="3301" actId="21"/>
          <ac:spMkLst>
            <pc:docMk/>
            <pc:sldMk cId="1114374524" sldId="335"/>
            <ac:spMk id="5667" creationId="{04016811-EEC8-4E67-967C-BE37DCEE7B38}"/>
          </ac:spMkLst>
        </pc:spChg>
        <pc:spChg chg="add del mod">
          <ac:chgData name="GUY Margaux" userId="e01a3446-2140-426a-aa3c-4bc15b164290" providerId="ADAL" clId="{B1EB8964-F517-46F4-877C-BFC95192D7DA}" dt="2024-08-20T13:42:42.404" v="3301" actId="21"/>
          <ac:spMkLst>
            <pc:docMk/>
            <pc:sldMk cId="1114374524" sldId="335"/>
            <ac:spMk id="5668" creationId="{1F340C99-2FD3-4B15-A3FE-C4B4498ECF99}"/>
          </ac:spMkLst>
        </pc:spChg>
        <pc:spChg chg="add del mod">
          <ac:chgData name="GUY Margaux" userId="e01a3446-2140-426a-aa3c-4bc15b164290" providerId="ADAL" clId="{B1EB8964-F517-46F4-877C-BFC95192D7DA}" dt="2024-08-20T13:42:42.404" v="3301" actId="21"/>
          <ac:spMkLst>
            <pc:docMk/>
            <pc:sldMk cId="1114374524" sldId="335"/>
            <ac:spMk id="5669" creationId="{7068DF4F-F577-4D94-A034-70E19E94348A}"/>
          </ac:spMkLst>
        </pc:spChg>
        <pc:spChg chg="add del mod">
          <ac:chgData name="GUY Margaux" userId="e01a3446-2140-426a-aa3c-4bc15b164290" providerId="ADAL" clId="{B1EB8964-F517-46F4-877C-BFC95192D7DA}" dt="2024-08-20T13:42:42.404" v="3301" actId="21"/>
          <ac:spMkLst>
            <pc:docMk/>
            <pc:sldMk cId="1114374524" sldId="335"/>
            <ac:spMk id="5670" creationId="{976084FE-D437-41B4-9987-01BD266BCBF7}"/>
          </ac:spMkLst>
        </pc:spChg>
        <pc:spChg chg="add del mod">
          <ac:chgData name="GUY Margaux" userId="e01a3446-2140-426a-aa3c-4bc15b164290" providerId="ADAL" clId="{B1EB8964-F517-46F4-877C-BFC95192D7DA}" dt="2024-08-20T13:42:42.404" v="3301" actId="21"/>
          <ac:spMkLst>
            <pc:docMk/>
            <pc:sldMk cId="1114374524" sldId="335"/>
            <ac:spMk id="5671" creationId="{0AC0FCD4-0A06-4FCE-8583-284C2525E085}"/>
          </ac:spMkLst>
        </pc:spChg>
        <pc:spChg chg="add del mod">
          <ac:chgData name="GUY Margaux" userId="e01a3446-2140-426a-aa3c-4bc15b164290" providerId="ADAL" clId="{B1EB8964-F517-46F4-877C-BFC95192D7DA}" dt="2024-08-20T13:42:42.404" v="3301" actId="21"/>
          <ac:spMkLst>
            <pc:docMk/>
            <pc:sldMk cId="1114374524" sldId="335"/>
            <ac:spMk id="5672" creationId="{29BAE1C9-917E-4071-9299-8398A0AB091A}"/>
          </ac:spMkLst>
        </pc:spChg>
        <pc:spChg chg="add mod topLvl">
          <ac:chgData name="GUY Margaux" userId="e01a3446-2140-426a-aa3c-4bc15b164290" providerId="ADAL" clId="{B1EB8964-F517-46F4-877C-BFC95192D7DA}" dt="2024-08-20T13:44:11.822" v="3316" actId="164"/>
          <ac:spMkLst>
            <pc:docMk/>
            <pc:sldMk cId="1114374524" sldId="335"/>
            <ac:spMk id="5673" creationId="{53201562-747A-4ED5-A075-C1984818ECB0}"/>
          </ac:spMkLst>
        </pc:spChg>
        <pc:spChg chg="add mod ord topLvl">
          <ac:chgData name="GUY Margaux" userId="e01a3446-2140-426a-aa3c-4bc15b164290" providerId="ADAL" clId="{B1EB8964-F517-46F4-877C-BFC95192D7DA}" dt="2024-08-20T13:44:11.822" v="3316" actId="164"/>
          <ac:spMkLst>
            <pc:docMk/>
            <pc:sldMk cId="1114374524" sldId="335"/>
            <ac:spMk id="5674" creationId="{00230ADA-08D0-4D28-986A-1584A6EDA8D8}"/>
          </ac:spMkLst>
        </pc:spChg>
        <pc:spChg chg="add mod">
          <ac:chgData name="GUY Margaux" userId="e01a3446-2140-426a-aa3c-4bc15b164290" providerId="ADAL" clId="{B1EB8964-F517-46F4-877C-BFC95192D7DA}" dt="2024-08-20T13:43:18.679" v="3307" actId="164"/>
          <ac:spMkLst>
            <pc:docMk/>
            <pc:sldMk cId="1114374524" sldId="335"/>
            <ac:spMk id="5675" creationId="{F83EAC54-FDBC-4368-92B1-0D247A4973E5}"/>
          </ac:spMkLst>
        </pc:spChg>
        <pc:spChg chg="add mod topLvl">
          <ac:chgData name="GUY Margaux" userId="e01a3446-2140-426a-aa3c-4bc15b164290" providerId="ADAL" clId="{B1EB8964-F517-46F4-877C-BFC95192D7DA}" dt="2024-08-20T13:44:11.822" v="3316" actId="164"/>
          <ac:spMkLst>
            <pc:docMk/>
            <pc:sldMk cId="1114374524" sldId="335"/>
            <ac:spMk id="5676" creationId="{3F4D44A2-E31F-4128-9973-1D9A4FCBF75B}"/>
          </ac:spMkLst>
        </pc:spChg>
        <pc:spChg chg="add mod topLvl">
          <ac:chgData name="GUY Margaux" userId="e01a3446-2140-426a-aa3c-4bc15b164290" providerId="ADAL" clId="{B1EB8964-F517-46F4-877C-BFC95192D7DA}" dt="2024-08-20T13:44:11.822" v="3316" actId="164"/>
          <ac:spMkLst>
            <pc:docMk/>
            <pc:sldMk cId="1114374524" sldId="335"/>
            <ac:spMk id="5677" creationId="{9ACC693F-E3FC-4A55-82DA-A9E3DD5142FE}"/>
          </ac:spMkLst>
        </pc:spChg>
        <pc:spChg chg="add mod topLvl">
          <ac:chgData name="GUY Margaux" userId="e01a3446-2140-426a-aa3c-4bc15b164290" providerId="ADAL" clId="{B1EB8964-F517-46F4-877C-BFC95192D7DA}" dt="2024-08-20T13:44:11.822" v="3316" actId="164"/>
          <ac:spMkLst>
            <pc:docMk/>
            <pc:sldMk cId="1114374524" sldId="335"/>
            <ac:spMk id="5678" creationId="{C269FC2F-881C-4CD6-AE61-E476C7C30480}"/>
          </ac:spMkLst>
        </pc:spChg>
        <pc:spChg chg="add mod topLvl">
          <ac:chgData name="GUY Margaux" userId="e01a3446-2140-426a-aa3c-4bc15b164290" providerId="ADAL" clId="{B1EB8964-F517-46F4-877C-BFC95192D7DA}" dt="2024-08-20T13:44:11.822" v="3316" actId="164"/>
          <ac:spMkLst>
            <pc:docMk/>
            <pc:sldMk cId="1114374524" sldId="335"/>
            <ac:spMk id="5679" creationId="{0BB7A3C4-F429-46DC-A1E9-B1E1AD2D3593}"/>
          </ac:spMkLst>
        </pc:spChg>
        <pc:spChg chg="add mod">
          <ac:chgData name="GUY Margaux" userId="e01a3446-2140-426a-aa3c-4bc15b164290" providerId="ADAL" clId="{B1EB8964-F517-46F4-877C-BFC95192D7DA}" dt="2024-08-20T13:43:18.679" v="3307" actId="164"/>
          <ac:spMkLst>
            <pc:docMk/>
            <pc:sldMk cId="1114374524" sldId="335"/>
            <ac:spMk id="5680" creationId="{FA5BF0DD-CE8D-4251-9F26-308CC4A89FA9}"/>
          </ac:spMkLst>
        </pc:spChg>
        <pc:spChg chg="add mod">
          <ac:chgData name="GUY Margaux" userId="e01a3446-2140-426a-aa3c-4bc15b164290" providerId="ADAL" clId="{B1EB8964-F517-46F4-877C-BFC95192D7DA}" dt="2024-08-20T13:43:18.679" v="3307" actId="164"/>
          <ac:spMkLst>
            <pc:docMk/>
            <pc:sldMk cId="1114374524" sldId="335"/>
            <ac:spMk id="5681" creationId="{B7873C21-B6BE-46A4-835A-CE1242A956F5}"/>
          </ac:spMkLst>
        </pc:spChg>
        <pc:spChg chg="add mod">
          <ac:chgData name="GUY Margaux" userId="e01a3446-2140-426a-aa3c-4bc15b164290" providerId="ADAL" clId="{B1EB8964-F517-46F4-877C-BFC95192D7DA}" dt="2024-08-20T13:43:18.679" v="3307" actId="164"/>
          <ac:spMkLst>
            <pc:docMk/>
            <pc:sldMk cId="1114374524" sldId="335"/>
            <ac:spMk id="5682" creationId="{23C0899C-546C-454F-A87C-ADA6285A719D}"/>
          </ac:spMkLst>
        </pc:spChg>
        <pc:spChg chg="add mod">
          <ac:chgData name="GUY Margaux" userId="e01a3446-2140-426a-aa3c-4bc15b164290" providerId="ADAL" clId="{B1EB8964-F517-46F4-877C-BFC95192D7DA}" dt="2024-08-20T13:43:18.679" v="3307" actId="164"/>
          <ac:spMkLst>
            <pc:docMk/>
            <pc:sldMk cId="1114374524" sldId="335"/>
            <ac:spMk id="5683" creationId="{7AE07DF3-7867-44A7-B9B3-D11DFF44B1F4}"/>
          </ac:spMkLst>
        </pc:spChg>
        <pc:spChg chg="add mod">
          <ac:chgData name="GUY Margaux" userId="e01a3446-2140-426a-aa3c-4bc15b164290" providerId="ADAL" clId="{B1EB8964-F517-46F4-877C-BFC95192D7DA}" dt="2024-08-20T13:43:18.679" v="3307" actId="164"/>
          <ac:spMkLst>
            <pc:docMk/>
            <pc:sldMk cId="1114374524" sldId="335"/>
            <ac:spMk id="5684" creationId="{8FE635D3-D637-4126-9470-F448CC606270}"/>
          </ac:spMkLst>
        </pc:spChg>
        <pc:spChg chg="add mod">
          <ac:chgData name="GUY Margaux" userId="e01a3446-2140-426a-aa3c-4bc15b164290" providerId="ADAL" clId="{B1EB8964-F517-46F4-877C-BFC95192D7DA}" dt="2024-08-20T13:43:18.679" v="3307" actId="164"/>
          <ac:spMkLst>
            <pc:docMk/>
            <pc:sldMk cId="1114374524" sldId="335"/>
            <ac:spMk id="5685" creationId="{C0EC152A-BF6A-43B2-9980-6D6C9ABFFAC1}"/>
          </ac:spMkLst>
        </pc:spChg>
        <pc:spChg chg="mod">
          <ac:chgData name="GUY Margaux" userId="e01a3446-2140-426a-aa3c-4bc15b164290" providerId="ADAL" clId="{B1EB8964-F517-46F4-877C-BFC95192D7DA}" dt="2024-08-20T13:44:16.318" v="3319"/>
          <ac:spMkLst>
            <pc:docMk/>
            <pc:sldMk cId="1114374524" sldId="335"/>
            <ac:spMk id="5736" creationId="{EB6D25EB-DC78-4765-8469-96C1657398FE}"/>
          </ac:spMkLst>
        </pc:spChg>
        <pc:spChg chg="mod">
          <ac:chgData name="GUY Margaux" userId="e01a3446-2140-426a-aa3c-4bc15b164290" providerId="ADAL" clId="{B1EB8964-F517-46F4-877C-BFC95192D7DA}" dt="2024-08-20T13:44:16.318" v="3319"/>
          <ac:spMkLst>
            <pc:docMk/>
            <pc:sldMk cId="1114374524" sldId="335"/>
            <ac:spMk id="5737" creationId="{8385EE93-5B09-4856-8BD8-79B2F99A5B5F}"/>
          </ac:spMkLst>
        </pc:spChg>
        <pc:spChg chg="mod">
          <ac:chgData name="GUY Margaux" userId="e01a3446-2140-426a-aa3c-4bc15b164290" providerId="ADAL" clId="{B1EB8964-F517-46F4-877C-BFC95192D7DA}" dt="2024-08-20T13:44:16.318" v="3319"/>
          <ac:spMkLst>
            <pc:docMk/>
            <pc:sldMk cId="1114374524" sldId="335"/>
            <ac:spMk id="5738" creationId="{A6DCDB65-789C-40B3-B5F6-ECCE6DA9D166}"/>
          </ac:spMkLst>
        </pc:spChg>
        <pc:spChg chg="mod">
          <ac:chgData name="GUY Margaux" userId="e01a3446-2140-426a-aa3c-4bc15b164290" providerId="ADAL" clId="{B1EB8964-F517-46F4-877C-BFC95192D7DA}" dt="2024-08-20T13:44:16.318" v="3319"/>
          <ac:spMkLst>
            <pc:docMk/>
            <pc:sldMk cId="1114374524" sldId="335"/>
            <ac:spMk id="5739" creationId="{736C6648-780C-4AB5-9370-DA5B6E0AE653}"/>
          </ac:spMkLst>
        </pc:spChg>
        <pc:spChg chg="mod">
          <ac:chgData name="GUY Margaux" userId="e01a3446-2140-426a-aa3c-4bc15b164290" providerId="ADAL" clId="{B1EB8964-F517-46F4-877C-BFC95192D7DA}" dt="2024-08-20T13:44:16.318" v="3319"/>
          <ac:spMkLst>
            <pc:docMk/>
            <pc:sldMk cId="1114374524" sldId="335"/>
            <ac:spMk id="5740" creationId="{B476F5A7-021B-40BC-A7F8-84B2EB384C71}"/>
          </ac:spMkLst>
        </pc:spChg>
        <pc:spChg chg="mod">
          <ac:chgData name="GUY Margaux" userId="e01a3446-2140-426a-aa3c-4bc15b164290" providerId="ADAL" clId="{B1EB8964-F517-46F4-877C-BFC95192D7DA}" dt="2024-08-20T13:44:16.318" v="3319"/>
          <ac:spMkLst>
            <pc:docMk/>
            <pc:sldMk cId="1114374524" sldId="335"/>
            <ac:spMk id="5741" creationId="{6EDFBD5C-13EB-41C0-A968-F5A2DB2A62BA}"/>
          </ac:spMkLst>
        </pc:spChg>
        <pc:spChg chg="mod">
          <ac:chgData name="GUY Margaux" userId="e01a3446-2140-426a-aa3c-4bc15b164290" providerId="ADAL" clId="{B1EB8964-F517-46F4-877C-BFC95192D7DA}" dt="2024-08-20T13:44:16.318" v="3319"/>
          <ac:spMkLst>
            <pc:docMk/>
            <pc:sldMk cId="1114374524" sldId="335"/>
            <ac:spMk id="5742" creationId="{7DADB660-0A85-44EA-8790-A982DCCA038C}"/>
          </ac:spMkLst>
        </pc:spChg>
        <pc:spChg chg="mod">
          <ac:chgData name="GUY Margaux" userId="e01a3446-2140-426a-aa3c-4bc15b164290" providerId="ADAL" clId="{B1EB8964-F517-46F4-877C-BFC95192D7DA}" dt="2024-08-20T13:47:42.610" v="3370"/>
          <ac:spMkLst>
            <pc:docMk/>
            <pc:sldMk cId="1114374524" sldId="335"/>
            <ac:spMk id="5744" creationId="{313D36D7-C165-4E85-B6A0-9CFAE8B320F2}"/>
          </ac:spMkLst>
        </pc:spChg>
        <pc:spChg chg="mod">
          <ac:chgData name="GUY Margaux" userId="e01a3446-2140-426a-aa3c-4bc15b164290" providerId="ADAL" clId="{B1EB8964-F517-46F4-877C-BFC95192D7DA}" dt="2024-08-20T13:47:42.610" v="3370"/>
          <ac:spMkLst>
            <pc:docMk/>
            <pc:sldMk cId="1114374524" sldId="335"/>
            <ac:spMk id="5745" creationId="{1BD784E5-1D0B-4FA8-B27A-58CF8A4C5509}"/>
          </ac:spMkLst>
        </pc:spChg>
        <pc:spChg chg="mod">
          <ac:chgData name="GUY Margaux" userId="e01a3446-2140-426a-aa3c-4bc15b164290" providerId="ADAL" clId="{B1EB8964-F517-46F4-877C-BFC95192D7DA}" dt="2024-08-20T13:47:42.610" v="3370"/>
          <ac:spMkLst>
            <pc:docMk/>
            <pc:sldMk cId="1114374524" sldId="335"/>
            <ac:spMk id="5746" creationId="{0D6C1809-9C58-4424-B77B-9742C5C892CC}"/>
          </ac:spMkLst>
        </pc:spChg>
        <pc:spChg chg="mod">
          <ac:chgData name="GUY Margaux" userId="e01a3446-2140-426a-aa3c-4bc15b164290" providerId="ADAL" clId="{B1EB8964-F517-46F4-877C-BFC95192D7DA}" dt="2024-08-20T13:47:42.610" v="3370"/>
          <ac:spMkLst>
            <pc:docMk/>
            <pc:sldMk cId="1114374524" sldId="335"/>
            <ac:spMk id="5747" creationId="{BA6B7DF5-37C5-4F99-89D3-47B741B6DF7D}"/>
          </ac:spMkLst>
        </pc:spChg>
        <pc:spChg chg="mod">
          <ac:chgData name="GUY Margaux" userId="e01a3446-2140-426a-aa3c-4bc15b164290" providerId="ADAL" clId="{B1EB8964-F517-46F4-877C-BFC95192D7DA}" dt="2024-08-20T13:47:42.610" v="3370"/>
          <ac:spMkLst>
            <pc:docMk/>
            <pc:sldMk cId="1114374524" sldId="335"/>
            <ac:spMk id="5748" creationId="{D6352971-0848-4ACA-A279-020B28548CE2}"/>
          </ac:spMkLst>
        </pc:spChg>
        <pc:spChg chg="mod">
          <ac:chgData name="GUY Margaux" userId="e01a3446-2140-426a-aa3c-4bc15b164290" providerId="ADAL" clId="{B1EB8964-F517-46F4-877C-BFC95192D7DA}" dt="2024-08-20T13:47:42.610" v="3370"/>
          <ac:spMkLst>
            <pc:docMk/>
            <pc:sldMk cId="1114374524" sldId="335"/>
            <ac:spMk id="5749" creationId="{C8049EFA-FF4E-49DE-98DB-81FA437CCE6E}"/>
          </ac:spMkLst>
        </pc:spChg>
        <pc:spChg chg="mod">
          <ac:chgData name="GUY Margaux" userId="e01a3446-2140-426a-aa3c-4bc15b164290" providerId="ADAL" clId="{B1EB8964-F517-46F4-877C-BFC95192D7DA}" dt="2024-08-20T13:47:42.610" v="3370"/>
          <ac:spMkLst>
            <pc:docMk/>
            <pc:sldMk cId="1114374524" sldId="335"/>
            <ac:spMk id="5750" creationId="{59DA552C-1103-4132-8B4C-765DF040F993}"/>
          </ac:spMkLst>
        </pc:spChg>
        <pc:spChg chg="mod">
          <ac:chgData name="GUY Margaux" userId="e01a3446-2140-426a-aa3c-4bc15b164290" providerId="ADAL" clId="{B1EB8964-F517-46F4-877C-BFC95192D7DA}" dt="2024-08-20T13:47:42.610" v="3370"/>
          <ac:spMkLst>
            <pc:docMk/>
            <pc:sldMk cId="1114374524" sldId="335"/>
            <ac:spMk id="5751" creationId="{B1FBA428-E195-4753-BAA1-1910BFF38DA6}"/>
          </ac:spMkLst>
        </pc:spChg>
        <pc:spChg chg="mod">
          <ac:chgData name="GUY Margaux" userId="e01a3446-2140-426a-aa3c-4bc15b164290" providerId="ADAL" clId="{B1EB8964-F517-46F4-877C-BFC95192D7DA}" dt="2024-08-20T13:47:42.610" v="3370"/>
          <ac:spMkLst>
            <pc:docMk/>
            <pc:sldMk cId="1114374524" sldId="335"/>
            <ac:spMk id="5752" creationId="{511B61B1-F075-476F-9360-63E88B7D8C5A}"/>
          </ac:spMkLst>
        </pc:spChg>
        <pc:spChg chg="mod">
          <ac:chgData name="GUY Margaux" userId="e01a3446-2140-426a-aa3c-4bc15b164290" providerId="ADAL" clId="{B1EB8964-F517-46F4-877C-BFC95192D7DA}" dt="2024-08-20T13:47:42.610" v="3370"/>
          <ac:spMkLst>
            <pc:docMk/>
            <pc:sldMk cId="1114374524" sldId="335"/>
            <ac:spMk id="5753" creationId="{140C8443-392A-4119-9825-3DF90BEB8B43}"/>
          </ac:spMkLst>
        </pc:spChg>
        <pc:spChg chg="mod">
          <ac:chgData name="GUY Margaux" userId="e01a3446-2140-426a-aa3c-4bc15b164290" providerId="ADAL" clId="{B1EB8964-F517-46F4-877C-BFC95192D7DA}" dt="2024-08-20T13:47:42.610" v="3370"/>
          <ac:spMkLst>
            <pc:docMk/>
            <pc:sldMk cId="1114374524" sldId="335"/>
            <ac:spMk id="5754" creationId="{90C26353-C916-470C-B4FE-948C1D169FE0}"/>
          </ac:spMkLst>
        </pc:spChg>
        <pc:spChg chg="mod">
          <ac:chgData name="GUY Margaux" userId="e01a3446-2140-426a-aa3c-4bc15b164290" providerId="ADAL" clId="{B1EB8964-F517-46F4-877C-BFC95192D7DA}" dt="2024-08-20T13:47:42.610" v="3370"/>
          <ac:spMkLst>
            <pc:docMk/>
            <pc:sldMk cId="1114374524" sldId="335"/>
            <ac:spMk id="5755" creationId="{D543143B-F4EE-4768-B4CB-9BDDE2C0F2A1}"/>
          </ac:spMkLst>
        </pc:spChg>
        <pc:spChg chg="mod">
          <ac:chgData name="GUY Margaux" userId="e01a3446-2140-426a-aa3c-4bc15b164290" providerId="ADAL" clId="{B1EB8964-F517-46F4-877C-BFC95192D7DA}" dt="2024-08-20T13:47:42.610" v="3370"/>
          <ac:spMkLst>
            <pc:docMk/>
            <pc:sldMk cId="1114374524" sldId="335"/>
            <ac:spMk id="5756" creationId="{F49F3D7A-1513-4E98-B10C-8DA9A827081D}"/>
          </ac:spMkLst>
        </pc:spChg>
        <pc:spChg chg="mod">
          <ac:chgData name="GUY Margaux" userId="e01a3446-2140-426a-aa3c-4bc15b164290" providerId="ADAL" clId="{B1EB8964-F517-46F4-877C-BFC95192D7DA}" dt="2024-08-20T13:47:42.610" v="3370"/>
          <ac:spMkLst>
            <pc:docMk/>
            <pc:sldMk cId="1114374524" sldId="335"/>
            <ac:spMk id="5757" creationId="{AB90E4E5-C1CD-4BE6-8B40-DA472D3E0D87}"/>
          </ac:spMkLst>
        </pc:spChg>
        <pc:spChg chg="mod">
          <ac:chgData name="GUY Margaux" userId="e01a3446-2140-426a-aa3c-4bc15b164290" providerId="ADAL" clId="{B1EB8964-F517-46F4-877C-BFC95192D7DA}" dt="2024-08-20T13:47:42.610" v="3370"/>
          <ac:spMkLst>
            <pc:docMk/>
            <pc:sldMk cId="1114374524" sldId="335"/>
            <ac:spMk id="5758" creationId="{29240D9C-4F21-4046-8909-460BBB8B35D5}"/>
          </ac:spMkLst>
        </pc:spChg>
        <pc:spChg chg="mod">
          <ac:chgData name="GUY Margaux" userId="e01a3446-2140-426a-aa3c-4bc15b164290" providerId="ADAL" clId="{B1EB8964-F517-46F4-877C-BFC95192D7DA}" dt="2024-08-20T13:47:42.610" v="3370"/>
          <ac:spMkLst>
            <pc:docMk/>
            <pc:sldMk cId="1114374524" sldId="335"/>
            <ac:spMk id="5759" creationId="{C08706A8-6C8B-4A29-864B-D63C7FD7EB0E}"/>
          </ac:spMkLst>
        </pc:spChg>
        <pc:spChg chg="mod">
          <ac:chgData name="GUY Margaux" userId="e01a3446-2140-426a-aa3c-4bc15b164290" providerId="ADAL" clId="{B1EB8964-F517-46F4-877C-BFC95192D7DA}" dt="2024-08-20T13:47:42.610" v="3370"/>
          <ac:spMkLst>
            <pc:docMk/>
            <pc:sldMk cId="1114374524" sldId="335"/>
            <ac:spMk id="5760" creationId="{5E50D7AC-B1AB-4E7F-8EEA-5A783E06D9BC}"/>
          </ac:spMkLst>
        </pc:spChg>
        <pc:spChg chg="mod">
          <ac:chgData name="GUY Margaux" userId="e01a3446-2140-426a-aa3c-4bc15b164290" providerId="ADAL" clId="{B1EB8964-F517-46F4-877C-BFC95192D7DA}" dt="2024-08-20T13:47:42.610" v="3370"/>
          <ac:spMkLst>
            <pc:docMk/>
            <pc:sldMk cId="1114374524" sldId="335"/>
            <ac:spMk id="5761" creationId="{AA612581-E233-48BE-9D3A-B46D6CF673B2}"/>
          </ac:spMkLst>
        </pc:spChg>
        <pc:spChg chg="mod">
          <ac:chgData name="GUY Margaux" userId="e01a3446-2140-426a-aa3c-4bc15b164290" providerId="ADAL" clId="{B1EB8964-F517-46F4-877C-BFC95192D7DA}" dt="2024-08-20T13:47:42.610" v="3370"/>
          <ac:spMkLst>
            <pc:docMk/>
            <pc:sldMk cId="1114374524" sldId="335"/>
            <ac:spMk id="5762" creationId="{D941B019-1F62-405A-A186-1C690C964456}"/>
          </ac:spMkLst>
        </pc:spChg>
        <pc:spChg chg="mod">
          <ac:chgData name="GUY Margaux" userId="e01a3446-2140-426a-aa3c-4bc15b164290" providerId="ADAL" clId="{B1EB8964-F517-46F4-877C-BFC95192D7DA}" dt="2024-08-20T13:47:42.610" v="3370"/>
          <ac:spMkLst>
            <pc:docMk/>
            <pc:sldMk cId="1114374524" sldId="335"/>
            <ac:spMk id="5763" creationId="{8F092D08-33B1-460B-9204-C15B1C477B01}"/>
          </ac:spMkLst>
        </pc:spChg>
        <pc:spChg chg="mod">
          <ac:chgData name="GUY Margaux" userId="e01a3446-2140-426a-aa3c-4bc15b164290" providerId="ADAL" clId="{B1EB8964-F517-46F4-877C-BFC95192D7DA}" dt="2024-08-20T13:47:42.610" v="3370"/>
          <ac:spMkLst>
            <pc:docMk/>
            <pc:sldMk cId="1114374524" sldId="335"/>
            <ac:spMk id="5764" creationId="{339C8A34-E167-4D10-82AD-B848EA6973B0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66" creationId="{016CE923-7BBB-4E34-8F19-1EED47942B92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67" creationId="{A215EE9A-17BB-476D-84DF-B6C58922819B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68" creationId="{29555CB7-B7FD-4525-A50E-2E641958ABB7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69" creationId="{507C6D45-EE80-401F-8CD2-5B5B57D2453A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70" creationId="{3E2830AF-0D64-4C40-8A70-E08F509F83F4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72" creationId="{07BF51DB-D061-428B-B4A3-FC659E7FFACA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73" creationId="{E5D188C8-953E-4C40-A77F-74A3C3977C38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74" creationId="{94DE4E9E-EB9D-41F4-BECD-C534C6A1F3A7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75" creationId="{66C574ED-FE8C-4ED3-ACEE-B67EBE1142DD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76" creationId="{2EDCBADD-C82D-4C52-BB75-4A15C9A103FB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77" creationId="{F5CAC386-4DA8-4937-8BBD-55A572F860AE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78" creationId="{BEAF86B6-C3D1-462A-A05B-2B23A3E815E2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79" creationId="{159021D0-995E-4520-BC66-DECDB5E5271B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80" creationId="{4FD6AE43-52EA-4F27-969C-033B59570550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81" creationId="{4F398610-3008-4870-8836-665C847649E3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82" creationId="{AA0A7F49-95AF-488F-A640-C78C8BD03FA5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83" creationId="{0F09B076-C39F-4C96-87CA-0FB3E93CA0F8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84" creationId="{F0D088DC-AD26-46A2-89DB-C5D0E3785006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85" creationId="{4FB73271-5DA6-4F4D-9C98-C6FB13751103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86" creationId="{48D5FD1C-13D5-447D-9EFA-DF8FA91A8128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87" creationId="{62B7A785-8D7A-4ADF-B24D-B0015256D83A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88" creationId="{F2D9C22C-2055-4FF4-AA38-43C1D45864E7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89" creationId="{C24A8FF5-3377-4E29-B75D-50962FD0A2D2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90" creationId="{AD225E62-F5D5-4777-A37B-CFC8533030D3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91" creationId="{65B521EE-B673-4BCF-965D-75E8937B6ACB}"/>
          </ac:spMkLst>
        </pc:spChg>
        <pc:spChg chg="mod">
          <ac:chgData name="GUY Margaux" userId="e01a3446-2140-426a-aa3c-4bc15b164290" providerId="ADAL" clId="{B1EB8964-F517-46F4-877C-BFC95192D7DA}" dt="2024-08-20T13:48:26.706" v="3379"/>
          <ac:spMkLst>
            <pc:docMk/>
            <pc:sldMk cId="1114374524" sldId="335"/>
            <ac:spMk id="5792" creationId="{6C5122FD-5F0E-4668-B08A-160BC166B81A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794" creationId="{2627AB22-F320-4903-ADA2-561250A1261F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795" creationId="{3E346D10-5EDC-4A4E-89EE-5DAAE6DEB694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796" creationId="{D7A0CA68-3931-43EC-8432-5266DACCBE41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797" creationId="{96178963-68C0-4934-8E34-0C03498BDD45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798" creationId="{B2395EE3-34C8-4B28-83C6-F7F841D252C9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799" creationId="{52330B56-9CB6-481D-8CBB-0D893431D511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00" creationId="{C2CF0007-DFBE-410C-9995-ECB9DEFC89CF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01" creationId="{98B41519-DD93-4066-A15C-806A1D451692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02" creationId="{450D67CB-F6F1-415E-8F62-253B252B3C8B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03" creationId="{B18D11F6-51DC-497E-BC6C-7AEBA4E0E3AA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04" creationId="{714A0831-6F96-406B-8DE1-2B388692916E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52" creationId="{EE0E446C-5825-48D3-B387-60FA58712E7E}"/>
          </ac:spMkLst>
        </pc:spChg>
        <pc:spChg chg="mod">
          <ac:chgData name="GUY Margaux" userId="e01a3446-2140-426a-aa3c-4bc15b164290" providerId="ADAL" clId="{B1EB8964-F517-46F4-877C-BFC95192D7DA}" dt="2024-08-20T13:49:37.295" v="3391" actId="164"/>
          <ac:spMkLst>
            <pc:docMk/>
            <pc:sldMk cId="1114374524" sldId="335"/>
            <ac:spMk id="5854" creationId="{A73DBABD-1EB5-4639-B1EE-4FF8FD87852A}"/>
          </ac:spMkLst>
        </pc:spChg>
        <pc:spChg chg="mod">
          <ac:chgData name="GUY Margaux" userId="e01a3446-2140-426a-aa3c-4bc15b164290" providerId="ADAL" clId="{B1EB8964-F517-46F4-877C-BFC95192D7DA}" dt="2024-08-20T13:49:37.295" v="3391" actId="164"/>
          <ac:spMkLst>
            <pc:docMk/>
            <pc:sldMk cId="1114374524" sldId="335"/>
            <ac:spMk id="5855" creationId="{5A04904E-4A25-4729-BACC-14024F3E0704}"/>
          </ac:spMkLst>
        </pc:spChg>
        <pc:spChg chg="mod">
          <ac:chgData name="GUY Margaux" userId="e01a3446-2140-426a-aa3c-4bc15b164290" providerId="ADAL" clId="{B1EB8964-F517-46F4-877C-BFC95192D7DA}" dt="2024-08-20T13:49:37.295" v="3391" actId="164"/>
          <ac:spMkLst>
            <pc:docMk/>
            <pc:sldMk cId="1114374524" sldId="335"/>
            <ac:spMk id="5856" creationId="{BB7F1B91-C7F0-4A3A-B76E-792BDE5FB5FE}"/>
          </ac:spMkLst>
        </pc:spChg>
        <pc:spChg chg="mod">
          <ac:chgData name="GUY Margaux" userId="e01a3446-2140-426a-aa3c-4bc15b164290" providerId="ADAL" clId="{B1EB8964-F517-46F4-877C-BFC95192D7DA}" dt="2024-08-20T13:49:37.295" v="3391" actId="164"/>
          <ac:spMkLst>
            <pc:docMk/>
            <pc:sldMk cId="1114374524" sldId="335"/>
            <ac:spMk id="5857" creationId="{B5AEB789-BD11-4B6D-9F54-6A881CF339ED}"/>
          </ac:spMkLst>
        </pc:spChg>
        <pc:spChg chg="mod">
          <ac:chgData name="GUY Margaux" userId="e01a3446-2140-426a-aa3c-4bc15b164290" providerId="ADAL" clId="{B1EB8964-F517-46F4-877C-BFC95192D7DA}" dt="2024-08-20T13:49:37.295" v="3391" actId="164"/>
          <ac:spMkLst>
            <pc:docMk/>
            <pc:sldMk cId="1114374524" sldId="335"/>
            <ac:spMk id="5858" creationId="{76B7A23F-5D23-4D41-8CE0-DD05005C2272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60" creationId="{8ADC445E-FEF4-4017-83F4-663B653B8BB4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61" creationId="{E3EC0F88-50D0-4319-88C6-07D5A44E1B60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62" creationId="{382C4F60-FECC-45AD-A0FD-B700AC359C72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63" creationId="{312582B1-9B23-41A8-9C59-86A41478037D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64" creationId="{770108F0-C7B3-4AFB-BE55-AD47621B2F7D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65" creationId="{8B1528A0-6E33-4E7F-8EE5-21FC026A6E0D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66" creationId="{549F8B7A-44DE-4E2B-983E-1C142FFFEB01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67" creationId="{1EBE1EE8-D004-4650-8EDC-5DE116B7A7EB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68" creationId="{BD7D6010-A36D-4CE2-91D5-C16426D9A2EE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69" creationId="{C9CE35CD-86A8-4AFB-B3B0-F1958461E970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70" creationId="{6DE9C45A-A9C7-4AE9-A2FC-7603088E12C3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71" creationId="{D013A821-DAC6-4BEA-8383-78B3C539D035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72" creationId="{4455EE11-40FF-4320-9525-70BE9A9A7076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73" creationId="{9B9E7A98-A608-4BC0-9A80-4565D015CEAE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74" creationId="{B69AEC8C-6B5B-42A0-9DD7-C10E66A04497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75" creationId="{7F4F829D-6706-49A1-BD50-93984DB8A559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76" creationId="{BEC0A51F-9B08-421E-947B-41B6CBF2B422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77" creationId="{23C510E7-C2F5-4105-B0B9-E814AAC8F48F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78" creationId="{69E48F2C-3CEF-44E8-91BA-5F5E3601398F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79" creationId="{B4F0CF90-063D-41EA-9062-02D4787153E8}"/>
          </ac:spMkLst>
        </pc:spChg>
        <pc:spChg chg="mod">
          <ac:chgData name="GUY Margaux" userId="e01a3446-2140-426a-aa3c-4bc15b164290" providerId="ADAL" clId="{B1EB8964-F517-46F4-877C-BFC95192D7DA}" dt="2024-08-20T13:49:37.701" v="3394" actId="164"/>
          <ac:spMkLst>
            <pc:docMk/>
            <pc:sldMk cId="1114374524" sldId="335"/>
            <ac:spMk id="5880" creationId="{647BE438-AC90-4014-A8CD-EA49158B528F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884" creationId="{6B17D8F1-9F8C-4975-B046-C06962CBF67F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885" creationId="{DC415E72-DC9A-4C10-A4DA-D3ACFBC6D7EC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886" creationId="{B8759BB5-9CF1-44B6-A25F-AC01C8443227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887" creationId="{654C7974-2114-46B1-B64D-78B3E2D38F43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888" creationId="{927437A9-81E1-4EE3-AE80-5F2D7E00E4F1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889" creationId="{A0635662-A481-46C7-A5A0-CD7801A3535D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890" creationId="{8CF8965A-71AF-4FAD-99B5-49CFE471C39E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891" creationId="{D2D05FFA-EF71-4066-9A93-A3DA42F1D76F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892" creationId="{992A1F29-6624-4FBB-B650-1A9EE13E425A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893" creationId="{A05C3D8B-525D-47DE-90EB-09A8A0E4DE00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894" creationId="{3DF71AEF-D22F-473E-88DA-39019785FAA9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895" creationId="{4179C74F-6C3D-4BDA-94EC-A8BEF4CBD3A9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896" creationId="{38F17904-BACC-4D52-A750-32705DE3A211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897" creationId="{A8B2360D-ECA3-46B9-899A-D080C0B051C9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898" creationId="{E9A2BCE0-BBCC-4A74-A2EA-807925749E60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899" creationId="{8A3D139A-C297-4DAB-A151-F233BF5C0158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900" creationId="{53D4C6E5-97A0-4CD2-AAA6-338F6E2F5A8F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901" creationId="{3B6D799D-57F4-487F-A1D6-1AFBB8FD7C59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902" creationId="{DABE4F72-632F-480F-B289-E800527802E4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903" creationId="{791B004D-2956-45FF-BFD1-78768D0FB38A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904" creationId="{C86BBF22-C214-480E-A000-9AB405A1EEC0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905" creationId="{F2448289-9E8A-4E37-949B-BFE6C36ED87B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906" creationId="{A5C52E1B-260C-4192-8297-8D8BB61256D2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907" creationId="{59F949DF-717D-4BC3-B809-F284B8E3F3FA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908" creationId="{AD1B69EA-6346-43AC-9E28-243985DD7479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909" creationId="{EC5F1D47-F10F-4640-AC59-AC17B7D0C6EB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910" creationId="{9821D1AE-67B4-49D6-9320-5067A8F65428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911" creationId="{3C0A00BB-CCC8-469D-8E75-E436DA0D3A07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912" creationId="{D9A1321C-E9C3-497D-AE5F-4FFF7F6570F2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913" creationId="{B3354227-A314-477C-887F-B9C295C66EF8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914" creationId="{9AF35F5C-DAC3-45D0-BA0F-E2CA7B38A18E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915" creationId="{6E9D9476-5266-4DF5-9237-74E8686DDACC}"/>
          </ac:spMkLst>
        </pc:spChg>
        <pc:spChg chg="mod">
          <ac:chgData name="GUY Margaux" userId="e01a3446-2140-426a-aa3c-4bc15b164290" providerId="ADAL" clId="{B1EB8964-F517-46F4-877C-BFC95192D7DA}" dt="2024-08-20T13:49:05.817" v="3385"/>
          <ac:spMkLst>
            <pc:docMk/>
            <pc:sldMk cId="1114374524" sldId="335"/>
            <ac:spMk id="5916" creationId="{EF3ECD72-004C-4E4D-A7DE-E9E975B87678}"/>
          </ac:spMkLst>
        </pc:spChg>
        <pc:spChg chg="mod">
          <ac:chgData name="GUY Margaux" userId="e01a3446-2140-426a-aa3c-4bc15b164290" providerId="ADAL" clId="{B1EB8964-F517-46F4-877C-BFC95192D7DA}" dt="2024-08-20T13:49:13.465" v="3388"/>
          <ac:spMkLst>
            <pc:docMk/>
            <pc:sldMk cId="1114374524" sldId="335"/>
            <ac:spMk id="5920" creationId="{19A88067-7818-4D12-AE1A-4CF74CB4E821}"/>
          </ac:spMkLst>
        </pc:spChg>
        <pc:spChg chg="mod">
          <ac:chgData name="GUY Margaux" userId="e01a3446-2140-426a-aa3c-4bc15b164290" providerId="ADAL" clId="{B1EB8964-F517-46F4-877C-BFC95192D7DA}" dt="2024-08-20T13:49:13.465" v="3388"/>
          <ac:spMkLst>
            <pc:docMk/>
            <pc:sldMk cId="1114374524" sldId="335"/>
            <ac:spMk id="5921" creationId="{7EF25CEF-2EDF-4D08-BEFC-4F7CE5FE7FB1}"/>
          </ac:spMkLst>
        </pc:spChg>
        <pc:spChg chg="mod">
          <ac:chgData name="GUY Margaux" userId="e01a3446-2140-426a-aa3c-4bc15b164290" providerId="ADAL" clId="{B1EB8964-F517-46F4-877C-BFC95192D7DA}" dt="2024-08-20T13:49:13.465" v="3388"/>
          <ac:spMkLst>
            <pc:docMk/>
            <pc:sldMk cId="1114374524" sldId="335"/>
            <ac:spMk id="5922" creationId="{31C5A5A7-4CEB-4837-AC24-76CD28AE92F7}"/>
          </ac:spMkLst>
        </pc:spChg>
        <pc:spChg chg="mod">
          <ac:chgData name="GUY Margaux" userId="e01a3446-2140-426a-aa3c-4bc15b164290" providerId="ADAL" clId="{B1EB8964-F517-46F4-877C-BFC95192D7DA}" dt="2024-08-20T13:49:13.465" v="3388"/>
          <ac:spMkLst>
            <pc:docMk/>
            <pc:sldMk cId="1114374524" sldId="335"/>
            <ac:spMk id="5923" creationId="{29BECCD5-4E96-47AC-8F64-543A6621FACF}"/>
          </ac:spMkLst>
        </pc:spChg>
        <pc:spChg chg="mod">
          <ac:chgData name="GUY Margaux" userId="e01a3446-2140-426a-aa3c-4bc15b164290" providerId="ADAL" clId="{B1EB8964-F517-46F4-877C-BFC95192D7DA}" dt="2024-08-20T13:49:13.465" v="3388"/>
          <ac:spMkLst>
            <pc:docMk/>
            <pc:sldMk cId="1114374524" sldId="335"/>
            <ac:spMk id="5924" creationId="{96DB456F-B1F9-4016-9606-85E3896422D9}"/>
          </ac:spMkLst>
        </pc:spChg>
        <pc:spChg chg="mod">
          <ac:chgData name="GUY Margaux" userId="e01a3446-2140-426a-aa3c-4bc15b164290" providerId="ADAL" clId="{B1EB8964-F517-46F4-877C-BFC95192D7DA}" dt="2024-08-20T13:49:13.465" v="3388"/>
          <ac:spMkLst>
            <pc:docMk/>
            <pc:sldMk cId="1114374524" sldId="335"/>
            <ac:spMk id="5925" creationId="{9007E002-BA6A-48FC-950B-4CD6BF211319}"/>
          </ac:spMkLst>
        </pc:spChg>
        <pc:spChg chg="mod">
          <ac:chgData name="GUY Margaux" userId="e01a3446-2140-426a-aa3c-4bc15b164290" providerId="ADAL" clId="{B1EB8964-F517-46F4-877C-BFC95192D7DA}" dt="2024-08-20T13:49:13.465" v="3388"/>
          <ac:spMkLst>
            <pc:docMk/>
            <pc:sldMk cId="1114374524" sldId="335"/>
            <ac:spMk id="5926" creationId="{832AF966-27E7-45BA-921F-DBA1996A98B3}"/>
          </ac:spMkLst>
        </pc:spChg>
        <pc:spChg chg="mod">
          <ac:chgData name="GUY Margaux" userId="e01a3446-2140-426a-aa3c-4bc15b164290" providerId="ADAL" clId="{B1EB8964-F517-46F4-877C-BFC95192D7DA}" dt="2024-08-20T13:49:13.465" v="3388"/>
          <ac:spMkLst>
            <pc:docMk/>
            <pc:sldMk cId="1114374524" sldId="335"/>
            <ac:spMk id="5927" creationId="{6AE3BB4C-864A-4344-B70F-66D9574D3B95}"/>
          </ac:spMkLst>
        </pc:spChg>
        <pc:spChg chg="mod">
          <ac:chgData name="GUY Margaux" userId="e01a3446-2140-426a-aa3c-4bc15b164290" providerId="ADAL" clId="{B1EB8964-F517-46F4-877C-BFC95192D7DA}" dt="2024-08-20T13:49:13.465" v="3388"/>
          <ac:spMkLst>
            <pc:docMk/>
            <pc:sldMk cId="1114374524" sldId="335"/>
            <ac:spMk id="5928" creationId="{D5A02BB4-954B-4444-B1B1-55020C952D12}"/>
          </ac:spMkLst>
        </pc:spChg>
        <pc:spChg chg="del mod topLvl">
          <ac:chgData name="GUY Margaux" userId="e01a3446-2140-426a-aa3c-4bc15b164290" providerId="ADAL" clId="{B1EB8964-F517-46F4-877C-BFC95192D7DA}" dt="2024-08-20T13:50:45.150" v="3418" actId="478"/>
          <ac:spMkLst>
            <pc:docMk/>
            <pc:sldMk cId="1114374524" sldId="335"/>
            <ac:spMk id="5930" creationId="{F8B183BF-D249-40B4-8DA1-6B9C3F2408EF}"/>
          </ac:spMkLst>
        </pc:spChg>
        <pc:spChg chg="del mod topLvl">
          <ac:chgData name="GUY Margaux" userId="e01a3446-2140-426a-aa3c-4bc15b164290" providerId="ADAL" clId="{B1EB8964-F517-46F4-877C-BFC95192D7DA}" dt="2024-08-20T13:50:44.274" v="3417" actId="478"/>
          <ac:spMkLst>
            <pc:docMk/>
            <pc:sldMk cId="1114374524" sldId="335"/>
            <ac:spMk id="5931" creationId="{5F8A6126-9764-4B19-A617-9E00BC7701BE}"/>
          </ac:spMkLst>
        </pc:spChg>
        <pc:spChg chg="del mod topLvl">
          <ac:chgData name="GUY Margaux" userId="e01a3446-2140-426a-aa3c-4bc15b164290" providerId="ADAL" clId="{B1EB8964-F517-46F4-877C-BFC95192D7DA}" dt="2024-08-20T13:50:46.832" v="3419" actId="478"/>
          <ac:spMkLst>
            <pc:docMk/>
            <pc:sldMk cId="1114374524" sldId="335"/>
            <ac:spMk id="5932" creationId="{4B875F9F-C5C8-4A74-AB9C-7B2D2426614A}"/>
          </ac:spMkLst>
        </pc:spChg>
        <pc:spChg chg="mod topLvl">
          <ac:chgData name="GUY Margaux" userId="e01a3446-2140-426a-aa3c-4bc15b164290" providerId="ADAL" clId="{B1EB8964-F517-46F4-877C-BFC95192D7DA}" dt="2024-08-20T13:53:30.399" v="3490" actId="164"/>
          <ac:spMkLst>
            <pc:docMk/>
            <pc:sldMk cId="1114374524" sldId="335"/>
            <ac:spMk id="5933" creationId="{FB22F181-8F91-4C4B-BB2A-2611CBC8D5C2}"/>
          </ac:spMkLst>
        </pc:spChg>
        <pc:spChg chg="mod topLvl">
          <ac:chgData name="GUY Margaux" userId="e01a3446-2140-426a-aa3c-4bc15b164290" providerId="ADAL" clId="{B1EB8964-F517-46F4-877C-BFC95192D7DA}" dt="2024-08-20T13:53:30.399" v="3490" actId="164"/>
          <ac:spMkLst>
            <pc:docMk/>
            <pc:sldMk cId="1114374524" sldId="335"/>
            <ac:spMk id="5934" creationId="{0329912B-95A7-4FA4-8D75-4C392FFF83FE}"/>
          </ac:spMkLst>
        </pc:spChg>
        <pc:spChg chg="mod topLvl">
          <ac:chgData name="GUY Margaux" userId="e01a3446-2140-426a-aa3c-4bc15b164290" providerId="ADAL" clId="{B1EB8964-F517-46F4-877C-BFC95192D7DA}" dt="2024-08-20T13:53:30.399" v="3490" actId="164"/>
          <ac:spMkLst>
            <pc:docMk/>
            <pc:sldMk cId="1114374524" sldId="335"/>
            <ac:spMk id="5935" creationId="{C0E08116-47FF-4E26-84CA-51DC3F113F3A}"/>
          </ac:spMkLst>
        </pc:spChg>
        <pc:spChg chg="mod topLvl">
          <ac:chgData name="GUY Margaux" userId="e01a3446-2140-426a-aa3c-4bc15b164290" providerId="ADAL" clId="{B1EB8964-F517-46F4-877C-BFC95192D7DA}" dt="2024-08-20T13:53:14.561" v="3487" actId="164"/>
          <ac:spMkLst>
            <pc:docMk/>
            <pc:sldMk cId="1114374524" sldId="335"/>
            <ac:spMk id="5936" creationId="{DE2E8637-3903-4203-8DF2-7514CE4A2AE7}"/>
          </ac:spMkLst>
        </pc:spChg>
        <pc:spChg chg="mod topLvl">
          <ac:chgData name="GUY Margaux" userId="e01a3446-2140-426a-aa3c-4bc15b164290" providerId="ADAL" clId="{B1EB8964-F517-46F4-877C-BFC95192D7DA}" dt="2024-08-20T13:53:14.561" v="3487" actId="164"/>
          <ac:spMkLst>
            <pc:docMk/>
            <pc:sldMk cId="1114374524" sldId="335"/>
            <ac:spMk id="5937" creationId="{F7BB08D1-CBF4-4951-8D49-8A70BA30BF9E}"/>
          </ac:spMkLst>
        </pc:spChg>
        <pc:spChg chg="mod topLvl">
          <ac:chgData name="GUY Margaux" userId="e01a3446-2140-426a-aa3c-4bc15b164290" providerId="ADAL" clId="{B1EB8964-F517-46F4-877C-BFC95192D7DA}" dt="2024-08-20T13:53:14.561" v="3487" actId="164"/>
          <ac:spMkLst>
            <pc:docMk/>
            <pc:sldMk cId="1114374524" sldId="335"/>
            <ac:spMk id="5938" creationId="{8F539617-8E30-47A3-BDF5-B75ED70515A2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39" creationId="{D4565CE9-DC7A-4350-89BC-19A6844EB8AC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40" creationId="{81518E24-D6DB-4F89-B646-6BEF7B00DD0D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41" creationId="{7950CC6D-B4D7-4BB1-98BC-B9981D0993D3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42" creationId="{577906E2-C276-4F1B-9693-CDCF697E3051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43" creationId="{187951B9-3909-4829-BF6C-6FAF22870B15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44" creationId="{8CE898F9-26C0-44AA-B21E-10A0106D1E39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45" creationId="{289CF700-313E-4F57-9BF2-6D696B46E526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46" creationId="{6554CBC6-7FF2-43E6-A924-49E38F2046D1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47" creationId="{598B9679-F460-435E-9DDF-3B8CA9C27C4D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48" creationId="{9A803599-A2E2-4313-9AFE-9F4DB34A6006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49" creationId="{7EF953B8-4E0A-4D58-8D7F-4963AD4437AF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50" creationId="{5B312CBE-E757-4770-A1ED-21ADC6E71B7C}"/>
          </ac:spMkLst>
        </pc:spChg>
        <pc:spChg chg="mod topLvl">
          <ac:chgData name="GUY Margaux" userId="e01a3446-2140-426a-aa3c-4bc15b164290" providerId="ADAL" clId="{B1EB8964-F517-46F4-877C-BFC95192D7DA}" dt="2024-08-20T13:53:14.561" v="3487" actId="164"/>
          <ac:spMkLst>
            <pc:docMk/>
            <pc:sldMk cId="1114374524" sldId="335"/>
            <ac:spMk id="5951" creationId="{B2E53569-C947-4C45-B40B-893F2D497E0A}"/>
          </ac:spMkLst>
        </pc:spChg>
        <pc:spChg chg="mod topLvl">
          <ac:chgData name="GUY Margaux" userId="e01a3446-2140-426a-aa3c-4bc15b164290" providerId="ADAL" clId="{B1EB8964-F517-46F4-877C-BFC95192D7DA}" dt="2024-08-20T13:53:14.561" v="3487" actId="164"/>
          <ac:spMkLst>
            <pc:docMk/>
            <pc:sldMk cId="1114374524" sldId="335"/>
            <ac:spMk id="5952" creationId="{6ADDC52B-7485-4FBF-81B9-6180D38A9F7A}"/>
          </ac:spMkLst>
        </pc:spChg>
        <pc:spChg chg="mod topLvl">
          <ac:chgData name="GUY Margaux" userId="e01a3446-2140-426a-aa3c-4bc15b164290" providerId="ADAL" clId="{B1EB8964-F517-46F4-877C-BFC95192D7DA}" dt="2024-08-20T13:53:14.561" v="3487" actId="164"/>
          <ac:spMkLst>
            <pc:docMk/>
            <pc:sldMk cId="1114374524" sldId="335"/>
            <ac:spMk id="5953" creationId="{4F5728C6-E5C4-494E-B8A4-6E108680D9A8}"/>
          </ac:spMkLst>
        </pc:spChg>
        <pc:spChg chg="mod topLvl">
          <ac:chgData name="GUY Margaux" userId="e01a3446-2140-426a-aa3c-4bc15b164290" providerId="ADAL" clId="{B1EB8964-F517-46F4-877C-BFC95192D7DA}" dt="2024-08-20T13:53:30.399" v="3490" actId="164"/>
          <ac:spMkLst>
            <pc:docMk/>
            <pc:sldMk cId="1114374524" sldId="335"/>
            <ac:spMk id="5954" creationId="{9AD59092-6C72-4D39-8ACC-8A3AD45B97BA}"/>
          </ac:spMkLst>
        </pc:spChg>
        <pc:spChg chg="mod topLvl">
          <ac:chgData name="GUY Margaux" userId="e01a3446-2140-426a-aa3c-4bc15b164290" providerId="ADAL" clId="{B1EB8964-F517-46F4-877C-BFC95192D7DA}" dt="2024-08-20T13:53:30.399" v="3490" actId="164"/>
          <ac:spMkLst>
            <pc:docMk/>
            <pc:sldMk cId="1114374524" sldId="335"/>
            <ac:spMk id="5955" creationId="{10EF6C46-021C-4C0B-8E59-3967B23D2B15}"/>
          </ac:spMkLst>
        </pc:spChg>
        <pc:spChg chg="mod topLvl">
          <ac:chgData name="GUY Margaux" userId="e01a3446-2140-426a-aa3c-4bc15b164290" providerId="ADAL" clId="{B1EB8964-F517-46F4-877C-BFC95192D7DA}" dt="2024-08-20T13:53:30.399" v="3490" actId="164"/>
          <ac:spMkLst>
            <pc:docMk/>
            <pc:sldMk cId="1114374524" sldId="335"/>
            <ac:spMk id="5956" creationId="{E980C575-93EC-4E20-887A-A835BE78C9CA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57" creationId="{3EF8BAE5-9745-4E37-B929-00054733D3D9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58" creationId="{2B375BDC-86D4-4E69-A8E8-424A0B06D8A1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59" creationId="{0C89D769-9F0B-40C7-A0E8-A96FC1B81546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60" creationId="{972EDFF4-3D50-4E5F-BA46-EC88267DC643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61" creationId="{356E86E1-B0CC-4281-8432-D0CA1E9F7BBD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62" creationId="{184C6D4C-3C29-4357-B846-E6395D26E806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63" creationId="{2EA82C17-B114-4C21-B3DB-C8CAD1B13ECE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64" creationId="{7B7A4EB2-5928-4838-A024-0AA96C75C838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65" creationId="{06B41A08-45E1-4D73-9FA0-0303FF4794E2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66" creationId="{A90E24D5-F478-4EE7-AE82-AB03B9E16D03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68" creationId="{C68B80BA-D3E6-476A-B1FC-7780C67A686B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69" creationId="{6935D287-5546-4416-ABBF-28C5AEE1012F}"/>
          </ac:spMkLst>
        </pc:spChg>
        <pc:spChg chg="mod ord topLvl">
          <ac:chgData name="GUY Margaux" userId="e01a3446-2140-426a-aa3c-4bc15b164290" providerId="ADAL" clId="{B1EB8964-F517-46F4-877C-BFC95192D7DA}" dt="2024-08-20T13:53:14.561" v="3487" actId="164"/>
          <ac:spMkLst>
            <pc:docMk/>
            <pc:sldMk cId="1114374524" sldId="335"/>
            <ac:spMk id="5970" creationId="{EB63E546-EF55-4CC8-B6BF-A2A3D50F0182}"/>
          </ac:spMkLst>
        </pc:spChg>
        <pc:spChg chg="mod ord topLvl">
          <ac:chgData name="GUY Margaux" userId="e01a3446-2140-426a-aa3c-4bc15b164290" providerId="ADAL" clId="{B1EB8964-F517-46F4-877C-BFC95192D7DA}" dt="2024-08-20T13:53:30.399" v="3490" actId="164"/>
          <ac:spMkLst>
            <pc:docMk/>
            <pc:sldMk cId="1114374524" sldId="335"/>
            <ac:spMk id="5971" creationId="{2ADFDC71-65A4-473B-92F6-02205FFF3FAC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72" creationId="{7E593B18-8528-4084-802D-B4FE82E30D39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73" creationId="{7973C4F8-EA97-4BF4-A16E-B004D7841BD0}"/>
          </ac:spMkLst>
        </pc:spChg>
        <pc:spChg chg="mod topLvl">
          <ac:chgData name="GUY Margaux" userId="e01a3446-2140-426a-aa3c-4bc15b164290" providerId="ADAL" clId="{B1EB8964-F517-46F4-877C-BFC95192D7DA}" dt="2024-08-20T13:54:08.748" v="3499" actId="164"/>
          <ac:spMkLst>
            <pc:docMk/>
            <pc:sldMk cId="1114374524" sldId="335"/>
            <ac:spMk id="5974" creationId="{B3EF872E-F087-43A6-AB2E-FAA9FFF24C38}"/>
          </ac:spMkLst>
        </pc:spChg>
        <pc:spChg chg="mod topLvl">
          <ac:chgData name="GUY Margaux" userId="e01a3446-2140-426a-aa3c-4bc15b164290" providerId="ADAL" clId="{B1EB8964-F517-46F4-877C-BFC95192D7DA}" dt="2024-08-20T13:51:39.128" v="3439" actId="164"/>
          <ac:spMkLst>
            <pc:docMk/>
            <pc:sldMk cId="1114374524" sldId="335"/>
            <ac:spMk id="5975" creationId="{65D2772E-4902-4997-BE30-40D4CBBCD031}"/>
          </ac:spMkLst>
        </pc:spChg>
        <pc:spChg chg="mod topLvl">
          <ac:chgData name="GUY Margaux" userId="e01a3446-2140-426a-aa3c-4bc15b164290" providerId="ADAL" clId="{B1EB8964-F517-46F4-877C-BFC95192D7DA}" dt="2024-08-20T13:51:39.128" v="3439" actId="164"/>
          <ac:spMkLst>
            <pc:docMk/>
            <pc:sldMk cId="1114374524" sldId="335"/>
            <ac:spMk id="5976" creationId="{5EA37861-03A7-4262-B468-E8C32B0B58CF}"/>
          </ac:spMkLst>
        </pc:spChg>
        <pc:spChg chg="del mod topLvl">
          <ac:chgData name="GUY Margaux" userId="e01a3446-2140-426a-aa3c-4bc15b164290" providerId="ADAL" clId="{B1EB8964-F517-46F4-877C-BFC95192D7DA}" dt="2024-08-20T13:50:51.410" v="3424" actId="478"/>
          <ac:spMkLst>
            <pc:docMk/>
            <pc:sldMk cId="1114374524" sldId="335"/>
            <ac:spMk id="5977" creationId="{C9887E16-E4CC-4D53-8BB0-CE33A90A6D2E}"/>
          </ac:spMkLst>
        </pc:spChg>
        <pc:spChg chg="mod topLvl">
          <ac:chgData name="GUY Margaux" userId="e01a3446-2140-426a-aa3c-4bc15b164290" providerId="ADAL" clId="{B1EB8964-F517-46F4-877C-BFC95192D7DA}" dt="2024-08-20T14:09:53.543" v="3783" actId="164"/>
          <ac:spMkLst>
            <pc:docMk/>
            <pc:sldMk cId="1114374524" sldId="335"/>
            <ac:spMk id="5978" creationId="{6FE61D36-E2D6-4604-AA76-D8C2ADF794A1}"/>
          </ac:spMkLst>
        </pc:spChg>
        <pc:spChg chg="mod topLvl">
          <ac:chgData name="GUY Margaux" userId="e01a3446-2140-426a-aa3c-4bc15b164290" providerId="ADAL" clId="{B1EB8964-F517-46F4-877C-BFC95192D7DA}" dt="2024-08-20T14:09:53.543" v="3783" actId="164"/>
          <ac:spMkLst>
            <pc:docMk/>
            <pc:sldMk cId="1114374524" sldId="335"/>
            <ac:spMk id="5979" creationId="{CB6DEC33-BBC1-4F40-8D05-A3B6C42E947D}"/>
          </ac:spMkLst>
        </pc:spChg>
        <pc:spChg chg="mod topLvl">
          <ac:chgData name="GUY Margaux" userId="e01a3446-2140-426a-aa3c-4bc15b164290" providerId="ADAL" clId="{B1EB8964-F517-46F4-877C-BFC95192D7DA}" dt="2024-08-20T14:09:53.543" v="3783" actId="164"/>
          <ac:spMkLst>
            <pc:docMk/>
            <pc:sldMk cId="1114374524" sldId="335"/>
            <ac:spMk id="5980" creationId="{6EBD7D31-89E4-4C40-A2A4-7AE033FF3796}"/>
          </ac:spMkLst>
        </pc:spChg>
        <pc:spChg chg="mod topLvl">
          <ac:chgData name="GUY Margaux" userId="e01a3446-2140-426a-aa3c-4bc15b164290" providerId="ADAL" clId="{B1EB8964-F517-46F4-877C-BFC95192D7DA}" dt="2024-08-20T14:09:53.543" v="3783" actId="164"/>
          <ac:spMkLst>
            <pc:docMk/>
            <pc:sldMk cId="1114374524" sldId="335"/>
            <ac:spMk id="5981" creationId="{B48F79EA-A778-4CEB-9C7D-752665908B4E}"/>
          </ac:spMkLst>
        </pc:spChg>
        <pc:spChg chg="mod topLvl">
          <ac:chgData name="GUY Margaux" userId="e01a3446-2140-426a-aa3c-4bc15b164290" providerId="ADAL" clId="{B1EB8964-F517-46F4-877C-BFC95192D7DA}" dt="2024-08-20T14:09:53.543" v="3783" actId="164"/>
          <ac:spMkLst>
            <pc:docMk/>
            <pc:sldMk cId="1114374524" sldId="335"/>
            <ac:spMk id="5982" creationId="{98DC87AA-E5B9-449F-AE61-5FFBF7FBB941}"/>
          </ac:spMkLst>
        </pc:spChg>
        <pc:spChg chg="mod topLvl">
          <ac:chgData name="GUY Margaux" userId="e01a3446-2140-426a-aa3c-4bc15b164290" providerId="ADAL" clId="{B1EB8964-F517-46F4-877C-BFC95192D7DA}" dt="2024-08-20T14:09:53.543" v="3783" actId="164"/>
          <ac:spMkLst>
            <pc:docMk/>
            <pc:sldMk cId="1114374524" sldId="335"/>
            <ac:spMk id="5983" creationId="{944F26E3-C685-4C52-AB7E-6289EF47B400}"/>
          </ac:spMkLst>
        </pc:spChg>
        <pc:spChg chg="mod topLvl">
          <ac:chgData name="GUY Margaux" userId="e01a3446-2140-426a-aa3c-4bc15b164290" providerId="ADAL" clId="{B1EB8964-F517-46F4-877C-BFC95192D7DA}" dt="2024-08-20T14:10:56.322" v="3798" actId="164"/>
          <ac:spMkLst>
            <pc:docMk/>
            <pc:sldMk cId="1114374524" sldId="335"/>
            <ac:spMk id="5984" creationId="{A69C714E-87B6-4B88-ADB3-EC3A664146BF}"/>
          </ac:spMkLst>
        </pc:spChg>
        <pc:spChg chg="mod topLvl">
          <ac:chgData name="GUY Margaux" userId="e01a3446-2140-426a-aa3c-4bc15b164290" providerId="ADAL" clId="{B1EB8964-F517-46F4-877C-BFC95192D7DA}" dt="2024-08-20T14:11:53.319" v="3814" actId="164"/>
          <ac:spMkLst>
            <pc:docMk/>
            <pc:sldMk cId="1114374524" sldId="335"/>
            <ac:spMk id="5985" creationId="{4C69A5FD-ADDC-4926-9BBA-A25A65D6D7CF}"/>
          </ac:spMkLst>
        </pc:spChg>
        <pc:spChg chg="mod topLvl">
          <ac:chgData name="GUY Margaux" userId="e01a3446-2140-426a-aa3c-4bc15b164290" providerId="ADAL" clId="{B1EB8964-F517-46F4-877C-BFC95192D7DA}" dt="2024-08-20T14:11:53.319" v="3814" actId="164"/>
          <ac:spMkLst>
            <pc:docMk/>
            <pc:sldMk cId="1114374524" sldId="335"/>
            <ac:spMk id="5986" creationId="{82D5FBD9-689F-4CFB-8503-F00D7AB1DC16}"/>
          </ac:spMkLst>
        </pc:spChg>
        <pc:spChg chg="mod topLvl">
          <ac:chgData name="GUY Margaux" userId="e01a3446-2140-426a-aa3c-4bc15b164290" providerId="ADAL" clId="{B1EB8964-F517-46F4-877C-BFC95192D7DA}" dt="2024-08-20T14:11:53.319" v="3814" actId="164"/>
          <ac:spMkLst>
            <pc:docMk/>
            <pc:sldMk cId="1114374524" sldId="335"/>
            <ac:spMk id="5987" creationId="{4E08EB3F-A4B0-465E-846C-312B40AA0012}"/>
          </ac:spMkLst>
        </pc:spChg>
        <pc:spChg chg="mod topLvl">
          <ac:chgData name="GUY Margaux" userId="e01a3446-2140-426a-aa3c-4bc15b164290" providerId="ADAL" clId="{B1EB8964-F517-46F4-877C-BFC95192D7DA}" dt="2024-08-20T14:11:53.319" v="3814" actId="164"/>
          <ac:spMkLst>
            <pc:docMk/>
            <pc:sldMk cId="1114374524" sldId="335"/>
            <ac:spMk id="5988" creationId="{2FAC3693-0366-4A1F-BBE2-AF8F8325C8A5}"/>
          </ac:spMkLst>
        </pc:spChg>
        <pc:spChg chg="mod topLvl">
          <ac:chgData name="GUY Margaux" userId="e01a3446-2140-426a-aa3c-4bc15b164290" providerId="ADAL" clId="{B1EB8964-F517-46F4-877C-BFC95192D7DA}" dt="2024-08-20T14:11:53.319" v="3814" actId="164"/>
          <ac:spMkLst>
            <pc:docMk/>
            <pc:sldMk cId="1114374524" sldId="335"/>
            <ac:spMk id="5989" creationId="{4215F1F4-02C0-4238-8A1F-572C9D1A75D8}"/>
          </ac:spMkLst>
        </pc:spChg>
        <pc:spChg chg="mod topLvl">
          <ac:chgData name="GUY Margaux" userId="e01a3446-2140-426a-aa3c-4bc15b164290" providerId="ADAL" clId="{B1EB8964-F517-46F4-877C-BFC95192D7DA}" dt="2024-08-20T14:10:56.322" v="3798" actId="164"/>
          <ac:spMkLst>
            <pc:docMk/>
            <pc:sldMk cId="1114374524" sldId="335"/>
            <ac:spMk id="5990" creationId="{DA79668B-8CF8-49E4-8E9E-098C8B015F9B}"/>
          </ac:spMkLst>
        </pc:spChg>
        <pc:spChg chg="mod topLvl">
          <ac:chgData name="GUY Margaux" userId="e01a3446-2140-426a-aa3c-4bc15b164290" providerId="ADAL" clId="{B1EB8964-F517-46F4-877C-BFC95192D7DA}" dt="2024-08-20T14:10:56.322" v="3798" actId="164"/>
          <ac:spMkLst>
            <pc:docMk/>
            <pc:sldMk cId="1114374524" sldId="335"/>
            <ac:spMk id="5991" creationId="{0BE716D3-8086-4DB6-8657-84D5C75D4850}"/>
          </ac:spMkLst>
        </pc:spChg>
        <pc:spChg chg="mod topLvl">
          <ac:chgData name="GUY Margaux" userId="e01a3446-2140-426a-aa3c-4bc15b164290" providerId="ADAL" clId="{B1EB8964-F517-46F4-877C-BFC95192D7DA}" dt="2024-08-20T14:10:56.322" v="3798" actId="164"/>
          <ac:spMkLst>
            <pc:docMk/>
            <pc:sldMk cId="1114374524" sldId="335"/>
            <ac:spMk id="5992" creationId="{B544D776-2073-41AD-8725-094A35C6A27D}"/>
          </ac:spMkLst>
        </pc:spChg>
        <pc:spChg chg="mod topLvl">
          <ac:chgData name="GUY Margaux" userId="e01a3446-2140-426a-aa3c-4bc15b164290" providerId="ADAL" clId="{B1EB8964-F517-46F4-877C-BFC95192D7DA}" dt="2024-08-20T14:10:56.322" v="3798" actId="164"/>
          <ac:spMkLst>
            <pc:docMk/>
            <pc:sldMk cId="1114374524" sldId="335"/>
            <ac:spMk id="5993" creationId="{0326A1F0-1DB3-468D-8EFA-9E19823B8F13}"/>
          </ac:spMkLst>
        </pc:spChg>
        <pc:spChg chg="mod topLvl">
          <ac:chgData name="GUY Margaux" userId="e01a3446-2140-426a-aa3c-4bc15b164290" providerId="ADAL" clId="{B1EB8964-F517-46F4-877C-BFC95192D7DA}" dt="2024-08-20T14:10:56.322" v="3798" actId="164"/>
          <ac:spMkLst>
            <pc:docMk/>
            <pc:sldMk cId="1114374524" sldId="335"/>
            <ac:spMk id="5994" creationId="{12111CE1-D757-49DB-A68E-E719C11CF2A7}"/>
          </ac:spMkLst>
        </pc:spChg>
        <pc:spChg chg="mod topLvl">
          <ac:chgData name="GUY Margaux" userId="e01a3446-2140-426a-aa3c-4bc15b164290" providerId="ADAL" clId="{B1EB8964-F517-46F4-877C-BFC95192D7DA}" dt="2024-08-20T14:10:56.322" v="3798" actId="164"/>
          <ac:spMkLst>
            <pc:docMk/>
            <pc:sldMk cId="1114374524" sldId="335"/>
            <ac:spMk id="5995" creationId="{A63F886C-971D-496F-BEFF-B1867FE49203}"/>
          </ac:spMkLst>
        </pc:spChg>
        <pc:spChg chg="mod topLvl">
          <ac:chgData name="GUY Margaux" userId="e01a3446-2140-426a-aa3c-4bc15b164290" providerId="ADAL" clId="{B1EB8964-F517-46F4-877C-BFC95192D7DA}" dt="2024-08-20T14:11:27.591" v="3807" actId="164"/>
          <ac:spMkLst>
            <pc:docMk/>
            <pc:sldMk cId="1114374524" sldId="335"/>
            <ac:spMk id="5996" creationId="{A4D9E61E-579F-47AE-9EF4-742C270134D1}"/>
          </ac:spMkLst>
        </pc:spChg>
        <pc:spChg chg="mod topLvl">
          <ac:chgData name="GUY Margaux" userId="e01a3446-2140-426a-aa3c-4bc15b164290" providerId="ADAL" clId="{B1EB8964-F517-46F4-877C-BFC95192D7DA}" dt="2024-08-20T14:11:27.591" v="3807" actId="164"/>
          <ac:spMkLst>
            <pc:docMk/>
            <pc:sldMk cId="1114374524" sldId="335"/>
            <ac:spMk id="5997" creationId="{6266D277-0BE5-4980-A1D7-3DE535228483}"/>
          </ac:spMkLst>
        </pc:spChg>
        <pc:spChg chg="mod topLvl">
          <ac:chgData name="GUY Margaux" userId="e01a3446-2140-426a-aa3c-4bc15b164290" providerId="ADAL" clId="{B1EB8964-F517-46F4-877C-BFC95192D7DA}" dt="2024-08-20T14:11:27.591" v="3807" actId="164"/>
          <ac:spMkLst>
            <pc:docMk/>
            <pc:sldMk cId="1114374524" sldId="335"/>
            <ac:spMk id="5998" creationId="{254A2637-8C22-4E24-9173-D7172992FDD0}"/>
          </ac:spMkLst>
        </pc:spChg>
        <pc:spChg chg="mod topLvl">
          <ac:chgData name="GUY Margaux" userId="e01a3446-2140-426a-aa3c-4bc15b164290" providerId="ADAL" clId="{B1EB8964-F517-46F4-877C-BFC95192D7DA}" dt="2024-08-20T14:11:27.591" v="3807" actId="164"/>
          <ac:spMkLst>
            <pc:docMk/>
            <pc:sldMk cId="1114374524" sldId="335"/>
            <ac:spMk id="5999" creationId="{178C3F91-0E99-489F-B817-ACA9BF849931}"/>
          </ac:spMkLst>
        </pc:spChg>
        <pc:spChg chg="mod topLvl">
          <ac:chgData name="GUY Margaux" userId="e01a3446-2140-426a-aa3c-4bc15b164290" providerId="ADAL" clId="{B1EB8964-F517-46F4-877C-BFC95192D7DA}" dt="2024-08-20T14:10:56.322" v="3798" actId="164"/>
          <ac:spMkLst>
            <pc:docMk/>
            <pc:sldMk cId="1114374524" sldId="335"/>
            <ac:spMk id="6000" creationId="{8C93E1CB-DD4C-4D35-8990-5570F9F85F47}"/>
          </ac:spMkLst>
        </pc:spChg>
        <pc:spChg chg="mod topLvl">
          <ac:chgData name="GUY Margaux" userId="e01a3446-2140-426a-aa3c-4bc15b164290" providerId="ADAL" clId="{B1EB8964-F517-46F4-877C-BFC95192D7DA}" dt="2024-08-20T14:10:56.322" v="3798" actId="164"/>
          <ac:spMkLst>
            <pc:docMk/>
            <pc:sldMk cId="1114374524" sldId="335"/>
            <ac:spMk id="6001" creationId="{24706764-BA11-4DF2-A5F1-4700BBAF39D0}"/>
          </ac:spMkLst>
        </pc:spChg>
        <pc:spChg chg="mod topLvl">
          <ac:chgData name="GUY Margaux" userId="e01a3446-2140-426a-aa3c-4bc15b164290" providerId="ADAL" clId="{B1EB8964-F517-46F4-877C-BFC95192D7DA}" dt="2024-08-20T14:06:07.807" v="3733" actId="164"/>
          <ac:spMkLst>
            <pc:docMk/>
            <pc:sldMk cId="1114374524" sldId="335"/>
            <ac:spMk id="6002" creationId="{FC5E410A-78C9-4783-8ED9-658E037EF1D8}"/>
          </ac:spMkLst>
        </pc:spChg>
        <pc:spChg chg="mod topLvl">
          <ac:chgData name="GUY Margaux" userId="e01a3446-2140-426a-aa3c-4bc15b164290" providerId="ADAL" clId="{B1EB8964-F517-46F4-877C-BFC95192D7DA}" dt="2024-08-20T14:06:07.807" v="3733" actId="164"/>
          <ac:spMkLst>
            <pc:docMk/>
            <pc:sldMk cId="1114374524" sldId="335"/>
            <ac:spMk id="6003" creationId="{40337E2E-1F5D-4811-92A6-F3840C9E0524}"/>
          </ac:spMkLst>
        </pc:spChg>
        <pc:spChg chg="mod topLvl">
          <ac:chgData name="GUY Margaux" userId="e01a3446-2140-426a-aa3c-4bc15b164290" providerId="ADAL" clId="{B1EB8964-F517-46F4-877C-BFC95192D7DA}" dt="2024-08-20T14:06:07.807" v="3733" actId="164"/>
          <ac:spMkLst>
            <pc:docMk/>
            <pc:sldMk cId="1114374524" sldId="335"/>
            <ac:spMk id="6004" creationId="{32D3E045-6635-430D-8DCB-B1D6CE67DF02}"/>
          </ac:spMkLst>
        </pc:spChg>
        <pc:spChg chg="mod topLvl">
          <ac:chgData name="GUY Margaux" userId="e01a3446-2140-426a-aa3c-4bc15b164290" providerId="ADAL" clId="{B1EB8964-F517-46F4-877C-BFC95192D7DA}" dt="2024-08-20T14:06:07.807" v="3733" actId="164"/>
          <ac:spMkLst>
            <pc:docMk/>
            <pc:sldMk cId="1114374524" sldId="335"/>
            <ac:spMk id="6005" creationId="{A7B2EA4E-DAD5-4B81-AEEA-6BA22AF7883A}"/>
          </ac:spMkLst>
        </pc:spChg>
        <pc:spChg chg="mod topLvl">
          <ac:chgData name="GUY Margaux" userId="e01a3446-2140-426a-aa3c-4bc15b164290" providerId="ADAL" clId="{B1EB8964-F517-46F4-877C-BFC95192D7DA}" dt="2024-08-20T14:06:07.807" v="3733" actId="164"/>
          <ac:spMkLst>
            <pc:docMk/>
            <pc:sldMk cId="1114374524" sldId="335"/>
            <ac:spMk id="6006" creationId="{FA45F446-05BA-48AA-9E4F-AB210C87B6A0}"/>
          </ac:spMkLst>
        </pc:spChg>
        <pc:spChg chg="mod topLvl">
          <ac:chgData name="GUY Margaux" userId="e01a3446-2140-426a-aa3c-4bc15b164290" providerId="ADAL" clId="{B1EB8964-F517-46F4-877C-BFC95192D7DA}" dt="2024-08-20T14:06:07.807" v="3733" actId="164"/>
          <ac:spMkLst>
            <pc:docMk/>
            <pc:sldMk cId="1114374524" sldId="335"/>
            <ac:spMk id="6007" creationId="{912099DC-02F5-4F3C-9B76-5807DD6A7BDA}"/>
          </ac:spMkLst>
        </pc:spChg>
        <pc:spChg chg="mod topLvl">
          <ac:chgData name="GUY Margaux" userId="e01a3446-2140-426a-aa3c-4bc15b164290" providerId="ADAL" clId="{B1EB8964-F517-46F4-877C-BFC95192D7DA}" dt="2024-08-20T14:10:56.322" v="3798" actId="164"/>
          <ac:spMkLst>
            <pc:docMk/>
            <pc:sldMk cId="1114374524" sldId="335"/>
            <ac:spMk id="6008" creationId="{C9667C21-4907-4BDA-803E-BD9EA0A3087E}"/>
          </ac:spMkLst>
        </pc:spChg>
        <pc:spChg chg="mod topLvl">
          <ac:chgData name="GUY Margaux" userId="e01a3446-2140-426a-aa3c-4bc15b164290" providerId="ADAL" clId="{B1EB8964-F517-46F4-877C-BFC95192D7DA}" dt="2024-08-20T14:11:53.319" v="3814" actId="164"/>
          <ac:spMkLst>
            <pc:docMk/>
            <pc:sldMk cId="1114374524" sldId="335"/>
            <ac:spMk id="6009" creationId="{0F0CE183-FCF1-442B-8B08-6810CB056DB9}"/>
          </ac:spMkLst>
        </pc:spChg>
        <pc:spChg chg="mod topLvl">
          <ac:chgData name="GUY Margaux" userId="e01a3446-2140-426a-aa3c-4bc15b164290" providerId="ADAL" clId="{B1EB8964-F517-46F4-877C-BFC95192D7DA}" dt="2024-08-20T14:11:53.319" v="3814" actId="164"/>
          <ac:spMkLst>
            <pc:docMk/>
            <pc:sldMk cId="1114374524" sldId="335"/>
            <ac:spMk id="6010" creationId="{9C3C2B3C-8DB8-4824-9E48-F8329C5481AD}"/>
          </ac:spMkLst>
        </pc:spChg>
        <pc:spChg chg="mod topLvl">
          <ac:chgData name="GUY Margaux" userId="e01a3446-2140-426a-aa3c-4bc15b164290" providerId="ADAL" clId="{B1EB8964-F517-46F4-877C-BFC95192D7DA}" dt="2024-08-20T14:11:53.319" v="3814" actId="164"/>
          <ac:spMkLst>
            <pc:docMk/>
            <pc:sldMk cId="1114374524" sldId="335"/>
            <ac:spMk id="6011" creationId="{7F4CCEBF-7673-4978-83B5-B0A0BBC0666A}"/>
          </ac:spMkLst>
        </pc:spChg>
        <pc:spChg chg="mod topLvl">
          <ac:chgData name="GUY Margaux" userId="e01a3446-2140-426a-aa3c-4bc15b164290" providerId="ADAL" clId="{B1EB8964-F517-46F4-877C-BFC95192D7DA}" dt="2024-08-20T14:11:53.319" v="3814" actId="164"/>
          <ac:spMkLst>
            <pc:docMk/>
            <pc:sldMk cId="1114374524" sldId="335"/>
            <ac:spMk id="6012" creationId="{CE9C2AF2-996B-4D9C-B46C-E4DC6FE10C5E}"/>
          </ac:spMkLst>
        </pc:spChg>
        <pc:spChg chg="mod topLvl">
          <ac:chgData name="GUY Margaux" userId="e01a3446-2140-426a-aa3c-4bc15b164290" providerId="ADAL" clId="{B1EB8964-F517-46F4-877C-BFC95192D7DA}" dt="2024-08-20T14:11:53.319" v="3814" actId="164"/>
          <ac:spMkLst>
            <pc:docMk/>
            <pc:sldMk cId="1114374524" sldId="335"/>
            <ac:spMk id="6013" creationId="{4BA1E8B1-474F-4A67-839E-AB1F53EF44E8}"/>
          </ac:spMkLst>
        </pc:spChg>
        <pc:spChg chg="mod topLvl">
          <ac:chgData name="GUY Margaux" userId="e01a3446-2140-426a-aa3c-4bc15b164290" providerId="ADAL" clId="{B1EB8964-F517-46F4-877C-BFC95192D7DA}" dt="2024-08-20T14:10:56.322" v="3798" actId="164"/>
          <ac:spMkLst>
            <pc:docMk/>
            <pc:sldMk cId="1114374524" sldId="335"/>
            <ac:spMk id="6014" creationId="{31D11548-4AE4-4CEC-A720-DA18D5BE80EA}"/>
          </ac:spMkLst>
        </pc:spChg>
        <pc:spChg chg="mod topLvl">
          <ac:chgData name="GUY Margaux" userId="e01a3446-2140-426a-aa3c-4bc15b164290" providerId="ADAL" clId="{B1EB8964-F517-46F4-877C-BFC95192D7DA}" dt="2024-08-20T14:10:56.322" v="3798" actId="164"/>
          <ac:spMkLst>
            <pc:docMk/>
            <pc:sldMk cId="1114374524" sldId="335"/>
            <ac:spMk id="6062" creationId="{9FD8AAA0-749B-4811-8ABD-1E42DFCA6F0A}"/>
          </ac:spMkLst>
        </pc:spChg>
        <pc:spChg chg="mod topLvl">
          <ac:chgData name="GUY Margaux" userId="e01a3446-2140-426a-aa3c-4bc15b164290" providerId="ADAL" clId="{B1EB8964-F517-46F4-877C-BFC95192D7DA}" dt="2024-08-20T14:10:56.322" v="3798" actId="164"/>
          <ac:spMkLst>
            <pc:docMk/>
            <pc:sldMk cId="1114374524" sldId="335"/>
            <ac:spMk id="6063" creationId="{21BD5257-F7B9-430B-A92A-384CF295D50C}"/>
          </ac:spMkLst>
        </pc:spChg>
        <pc:spChg chg="mod topLvl">
          <ac:chgData name="GUY Margaux" userId="e01a3446-2140-426a-aa3c-4bc15b164290" providerId="ADAL" clId="{B1EB8964-F517-46F4-877C-BFC95192D7DA}" dt="2024-08-20T14:10:56.322" v="3798" actId="164"/>
          <ac:spMkLst>
            <pc:docMk/>
            <pc:sldMk cId="1114374524" sldId="335"/>
            <ac:spMk id="6064" creationId="{77D78798-7338-4A8B-9179-0A7EB24BA892}"/>
          </ac:spMkLst>
        </pc:spChg>
        <pc:spChg chg="mod topLvl">
          <ac:chgData name="GUY Margaux" userId="e01a3446-2140-426a-aa3c-4bc15b164290" providerId="ADAL" clId="{B1EB8964-F517-46F4-877C-BFC95192D7DA}" dt="2024-08-20T14:10:56.322" v="3798" actId="164"/>
          <ac:spMkLst>
            <pc:docMk/>
            <pc:sldMk cId="1114374524" sldId="335"/>
            <ac:spMk id="6065" creationId="{B51557FE-7CD9-4EC4-AAD1-3843A85E0723}"/>
          </ac:spMkLst>
        </pc:spChg>
        <pc:spChg chg="mod topLvl">
          <ac:chgData name="GUY Margaux" userId="e01a3446-2140-426a-aa3c-4bc15b164290" providerId="ADAL" clId="{B1EB8964-F517-46F4-877C-BFC95192D7DA}" dt="2024-08-20T14:10:56.322" v="3798" actId="164"/>
          <ac:spMkLst>
            <pc:docMk/>
            <pc:sldMk cId="1114374524" sldId="335"/>
            <ac:spMk id="6066" creationId="{AE5E83ED-8F05-472C-B5A5-1BF7432F831C}"/>
          </ac:spMkLst>
        </pc:spChg>
        <pc:spChg chg="mod topLvl">
          <ac:chgData name="GUY Margaux" userId="e01a3446-2140-426a-aa3c-4bc15b164290" providerId="ADAL" clId="{B1EB8964-F517-46F4-877C-BFC95192D7DA}" dt="2024-08-20T14:10:56.322" v="3798" actId="164"/>
          <ac:spMkLst>
            <pc:docMk/>
            <pc:sldMk cId="1114374524" sldId="335"/>
            <ac:spMk id="6067" creationId="{F199A441-AB7F-41F5-9E6D-300A43F391B7}"/>
          </ac:spMkLst>
        </pc:spChg>
        <pc:spChg chg="mod topLvl">
          <ac:chgData name="GUY Margaux" userId="e01a3446-2140-426a-aa3c-4bc15b164290" providerId="ADAL" clId="{B1EB8964-F517-46F4-877C-BFC95192D7DA}" dt="2024-08-20T14:10:56.322" v="3798" actId="164"/>
          <ac:spMkLst>
            <pc:docMk/>
            <pc:sldMk cId="1114374524" sldId="335"/>
            <ac:spMk id="6068" creationId="{A90032E3-1E09-46A4-8249-2161CF9DE907}"/>
          </ac:spMkLst>
        </pc:spChg>
        <pc:spChg chg="mod topLvl">
          <ac:chgData name="GUY Margaux" userId="e01a3446-2140-426a-aa3c-4bc15b164290" providerId="ADAL" clId="{B1EB8964-F517-46F4-877C-BFC95192D7DA}" dt="2024-08-20T14:10:56.322" v="3798" actId="164"/>
          <ac:spMkLst>
            <pc:docMk/>
            <pc:sldMk cId="1114374524" sldId="335"/>
            <ac:spMk id="6069" creationId="{A02872BD-47BE-4EE9-AB02-09F7898A89B6}"/>
          </ac:spMkLst>
        </pc:spChg>
        <pc:spChg chg="mod topLvl">
          <ac:chgData name="GUY Margaux" userId="e01a3446-2140-426a-aa3c-4bc15b164290" providerId="ADAL" clId="{B1EB8964-F517-46F4-877C-BFC95192D7DA}" dt="2024-08-20T14:10:56.322" v="3798" actId="164"/>
          <ac:spMkLst>
            <pc:docMk/>
            <pc:sldMk cId="1114374524" sldId="335"/>
            <ac:spMk id="6070" creationId="{3EB0D34D-58E0-477F-B4B1-C6969B980231}"/>
          </ac:spMkLst>
        </pc:spChg>
        <pc:spChg chg="mod topLvl">
          <ac:chgData name="GUY Margaux" userId="e01a3446-2140-426a-aa3c-4bc15b164290" providerId="ADAL" clId="{B1EB8964-F517-46F4-877C-BFC95192D7DA}" dt="2024-08-20T14:10:56.322" v="3798" actId="164"/>
          <ac:spMkLst>
            <pc:docMk/>
            <pc:sldMk cId="1114374524" sldId="335"/>
            <ac:spMk id="6071" creationId="{888C650C-77F9-4F41-9485-0DB955C0A58A}"/>
          </ac:spMkLst>
        </pc:spChg>
        <pc:spChg chg="mod topLvl">
          <ac:chgData name="GUY Margaux" userId="e01a3446-2140-426a-aa3c-4bc15b164290" providerId="ADAL" clId="{B1EB8964-F517-46F4-877C-BFC95192D7DA}" dt="2024-08-20T14:10:56.322" v="3798" actId="164"/>
          <ac:spMkLst>
            <pc:docMk/>
            <pc:sldMk cId="1114374524" sldId="335"/>
            <ac:spMk id="6072" creationId="{083E686C-2FB4-4CDD-AAC2-4746A73EF293}"/>
          </ac:spMkLst>
        </pc:spChg>
        <pc:spChg chg="mod ord topLvl">
          <ac:chgData name="GUY Margaux" userId="e01a3446-2140-426a-aa3c-4bc15b164290" providerId="ADAL" clId="{B1EB8964-F517-46F4-877C-BFC95192D7DA}" dt="2024-08-20T14:09:53.543" v="3783" actId="164"/>
          <ac:spMkLst>
            <pc:docMk/>
            <pc:sldMk cId="1114374524" sldId="335"/>
            <ac:spMk id="6073" creationId="{F16967A4-C0F7-4A04-9487-5B599DC76047}"/>
          </ac:spMkLst>
        </pc:spChg>
        <pc:spChg chg="mod ord topLvl">
          <ac:chgData name="GUY Margaux" userId="e01a3446-2140-426a-aa3c-4bc15b164290" providerId="ADAL" clId="{B1EB8964-F517-46F4-877C-BFC95192D7DA}" dt="2024-08-20T14:06:07.807" v="3733" actId="164"/>
          <ac:spMkLst>
            <pc:docMk/>
            <pc:sldMk cId="1114374524" sldId="335"/>
            <ac:spMk id="6074" creationId="{2C0C29A5-C696-4C25-8514-DA6E3BD5B561}"/>
          </ac:spMkLst>
        </pc:spChg>
        <pc:spChg chg="mod topLvl">
          <ac:chgData name="GUY Margaux" userId="e01a3446-2140-426a-aa3c-4bc15b164290" providerId="ADAL" clId="{B1EB8964-F517-46F4-877C-BFC95192D7DA}" dt="2024-08-20T14:11:53.319" v="3814" actId="164"/>
          <ac:spMkLst>
            <pc:docMk/>
            <pc:sldMk cId="1114374524" sldId="335"/>
            <ac:spMk id="6075" creationId="{0CB9930D-816A-4147-8A34-76A8780869A2}"/>
          </ac:spMkLst>
        </pc:spChg>
        <pc:spChg chg="mod topLvl">
          <ac:chgData name="GUY Margaux" userId="e01a3446-2140-426a-aa3c-4bc15b164290" providerId="ADAL" clId="{B1EB8964-F517-46F4-877C-BFC95192D7DA}" dt="2024-08-20T14:11:53.319" v="3814" actId="164"/>
          <ac:spMkLst>
            <pc:docMk/>
            <pc:sldMk cId="1114374524" sldId="335"/>
            <ac:spMk id="6076" creationId="{68B31C88-C503-4348-A40F-C593DC2F6515}"/>
          </ac:spMkLst>
        </pc:spChg>
        <pc:spChg chg="mod topLvl">
          <ac:chgData name="GUY Margaux" userId="e01a3446-2140-426a-aa3c-4bc15b164290" providerId="ADAL" clId="{B1EB8964-F517-46F4-877C-BFC95192D7DA}" dt="2024-08-20T14:11:53.319" v="3814" actId="164"/>
          <ac:spMkLst>
            <pc:docMk/>
            <pc:sldMk cId="1114374524" sldId="335"/>
            <ac:spMk id="6077" creationId="{23915C6F-2CE9-4CC7-B89A-E21BE2A1E9BF}"/>
          </ac:spMkLst>
        </pc:spChg>
        <pc:spChg chg="mod topLvl">
          <ac:chgData name="GUY Margaux" userId="e01a3446-2140-426a-aa3c-4bc15b164290" providerId="ADAL" clId="{B1EB8964-F517-46F4-877C-BFC95192D7DA}" dt="2024-08-20T14:10:56.322" v="3798" actId="164"/>
          <ac:spMkLst>
            <pc:docMk/>
            <pc:sldMk cId="1114374524" sldId="335"/>
            <ac:spMk id="6078" creationId="{8C479632-C22D-4370-AD46-CC28E1802454}"/>
          </ac:spMkLst>
        </pc:spChg>
        <pc:spChg chg="mod topLvl">
          <ac:chgData name="GUY Margaux" userId="e01a3446-2140-426a-aa3c-4bc15b164290" providerId="ADAL" clId="{B1EB8964-F517-46F4-877C-BFC95192D7DA}" dt="2024-08-20T14:10:56.322" v="3798" actId="164"/>
          <ac:spMkLst>
            <pc:docMk/>
            <pc:sldMk cId="1114374524" sldId="335"/>
            <ac:spMk id="6079" creationId="{550198D3-D847-47FF-8B12-26CEE2FEF5CA}"/>
          </ac:spMkLst>
        </pc:spChg>
        <pc:spChg chg="mod topLvl">
          <ac:chgData name="GUY Margaux" userId="e01a3446-2140-426a-aa3c-4bc15b164290" providerId="ADAL" clId="{B1EB8964-F517-46F4-877C-BFC95192D7DA}" dt="2024-08-20T14:11:27.591" v="3807" actId="164"/>
          <ac:spMkLst>
            <pc:docMk/>
            <pc:sldMk cId="1114374524" sldId="335"/>
            <ac:spMk id="6080" creationId="{156F38E7-E02C-4DEB-AEC8-B04A2A5B2142}"/>
          </ac:spMkLst>
        </pc:spChg>
        <pc:spChg chg="mod topLvl">
          <ac:chgData name="GUY Margaux" userId="e01a3446-2140-426a-aa3c-4bc15b164290" providerId="ADAL" clId="{B1EB8964-F517-46F4-877C-BFC95192D7DA}" dt="2024-08-20T13:52:34.364" v="3451" actId="164"/>
          <ac:spMkLst>
            <pc:docMk/>
            <pc:sldMk cId="1114374524" sldId="335"/>
            <ac:spMk id="6081" creationId="{D87162D3-B5A7-4D1F-84D9-B54D5AC22974}"/>
          </ac:spMkLst>
        </pc:spChg>
        <pc:spChg chg="mod topLvl">
          <ac:chgData name="GUY Margaux" userId="e01a3446-2140-426a-aa3c-4bc15b164290" providerId="ADAL" clId="{B1EB8964-F517-46F4-877C-BFC95192D7DA}" dt="2024-08-20T13:52:34.364" v="3451" actId="164"/>
          <ac:spMkLst>
            <pc:docMk/>
            <pc:sldMk cId="1114374524" sldId="335"/>
            <ac:spMk id="6082" creationId="{DBEE0536-56F9-45C3-954C-934D038C4542}"/>
          </ac:spMkLst>
        </pc:spChg>
        <pc:spChg chg="del mod topLvl">
          <ac:chgData name="GUY Margaux" userId="e01a3446-2140-426a-aa3c-4bc15b164290" providerId="ADAL" clId="{B1EB8964-F517-46F4-877C-BFC95192D7DA}" dt="2024-08-20T13:50:47.614" v="3420" actId="478"/>
          <ac:spMkLst>
            <pc:docMk/>
            <pc:sldMk cId="1114374524" sldId="335"/>
            <ac:spMk id="6083" creationId="{EB4D46DC-6905-4743-AA85-D628D7083F40}"/>
          </ac:spMkLst>
        </pc:spChg>
        <pc:spChg chg="mod topLvl">
          <ac:chgData name="GUY Margaux" userId="e01a3446-2140-426a-aa3c-4bc15b164290" providerId="ADAL" clId="{B1EB8964-F517-46F4-877C-BFC95192D7DA}" dt="2024-08-20T13:55:23.395" v="3538" actId="164"/>
          <ac:spMkLst>
            <pc:docMk/>
            <pc:sldMk cId="1114374524" sldId="335"/>
            <ac:spMk id="6084" creationId="{A328243C-3FA4-4BD8-81B9-582A0034A269}"/>
          </ac:spMkLst>
        </pc:spChg>
        <pc:spChg chg="mod topLvl">
          <ac:chgData name="GUY Margaux" userId="e01a3446-2140-426a-aa3c-4bc15b164290" providerId="ADAL" clId="{B1EB8964-F517-46F4-877C-BFC95192D7DA}" dt="2024-08-20T13:55:23.395" v="3538" actId="164"/>
          <ac:spMkLst>
            <pc:docMk/>
            <pc:sldMk cId="1114374524" sldId="335"/>
            <ac:spMk id="6085" creationId="{6EE61A02-A30C-4A78-A3DC-6DF458093D67}"/>
          </ac:spMkLst>
        </pc:spChg>
        <pc:spChg chg="mod topLvl">
          <ac:chgData name="GUY Margaux" userId="e01a3446-2140-426a-aa3c-4bc15b164290" providerId="ADAL" clId="{B1EB8964-F517-46F4-877C-BFC95192D7DA}" dt="2024-08-20T13:54:51.043" v="3531" actId="164"/>
          <ac:spMkLst>
            <pc:docMk/>
            <pc:sldMk cId="1114374524" sldId="335"/>
            <ac:spMk id="6086" creationId="{F115DF74-98DE-441B-9561-B1F4A9F7BD59}"/>
          </ac:spMkLst>
        </pc:spChg>
        <pc:spChg chg="mod topLvl">
          <ac:chgData name="GUY Margaux" userId="e01a3446-2140-426a-aa3c-4bc15b164290" providerId="ADAL" clId="{B1EB8964-F517-46F4-877C-BFC95192D7DA}" dt="2024-08-20T13:54:51.043" v="3531" actId="164"/>
          <ac:spMkLst>
            <pc:docMk/>
            <pc:sldMk cId="1114374524" sldId="335"/>
            <ac:spMk id="6087" creationId="{E1E37FAF-AA73-4698-BCCE-1C91F1F0B666}"/>
          </ac:spMkLst>
        </pc:spChg>
        <pc:spChg chg="mod topLvl">
          <ac:chgData name="GUY Margaux" userId="e01a3446-2140-426a-aa3c-4bc15b164290" providerId="ADAL" clId="{B1EB8964-F517-46F4-877C-BFC95192D7DA}" dt="2024-08-20T13:54:51.043" v="3531" actId="164"/>
          <ac:spMkLst>
            <pc:docMk/>
            <pc:sldMk cId="1114374524" sldId="335"/>
            <ac:spMk id="6088" creationId="{C2194C94-9826-4B77-95F9-B879565806A5}"/>
          </ac:spMkLst>
        </pc:spChg>
        <pc:spChg chg="mod topLvl">
          <ac:chgData name="GUY Margaux" userId="e01a3446-2140-426a-aa3c-4bc15b164290" providerId="ADAL" clId="{B1EB8964-F517-46F4-877C-BFC95192D7DA}" dt="2024-08-20T13:54:51.043" v="3531" actId="164"/>
          <ac:spMkLst>
            <pc:docMk/>
            <pc:sldMk cId="1114374524" sldId="335"/>
            <ac:spMk id="6089" creationId="{792F2400-886E-40DD-A3A5-0921337B2ADF}"/>
          </ac:spMkLst>
        </pc:spChg>
        <pc:spChg chg="mod topLvl">
          <ac:chgData name="GUY Margaux" userId="e01a3446-2140-426a-aa3c-4bc15b164290" providerId="ADAL" clId="{B1EB8964-F517-46F4-877C-BFC95192D7DA}" dt="2024-08-20T13:56:42.190" v="3556" actId="164"/>
          <ac:spMkLst>
            <pc:docMk/>
            <pc:sldMk cId="1114374524" sldId="335"/>
            <ac:spMk id="6090" creationId="{13B09E17-E696-478B-8ECF-3979D07E75FC}"/>
          </ac:spMkLst>
        </pc:spChg>
        <pc:spChg chg="mod topLvl">
          <ac:chgData name="GUY Margaux" userId="e01a3446-2140-426a-aa3c-4bc15b164290" providerId="ADAL" clId="{B1EB8964-F517-46F4-877C-BFC95192D7DA}" dt="2024-08-20T13:56:42.190" v="3556" actId="164"/>
          <ac:spMkLst>
            <pc:docMk/>
            <pc:sldMk cId="1114374524" sldId="335"/>
            <ac:spMk id="6091" creationId="{88938BAA-FEAB-4A10-AD9F-D1EB8DFA0FF7}"/>
          </ac:spMkLst>
        </pc:spChg>
        <pc:spChg chg="mod topLvl">
          <ac:chgData name="GUY Margaux" userId="e01a3446-2140-426a-aa3c-4bc15b164290" providerId="ADAL" clId="{B1EB8964-F517-46F4-877C-BFC95192D7DA}" dt="2024-08-20T13:56:42.190" v="3556" actId="164"/>
          <ac:spMkLst>
            <pc:docMk/>
            <pc:sldMk cId="1114374524" sldId="335"/>
            <ac:spMk id="6092" creationId="{67B400E6-CF5B-435F-8DF0-3AFEBBEA341B}"/>
          </ac:spMkLst>
        </pc:spChg>
        <pc:spChg chg="mod topLvl">
          <ac:chgData name="GUY Margaux" userId="e01a3446-2140-426a-aa3c-4bc15b164290" providerId="ADAL" clId="{B1EB8964-F517-46F4-877C-BFC95192D7DA}" dt="2024-08-20T13:57:37.626" v="3569" actId="164"/>
          <ac:spMkLst>
            <pc:docMk/>
            <pc:sldMk cId="1114374524" sldId="335"/>
            <ac:spMk id="6093" creationId="{1050DAAC-80F4-4A1C-AB65-63DCC67CC5D5}"/>
          </ac:spMkLst>
        </pc:spChg>
        <pc:spChg chg="mod topLvl">
          <ac:chgData name="GUY Margaux" userId="e01a3446-2140-426a-aa3c-4bc15b164290" providerId="ADAL" clId="{B1EB8964-F517-46F4-877C-BFC95192D7DA}" dt="2024-08-20T13:57:37.626" v="3569" actId="164"/>
          <ac:spMkLst>
            <pc:docMk/>
            <pc:sldMk cId="1114374524" sldId="335"/>
            <ac:spMk id="6094" creationId="{BCD69A23-4FDA-4EF6-BBAC-AC8F5C6D4DCC}"/>
          </ac:spMkLst>
        </pc:spChg>
        <pc:spChg chg="mod topLvl">
          <ac:chgData name="GUY Margaux" userId="e01a3446-2140-426a-aa3c-4bc15b164290" providerId="ADAL" clId="{B1EB8964-F517-46F4-877C-BFC95192D7DA}" dt="2024-08-20T13:57:37.626" v="3569" actId="164"/>
          <ac:spMkLst>
            <pc:docMk/>
            <pc:sldMk cId="1114374524" sldId="335"/>
            <ac:spMk id="6095" creationId="{93B71725-6A9F-4F08-9E8B-8E558BA7559D}"/>
          </ac:spMkLst>
        </pc:spChg>
        <pc:spChg chg="mod topLvl">
          <ac:chgData name="GUY Margaux" userId="e01a3446-2140-426a-aa3c-4bc15b164290" providerId="ADAL" clId="{B1EB8964-F517-46F4-877C-BFC95192D7DA}" dt="2024-08-20T13:56:42.190" v="3556" actId="164"/>
          <ac:spMkLst>
            <pc:docMk/>
            <pc:sldMk cId="1114374524" sldId="335"/>
            <ac:spMk id="6096" creationId="{D042320E-ADAD-483A-A5C8-B3CB589D4211}"/>
          </ac:spMkLst>
        </pc:spChg>
        <pc:spChg chg="mod topLvl">
          <ac:chgData name="GUY Margaux" userId="e01a3446-2140-426a-aa3c-4bc15b164290" providerId="ADAL" clId="{B1EB8964-F517-46F4-877C-BFC95192D7DA}" dt="2024-08-20T13:56:42.190" v="3556" actId="164"/>
          <ac:spMkLst>
            <pc:docMk/>
            <pc:sldMk cId="1114374524" sldId="335"/>
            <ac:spMk id="6097" creationId="{ED97C5A3-D8E1-481E-A9C4-19F03291CF9E}"/>
          </ac:spMkLst>
        </pc:spChg>
        <pc:spChg chg="mod topLvl">
          <ac:chgData name="GUY Margaux" userId="e01a3446-2140-426a-aa3c-4bc15b164290" providerId="ADAL" clId="{B1EB8964-F517-46F4-877C-BFC95192D7DA}" dt="2024-08-20T13:56:42.190" v="3556" actId="164"/>
          <ac:spMkLst>
            <pc:docMk/>
            <pc:sldMk cId="1114374524" sldId="335"/>
            <ac:spMk id="6098" creationId="{868C5F8D-863A-4BAF-B188-A11D3469C5E1}"/>
          </ac:spMkLst>
        </pc:spChg>
        <pc:spChg chg="mod topLvl">
          <ac:chgData name="GUY Margaux" userId="e01a3446-2140-426a-aa3c-4bc15b164290" providerId="ADAL" clId="{B1EB8964-F517-46F4-877C-BFC95192D7DA}" dt="2024-08-20T13:56:42.190" v="3556" actId="164"/>
          <ac:spMkLst>
            <pc:docMk/>
            <pc:sldMk cId="1114374524" sldId="335"/>
            <ac:spMk id="6099" creationId="{DC23C2A9-DE31-461A-BE2D-6A84C4A529E5}"/>
          </ac:spMkLst>
        </pc:spChg>
        <pc:spChg chg="mod topLvl">
          <ac:chgData name="GUY Margaux" userId="e01a3446-2140-426a-aa3c-4bc15b164290" providerId="ADAL" clId="{B1EB8964-F517-46F4-877C-BFC95192D7DA}" dt="2024-08-20T13:56:42.190" v="3556" actId="164"/>
          <ac:spMkLst>
            <pc:docMk/>
            <pc:sldMk cId="1114374524" sldId="335"/>
            <ac:spMk id="6100" creationId="{0583DE18-2250-4F99-9E6B-08AC8E044D53}"/>
          </ac:spMkLst>
        </pc:spChg>
        <pc:spChg chg="mod topLvl">
          <ac:chgData name="GUY Margaux" userId="e01a3446-2140-426a-aa3c-4bc15b164290" providerId="ADAL" clId="{B1EB8964-F517-46F4-877C-BFC95192D7DA}" dt="2024-08-20T13:56:42.190" v="3556" actId="164"/>
          <ac:spMkLst>
            <pc:docMk/>
            <pc:sldMk cId="1114374524" sldId="335"/>
            <ac:spMk id="6101" creationId="{92FF5E52-0A98-4A22-91CD-0FEB0D1866F2}"/>
          </ac:spMkLst>
        </pc:spChg>
        <pc:spChg chg="mod topLvl">
          <ac:chgData name="GUY Margaux" userId="e01a3446-2140-426a-aa3c-4bc15b164290" providerId="ADAL" clId="{B1EB8964-F517-46F4-877C-BFC95192D7DA}" dt="2024-08-20T13:56:42.190" v="3556" actId="164"/>
          <ac:spMkLst>
            <pc:docMk/>
            <pc:sldMk cId="1114374524" sldId="335"/>
            <ac:spMk id="6102" creationId="{6D842640-453F-4185-BCD9-57CD4454BE0D}"/>
          </ac:spMkLst>
        </pc:spChg>
        <pc:spChg chg="mod topLvl">
          <ac:chgData name="GUY Margaux" userId="e01a3446-2140-426a-aa3c-4bc15b164290" providerId="ADAL" clId="{B1EB8964-F517-46F4-877C-BFC95192D7DA}" dt="2024-08-20T13:56:42.190" v="3556" actId="164"/>
          <ac:spMkLst>
            <pc:docMk/>
            <pc:sldMk cId="1114374524" sldId="335"/>
            <ac:spMk id="6103" creationId="{C8C77364-A5FB-4122-8C59-CB10183ABE39}"/>
          </ac:spMkLst>
        </pc:spChg>
        <pc:spChg chg="mod topLvl">
          <ac:chgData name="GUY Margaux" userId="e01a3446-2140-426a-aa3c-4bc15b164290" providerId="ADAL" clId="{B1EB8964-F517-46F4-877C-BFC95192D7DA}" dt="2024-08-20T13:56:42.190" v="3556" actId="164"/>
          <ac:spMkLst>
            <pc:docMk/>
            <pc:sldMk cId="1114374524" sldId="335"/>
            <ac:spMk id="6104" creationId="{1A7A66E6-0BC7-4D60-9936-88CA1112C776}"/>
          </ac:spMkLst>
        </pc:spChg>
        <pc:spChg chg="mod topLvl">
          <ac:chgData name="GUY Margaux" userId="e01a3446-2140-426a-aa3c-4bc15b164290" providerId="ADAL" clId="{B1EB8964-F517-46F4-877C-BFC95192D7DA}" dt="2024-08-20T13:56:42.190" v="3556" actId="164"/>
          <ac:spMkLst>
            <pc:docMk/>
            <pc:sldMk cId="1114374524" sldId="335"/>
            <ac:spMk id="6105" creationId="{9FDB0E01-5FA1-4E7E-B1B7-CE2F7F77BB70}"/>
          </ac:spMkLst>
        </pc:spChg>
        <pc:spChg chg="mod topLvl">
          <ac:chgData name="GUY Margaux" userId="e01a3446-2140-426a-aa3c-4bc15b164290" providerId="ADAL" clId="{B1EB8964-F517-46F4-877C-BFC95192D7DA}" dt="2024-08-20T13:56:42.190" v="3556" actId="164"/>
          <ac:spMkLst>
            <pc:docMk/>
            <pc:sldMk cId="1114374524" sldId="335"/>
            <ac:spMk id="6106" creationId="{16B644F8-938A-446C-A08D-1CC48B3FB528}"/>
          </ac:spMkLst>
        </pc:spChg>
        <pc:spChg chg="mod topLvl">
          <ac:chgData name="GUY Margaux" userId="e01a3446-2140-426a-aa3c-4bc15b164290" providerId="ADAL" clId="{B1EB8964-F517-46F4-877C-BFC95192D7DA}" dt="2024-08-20T13:56:42.190" v="3556" actId="164"/>
          <ac:spMkLst>
            <pc:docMk/>
            <pc:sldMk cId="1114374524" sldId="335"/>
            <ac:spMk id="6107" creationId="{D3A6FAD8-7DD8-41C6-A4BF-CB08FE901C78}"/>
          </ac:spMkLst>
        </pc:spChg>
        <pc:spChg chg="mod topLvl">
          <ac:chgData name="GUY Margaux" userId="e01a3446-2140-426a-aa3c-4bc15b164290" providerId="ADAL" clId="{B1EB8964-F517-46F4-877C-BFC95192D7DA}" dt="2024-08-20T13:54:51.043" v="3531" actId="164"/>
          <ac:spMkLst>
            <pc:docMk/>
            <pc:sldMk cId="1114374524" sldId="335"/>
            <ac:spMk id="6108" creationId="{CD227836-367E-4D66-AA86-DC5ED754B92E}"/>
          </ac:spMkLst>
        </pc:spChg>
        <pc:spChg chg="mod topLvl">
          <ac:chgData name="GUY Margaux" userId="e01a3446-2140-426a-aa3c-4bc15b164290" providerId="ADAL" clId="{B1EB8964-F517-46F4-877C-BFC95192D7DA}" dt="2024-08-20T13:54:51.043" v="3531" actId="164"/>
          <ac:spMkLst>
            <pc:docMk/>
            <pc:sldMk cId="1114374524" sldId="335"/>
            <ac:spMk id="6109" creationId="{8ABB8FAF-B389-4A91-BEA2-5C129B09D7FF}"/>
          </ac:spMkLst>
        </pc:spChg>
        <pc:spChg chg="mod topLvl">
          <ac:chgData name="GUY Margaux" userId="e01a3446-2140-426a-aa3c-4bc15b164290" providerId="ADAL" clId="{B1EB8964-F517-46F4-877C-BFC95192D7DA}" dt="2024-08-20T13:55:23.395" v="3538" actId="164"/>
          <ac:spMkLst>
            <pc:docMk/>
            <pc:sldMk cId="1114374524" sldId="335"/>
            <ac:spMk id="6110" creationId="{5730CDDC-1218-4EE5-9730-21AEDFC9AFA2}"/>
          </ac:spMkLst>
        </pc:spChg>
        <pc:spChg chg="mod topLvl">
          <ac:chgData name="GUY Margaux" userId="e01a3446-2140-426a-aa3c-4bc15b164290" providerId="ADAL" clId="{B1EB8964-F517-46F4-877C-BFC95192D7DA}" dt="2024-08-20T13:55:23.395" v="3538" actId="164"/>
          <ac:spMkLst>
            <pc:docMk/>
            <pc:sldMk cId="1114374524" sldId="335"/>
            <ac:spMk id="6111" creationId="{E3C4D978-93F3-4FF6-B414-7808F7AA0D3E}"/>
          </ac:spMkLst>
        </pc:spChg>
        <pc:spChg chg="mod topLvl">
          <ac:chgData name="GUY Margaux" userId="e01a3446-2140-426a-aa3c-4bc15b164290" providerId="ADAL" clId="{B1EB8964-F517-46F4-877C-BFC95192D7DA}" dt="2024-08-20T13:55:23.395" v="3538" actId="164"/>
          <ac:spMkLst>
            <pc:docMk/>
            <pc:sldMk cId="1114374524" sldId="335"/>
            <ac:spMk id="6112" creationId="{0DA68118-738C-4D9C-9310-7CC660BC7648}"/>
          </ac:spMkLst>
        </pc:spChg>
        <pc:spChg chg="mod topLvl">
          <ac:chgData name="GUY Margaux" userId="e01a3446-2140-426a-aa3c-4bc15b164290" providerId="ADAL" clId="{B1EB8964-F517-46F4-877C-BFC95192D7DA}" dt="2024-08-20T13:55:23.395" v="3538" actId="164"/>
          <ac:spMkLst>
            <pc:docMk/>
            <pc:sldMk cId="1114374524" sldId="335"/>
            <ac:spMk id="6113" creationId="{57D9B646-7DB8-4293-B90D-69F63F735145}"/>
          </ac:spMkLst>
        </pc:spChg>
        <pc:spChg chg="mod topLvl">
          <ac:chgData name="GUY Margaux" userId="e01a3446-2140-426a-aa3c-4bc15b164290" providerId="ADAL" clId="{B1EB8964-F517-46F4-877C-BFC95192D7DA}" dt="2024-08-20T13:56:42.190" v="3556" actId="164"/>
          <ac:spMkLst>
            <pc:docMk/>
            <pc:sldMk cId="1114374524" sldId="335"/>
            <ac:spMk id="6114" creationId="{E95A2409-E0F1-4597-B912-0D125D3057A8}"/>
          </ac:spMkLst>
        </pc:spChg>
        <pc:spChg chg="mod topLvl">
          <ac:chgData name="GUY Margaux" userId="e01a3446-2140-426a-aa3c-4bc15b164290" providerId="ADAL" clId="{B1EB8964-F517-46F4-877C-BFC95192D7DA}" dt="2024-08-20T13:56:42.190" v="3556" actId="164"/>
          <ac:spMkLst>
            <pc:docMk/>
            <pc:sldMk cId="1114374524" sldId="335"/>
            <ac:spMk id="6115" creationId="{54D15C67-D824-42C6-89BE-1CE269321013}"/>
          </ac:spMkLst>
        </pc:spChg>
        <pc:spChg chg="mod topLvl">
          <ac:chgData name="GUY Margaux" userId="e01a3446-2140-426a-aa3c-4bc15b164290" providerId="ADAL" clId="{B1EB8964-F517-46F4-877C-BFC95192D7DA}" dt="2024-08-20T13:57:37.626" v="3569" actId="164"/>
          <ac:spMkLst>
            <pc:docMk/>
            <pc:sldMk cId="1114374524" sldId="335"/>
            <ac:spMk id="6116" creationId="{60AD08BA-3F62-49DA-B9BF-AB4BC049A1B2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117" creationId="{2017BEC3-87BD-440A-A5E0-5398C48614C6}"/>
          </ac:spMkLst>
        </pc:spChg>
        <pc:spChg chg="mod topLvl">
          <ac:chgData name="GUY Margaux" userId="e01a3446-2140-426a-aa3c-4bc15b164290" providerId="ADAL" clId="{B1EB8964-F517-46F4-877C-BFC95192D7DA}" dt="2024-08-20T13:58:26.027" v="3583" actId="164"/>
          <ac:spMkLst>
            <pc:docMk/>
            <pc:sldMk cId="1114374524" sldId="335"/>
            <ac:spMk id="6118" creationId="{66791289-B994-4399-93F2-E6F830574694}"/>
          </ac:spMkLst>
        </pc:spChg>
        <pc:spChg chg="mod topLvl">
          <ac:chgData name="GUY Margaux" userId="e01a3446-2140-426a-aa3c-4bc15b164290" providerId="ADAL" clId="{B1EB8964-F517-46F4-877C-BFC95192D7DA}" dt="2024-08-20T13:58:26.027" v="3583" actId="164"/>
          <ac:spMkLst>
            <pc:docMk/>
            <pc:sldMk cId="1114374524" sldId="335"/>
            <ac:spMk id="6119" creationId="{FAD0E4B3-0540-4DD0-B89F-3FDAED43A1B9}"/>
          </ac:spMkLst>
        </pc:spChg>
        <pc:spChg chg="mod topLvl">
          <ac:chgData name="GUY Margaux" userId="e01a3446-2140-426a-aa3c-4bc15b164290" providerId="ADAL" clId="{B1EB8964-F517-46F4-877C-BFC95192D7DA}" dt="2024-08-20T13:56:42.190" v="3556" actId="164"/>
          <ac:spMkLst>
            <pc:docMk/>
            <pc:sldMk cId="1114374524" sldId="335"/>
            <ac:spMk id="6120" creationId="{4ABA7DC7-471D-4CF6-9B9E-279C0F9F7DE8}"/>
          </ac:spMkLst>
        </pc:spChg>
        <pc:spChg chg="mod topLvl">
          <ac:chgData name="GUY Margaux" userId="e01a3446-2140-426a-aa3c-4bc15b164290" providerId="ADAL" clId="{B1EB8964-F517-46F4-877C-BFC95192D7DA}" dt="2024-08-20T13:56:42.190" v="3556" actId="164"/>
          <ac:spMkLst>
            <pc:docMk/>
            <pc:sldMk cId="1114374524" sldId="335"/>
            <ac:spMk id="6121" creationId="{492311C6-1334-4113-8E37-9E784432CC7E}"/>
          </ac:spMkLst>
        </pc:spChg>
        <pc:spChg chg="mod topLvl">
          <ac:chgData name="GUY Margaux" userId="e01a3446-2140-426a-aa3c-4bc15b164290" providerId="ADAL" clId="{B1EB8964-F517-46F4-877C-BFC95192D7DA}" dt="2024-08-20T13:56:42.190" v="3556" actId="164"/>
          <ac:spMkLst>
            <pc:docMk/>
            <pc:sldMk cId="1114374524" sldId="335"/>
            <ac:spMk id="6122" creationId="{09C8BD57-54F7-4545-ADD4-5B1B06583D37}"/>
          </ac:spMkLst>
        </pc:spChg>
        <pc:spChg chg="mod topLvl">
          <ac:chgData name="GUY Margaux" userId="e01a3446-2140-426a-aa3c-4bc15b164290" providerId="ADAL" clId="{B1EB8964-F517-46F4-877C-BFC95192D7DA}" dt="2024-08-20T13:56:42.190" v="3556" actId="164"/>
          <ac:spMkLst>
            <pc:docMk/>
            <pc:sldMk cId="1114374524" sldId="335"/>
            <ac:spMk id="6123" creationId="{49CCA4E0-D8AD-4A51-BC9F-6159902A47DA}"/>
          </ac:spMkLst>
        </pc:spChg>
        <pc:spChg chg="mod topLvl">
          <ac:chgData name="GUY Margaux" userId="e01a3446-2140-426a-aa3c-4bc15b164290" providerId="ADAL" clId="{B1EB8964-F517-46F4-877C-BFC95192D7DA}" dt="2024-08-20T13:56:42.190" v="3556" actId="164"/>
          <ac:spMkLst>
            <pc:docMk/>
            <pc:sldMk cId="1114374524" sldId="335"/>
            <ac:spMk id="6124" creationId="{8CAD451F-0DAA-46EA-910F-AE23F86F751C}"/>
          </ac:spMkLst>
        </pc:spChg>
        <pc:spChg chg="mod topLvl">
          <ac:chgData name="GUY Margaux" userId="e01a3446-2140-426a-aa3c-4bc15b164290" providerId="ADAL" clId="{B1EB8964-F517-46F4-877C-BFC95192D7DA}" dt="2024-08-20T13:56:42.190" v="3556" actId="164"/>
          <ac:spMkLst>
            <pc:docMk/>
            <pc:sldMk cId="1114374524" sldId="335"/>
            <ac:spMk id="6125" creationId="{12D511B8-C9E0-4CE8-B2A7-7A18AAA3E52E}"/>
          </ac:spMkLst>
        </pc:spChg>
        <pc:spChg chg="mod topLvl">
          <ac:chgData name="GUY Margaux" userId="e01a3446-2140-426a-aa3c-4bc15b164290" providerId="ADAL" clId="{B1EB8964-F517-46F4-877C-BFC95192D7DA}" dt="2024-08-20T13:58:03.178" v="3578" actId="164"/>
          <ac:spMkLst>
            <pc:docMk/>
            <pc:sldMk cId="1114374524" sldId="335"/>
            <ac:spMk id="6126" creationId="{D5B0B592-FD51-4460-B367-56309B04B1D4}"/>
          </ac:spMkLst>
        </pc:spChg>
        <pc:spChg chg="mod topLvl">
          <ac:chgData name="GUY Margaux" userId="e01a3446-2140-426a-aa3c-4bc15b164290" providerId="ADAL" clId="{B1EB8964-F517-46F4-877C-BFC95192D7DA}" dt="2024-08-20T13:58:03.178" v="3578" actId="164"/>
          <ac:spMkLst>
            <pc:docMk/>
            <pc:sldMk cId="1114374524" sldId="335"/>
            <ac:spMk id="6127" creationId="{87ADBC8A-B042-4349-90AF-7796F7BEB1A3}"/>
          </ac:spMkLst>
        </pc:spChg>
        <pc:spChg chg="mod topLvl">
          <ac:chgData name="GUY Margaux" userId="e01a3446-2140-426a-aa3c-4bc15b164290" providerId="ADAL" clId="{B1EB8964-F517-46F4-877C-BFC95192D7DA}" dt="2024-08-20T13:58:03.178" v="3578" actId="164"/>
          <ac:spMkLst>
            <pc:docMk/>
            <pc:sldMk cId="1114374524" sldId="335"/>
            <ac:spMk id="6128" creationId="{AACC128E-B61A-4642-B0AA-D3B922F0AE5D}"/>
          </ac:spMkLst>
        </pc:spChg>
        <pc:spChg chg="mod topLvl">
          <ac:chgData name="GUY Margaux" userId="e01a3446-2140-426a-aa3c-4bc15b164290" providerId="ADAL" clId="{B1EB8964-F517-46F4-877C-BFC95192D7DA}" dt="2024-08-20T13:58:03.178" v="3578" actId="164"/>
          <ac:spMkLst>
            <pc:docMk/>
            <pc:sldMk cId="1114374524" sldId="335"/>
            <ac:spMk id="6129" creationId="{F74D3C41-38B7-4F23-A26B-8C4028E29505}"/>
          </ac:spMkLst>
        </pc:spChg>
        <pc:spChg chg="mod topLvl">
          <ac:chgData name="GUY Margaux" userId="e01a3446-2140-426a-aa3c-4bc15b164290" providerId="ADAL" clId="{B1EB8964-F517-46F4-877C-BFC95192D7DA}" dt="2024-08-20T13:58:03.178" v="3578" actId="164"/>
          <ac:spMkLst>
            <pc:docMk/>
            <pc:sldMk cId="1114374524" sldId="335"/>
            <ac:spMk id="6130" creationId="{69754901-B2E3-4014-BF41-2A64FD369570}"/>
          </ac:spMkLst>
        </pc:spChg>
        <pc:spChg chg="mod topLvl">
          <ac:chgData name="GUY Margaux" userId="e01a3446-2140-426a-aa3c-4bc15b164290" providerId="ADAL" clId="{B1EB8964-F517-46F4-877C-BFC95192D7DA}" dt="2024-08-20T13:58:03.178" v="3578" actId="164"/>
          <ac:spMkLst>
            <pc:docMk/>
            <pc:sldMk cId="1114374524" sldId="335"/>
            <ac:spMk id="6131" creationId="{9D899CE3-94EF-4E73-85C9-698DB925ABB6}"/>
          </ac:spMkLst>
        </pc:spChg>
        <pc:spChg chg="mod ord topLvl">
          <ac:chgData name="GUY Margaux" userId="e01a3446-2140-426a-aa3c-4bc15b164290" providerId="ADAL" clId="{B1EB8964-F517-46F4-877C-BFC95192D7DA}" dt="2024-08-20T13:54:51.043" v="3531" actId="164"/>
          <ac:spMkLst>
            <pc:docMk/>
            <pc:sldMk cId="1114374524" sldId="335"/>
            <ac:spMk id="6132" creationId="{112218ED-C641-450F-9F83-D0DB8EC42B0C}"/>
          </ac:spMkLst>
        </pc:spChg>
        <pc:spChg chg="mod ord topLvl">
          <ac:chgData name="GUY Margaux" userId="e01a3446-2140-426a-aa3c-4bc15b164290" providerId="ADAL" clId="{B1EB8964-F517-46F4-877C-BFC95192D7DA}" dt="2024-08-20T13:55:23.395" v="3538" actId="164"/>
          <ac:spMkLst>
            <pc:docMk/>
            <pc:sldMk cId="1114374524" sldId="335"/>
            <ac:spMk id="6133" creationId="{F2F33013-0877-4702-8D31-7ECD3B7ACBC7}"/>
          </ac:spMkLst>
        </pc:spChg>
        <pc:spChg chg="mod topLvl">
          <ac:chgData name="GUY Margaux" userId="e01a3446-2140-426a-aa3c-4bc15b164290" providerId="ADAL" clId="{B1EB8964-F517-46F4-877C-BFC95192D7DA}" dt="2024-08-20T13:58:26.027" v="3583" actId="164"/>
          <ac:spMkLst>
            <pc:docMk/>
            <pc:sldMk cId="1114374524" sldId="335"/>
            <ac:spMk id="6134" creationId="{63FC82B0-3F7B-46BD-B7EF-153A15C302EF}"/>
          </ac:spMkLst>
        </pc:spChg>
        <pc:spChg chg="mod topLvl">
          <ac:chgData name="GUY Margaux" userId="e01a3446-2140-426a-aa3c-4bc15b164290" providerId="ADAL" clId="{B1EB8964-F517-46F4-877C-BFC95192D7DA}" dt="2024-08-20T13:58:26.027" v="3583" actId="164"/>
          <ac:spMkLst>
            <pc:docMk/>
            <pc:sldMk cId="1114374524" sldId="335"/>
            <ac:spMk id="6135" creationId="{A61E2E67-C5F7-4A03-BCA8-56DD09AD147E}"/>
          </ac:spMkLst>
        </pc:spChg>
        <pc:spChg chg="mod ord topLvl">
          <ac:chgData name="GUY Margaux" userId="e01a3446-2140-426a-aa3c-4bc15b164290" providerId="ADAL" clId="{B1EB8964-F517-46F4-877C-BFC95192D7DA}" dt="2024-08-20T13:57:37.626" v="3569" actId="164"/>
          <ac:spMkLst>
            <pc:docMk/>
            <pc:sldMk cId="1114374524" sldId="335"/>
            <ac:spMk id="6136" creationId="{0D8F1C79-9E7C-492F-B50C-D7285BC12178}"/>
          </ac:spMkLst>
        </pc:spChg>
        <pc:spChg chg="mod ord topLvl">
          <ac:chgData name="GUY Margaux" userId="e01a3446-2140-426a-aa3c-4bc15b164290" providerId="ADAL" clId="{B1EB8964-F517-46F4-877C-BFC95192D7DA}" dt="2024-08-20T13:58:03.178" v="3578" actId="164"/>
          <ac:spMkLst>
            <pc:docMk/>
            <pc:sldMk cId="1114374524" sldId="335"/>
            <ac:spMk id="6137" creationId="{1E812A65-38DE-49E0-B715-F34BD1104DA3}"/>
          </ac:spMkLst>
        </pc:spChg>
        <pc:spChg chg="mod topLvl">
          <ac:chgData name="GUY Margaux" userId="e01a3446-2140-426a-aa3c-4bc15b164290" providerId="ADAL" clId="{B1EB8964-F517-46F4-877C-BFC95192D7DA}" dt="2024-08-20T13:58:03.178" v="3578" actId="164"/>
          <ac:spMkLst>
            <pc:docMk/>
            <pc:sldMk cId="1114374524" sldId="335"/>
            <ac:spMk id="6138" creationId="{3FD217CB-D0EF-4E6C-9D42-13B9CF22592E}"/>
          </ac:spMkLst>
        </pc:spChg>
        <pc:spChg chg="mod topLvl">
          <ac:chgData name="GUY Margaux" userId="e01a3446-2140-426a-aa3c-4bc15b164290" providerId="ADAL" clId="{B1EB8964-F517-46F4-877C-BFC95192D7DA}" dt="2024-08-20T13:56:42.190" v="3556" actId="164"/>
          <ac:spMkLst>
            <pc:docMk/>
            <pc:sldMk cId="1114374524" sldId="335"/>
            <ac:spMk id="6139" creationId="{CD4B2DD1-071E-4151-84CC-450B8A44B024}"/>
          </ac:spMkLst>
        </pc:spChg>
        <pc:spChg chg="mod topLvl">
          <ac:chgData name="GUY Margaux" userId="e01a3446-2140-426a-aa3c-4bc15b164290" providerId="ADAL" clId="{B1EB8964-F517-46F4-877C-BFC95192D7DA}" dt="2024-08-20T13:52:08.417" v="3444" actId="164"/>
          <ac:spMkLst>
            <pc:docMk/>
            <pc:sldMk cId="1114374524" sldId="335"/>
            <ac:spMk id="6140" creationId="{4E9A45DF-8866-4B35-B9C3-F53C06AA7654}"/>
          </ac:spMkLst>
        </pc:spChg>
        <pc:spChg chg="mod topLvl">
          <ac:chgData name="GUY Margaux" userId="e01a3446-2140-426a-aa3c-4bc15b164290" providerId="ADAL" clId="{B1EB8964-F517-46F4-877C-BFC95192D7DA}" dt="2024-08-20T13:52:08.417" v="3444" actId="164"/>
          <ac:spMkLst>
            <pc:docMk/>
            <pc:sldMk cId="1114374524" sldId="335"/>
            <ac:spMk id="6141" creationId="{40AEA855-5556-48E7-B3A4-89E725497AC0}"/>
          </ac:spMkLst>
        </pc:spChg>
        <pc:spChg chg="del mod topLvl">
          <ac:chgData name="GUY Margaux" userId="e01a3446-2140-426a-aa3c-4bc15b164290" providerId="ADAL" clId="{B1EB8964-F517-46F4-877C-BFC95192D7DA}" dt="2024-08-20T14:12:31.248" v="3826" actId="21"/>
          <ac:spMkLst>
            <pc:docMk/>
            <pc:sldMk cId="1114374524" sldId="335"/>
            <ac:spMk id="6142" creationId="{40C0A084-5FCC-408E-A91B-099D9869DB73}"/>
          </ac:spMkLst>
        </pc:spChg>
        <pc:spChg chg="del mod topLvl">
          <ac:chgData name="GUY Margaux" userId="e01a3446-2140-426a-aa3c-4bc15b164290" providerId="ADAL" clId="{B1EB8964-F517-46F4-877C-BFC95192D7DA}" dt="2024-08-20T13:50:50.475" v="3423" actId="478"/>
          <ac:spMkLst>
            <pc:docMk/>
            <pc:sldMk cId="1114374524" sldId="335"/>
            <ac:spMk id="6143" creationId="{E0B9F2BC-9F57-46EA-9065-734B04280537}"/>
          </ac:spMkLst>
        </pc:spChg>
        <pc:spChg chg="mod topLvl">
          <ac:chgData name="GUY Margaux" userId="e01a3446-2140-426a-aa3c-4bc15b164290" providerId="ADAL" clId="{B1EB8964-F517-46F4-877C-BFC95192D7DA}" dt="2024-08-20T14:16:01.069" v="3839" actId="164"/>
          <ac:spMkLst>
            <pc:docMk/>
            <pc:sldMk cId="1114374524" sldId="335"/>
            <ac:spMk id="6144" creationId="{45B40AC1-F2A6-4CC4-A360-7DFB1CF28559}"/>
          </ac:spMkLst>
        </pc:spChg>
        <pc:spChg chg="mod topLvl">
          <ac:chgData name="GUY Margaux" userId="e01a3446-2140-426a-aa3c-4bc15b164290" providerId="ADAL" clId="{B1EB8964-F517-46F4-877C-BFC95192D7DA}" dt="2024-08-20T14:16:01.069" v="3839" actId="164"/>
          <ac:spMkLst>
            <pc:docMk/>
            <pc:sldMk cId="1114374524" sldId="335"/>
            <ac:spMk id="6145" creationId="{292D5D4D-2F66-48E8-904B-79C12244BB20}"/>
          </ac:spMkLst>
        </pc:spChg>
        <pc:spChg chg="mod topLvl">
          <ac:chgData name="GUY Margaux" userId="e01a3446-2140-426a-aa3c-4bc15b164290" providerId="ADAL" clId="{B1EB8964-F517-46F4-877C-BFC95192D7DA}" dt="2024-08-20T14:16:01.069" v="3839" actId="164"/>
          <ac:spMkLst>
            <pc:docMk/>
            <pc:sldMk cId="1114374524" sldId="335"/>
            <ac:spMk id="6146" creationId="{8D8B7FC1-F48C-4AE4-9635-578D439A583C}"/>
          </ac:spMkLst>
        </pc:spChg>
        <pc:spChg chg="mod topLvl">
          <ac:chgData name="GUY Margaux" userId="e01a3446-2140-426a-aa3c-4bc15b164290" providerId="ADAL" clId="{B1EB8964-F517-46F4-877C-BFC95192D7DA}" dt="2024-08-20T14:16:01.069" v="3839" actId="164"/>
          <ac:spMkLst>
            <pc:docMk/>
            <pc:sldMk cId="1114374524" sldId="335"/>
            <ac:spMk id="6147" creationId="{B7570409-04A0-4AB4-BA19-3518659C6BF8}"/>
          </ac:spMkLst>
        </pc:spChg>
        <pc:spChg chg="mod topLvl">
          <ac:chgData name="GUY Margaux" userId="e01a3446-2140-426a-aa3c-4bc15b164290" providerId="ADAL" clId="{B1EB8964-F517-46F4-877C-BFC95192D7DA}" dt="2024-08-20T14:16:01.069" v="3839" actId="164"/>
          <ac:spMkLst>
            <pc:docMk/>
            <pc:sldMk cId="1114374524" sldId="335"/>
            <ac:spMk id="6148" creationId="{8F3E7B6A-C396-48E7-863B-72409087CF10}"/>
          </ac:spMkLst>
        </pc:spChg>
        <pc:spChg chg="mod topLvl">
          <ac:chgData name="GUY Margaux" userId="e01a3446-2140-426a-aa3c-4bc15b164290" providerId="ADAL" clId="{B1EB8964-F517-46F4-877C-BFC95192D7DA}" dt="2024-08-20T14:16:01.069" v="3839" actId="164"/>
          <ac:spMkLst>
            <pc:docMk/>
            <pc:sldMk cId="1114374524" sldId="335"/>
            <ac:spMk id="6149" creationId="{DB5F9FE9-63AA-4C7D-B21B-712F3E48B311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50" creationId="{8D5B2299-6200-4830-B22C-37D3CC2FDD03}"/>
          </ac:spMkLst>
        </pc:spChg>
        <pc:spChg chg="mod topLvl">
          <ac:chgData name="GUY Margaux" userId="e01a3446-2140-426a-aa3c-4bc15b164290" providerId="ADAL" clId="{B1EB8964-F517-46F4-877C-BFC95192D7DA}" dt="2024-08-20T14:18:21.188" v="3872" actId="164"/>
          <ac:spMkLst>
            <pc:docMk/>
            <pc:sldMk cId="1114374524" sldId="335"/>
            <ac:spMk id="6151" creationId="{C9229477-DBBC-4203-814D-4AB72BC49BB1}"/>
          </ac:spMkLst>
        </pc:spChg>
        <pc:spChg chg="mod topLvl">
          <ac:chgData name="GUY Margaux" userId="e01a3446-2140-426a-aa3c-4bc15b164290" providerId="ADAL" clId="{B1EB8964-F517-46F4-877C-BFC95192D7DA}" dt="2024-08-20T14:18:21.188" v="3872" actId="164"/>
          <ac:spMkLst>
            <pc:docMk/>
            <pc:sldMk cId="1114374524" sldId="335"/>
            <ac:spMk id="6152" creationId="{C77E4EA4-4582-423D-B163-45F2EBA42BBB}"/>
          </ac:spMkLst>
        </pc:spChg>
        <pc:spChg chg="mod topLvl">
          <ac:chgData name="GUY Margaux" userId="e01a3446-2140-426a-aa3c-4bc15b164290" providerId="ADAL" clId="{B1EB8964-F517-46F4-877C-BFC95192D7DA}" dt="2024-08-20T14:18:21.188" v="3872" actId="164"/>
          <ac:spMkLst>
            <pc:docMk/>
            <pc:sldMk cId="1114374524" sldId="335"/>
            <ac:spMk id="6153" creationId="{CDE521DA-B90D-4A4C-B693-47EA9F9D49A5}"/>
          </ac:spMkLst>
        </pc:spChg>
        <pc:spChg chg="mod topLvl">
          <ac:chgData name="GUY Margaux" userId="e01a3446-2140-426a-aa3c-4bc15b164290" providerId="ADAL" clId="{B1EB8964-F517-46F4-877C-BFC95192D7DA}" dt="2024-08-20T14:18:21.188" v="3872" actId="164"/>
          <ac:spMkLst>
            <pc:docMk/>
            <pc:sldMk cId="1114374524" sldId="335"/>
            <ac:spMk id="6154" creationId="{FE690717-CE1B-4DBB-A788-DC168788E213}"/>
          </ac:spMkLst>
        </pc:spChg>
        <pc:spChg chg="mod topLvl">
          <ac:chgData name="GUY Margaux" userId="e01a3446-2140-426a-aa3c-4bc15b164290" providerId="ADAL" clId="{B1EB8964-F517-46F4-877C-BFC95192D7DA}" dt="2024-08-20T14:18:21.188" v="3872" actId="164"/>
          <ac:spMkLst>
            <pc:docMk/>
            <pc:sldMk cId="1114374524" sldId="335"/>
            <ac:spMk id="6155" creationId="{7548C8D3-6070-4022-99DD-18F2A9DC9F51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56" creationId="{0CBF657C-80E6-4BA1-B630-04FE20058E81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57" creationId="{BAC061F8-233F-4AC0-828F-8E866F4015E2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58" creationId="{9B0AEB4D-4DCE-419A-AB05-609D565761F2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59" creationId="{9AF6F347-CAA2-4AAE-8724-7A83DB959EFF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60" creationId="{32581162-C92B-42DA-8137-D592133D1EE3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61" creationId="{0ABCA7D3-BC31-4DFC-B4F8-AC2D7FF2E9A9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62" creationId="{0DCF332E-196A-470B-92DF-FA383ACA2E59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63" creationId="{ED4DEBB9-F3BE-4933-91EF-8417C71B1B8A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64" creationId="{BB3FC2B6-7CC4-40F2-904B-E6F5ADD52655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65" creationId="{F16E79F1-E9A6-46A7-B475-A66029F1CADD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66" creationId="{6205CCC9-7048-4BF4-A46A-346862D566C2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67" creationId="{0A2BC19D-F05C-4113-9B02-6BD19FCB7C3D}"/>
          </ac:spMkLst>
        </pc:spChg>
        <pc:spChg chg="mod topLvl">
          <ac:chgData name="GUY Margaux" userId="e01a3446-2140-426a-aa3c-4bc15b164290" providerId="ADAL" clId="{B1EB8964-F517-46F4-877C-BFC95192D7DA}" dt="2024-08-20T14:15:40.155" v="3832" actId="164"/>
          <ac:spMkLst>
            <pc:docMk/>
            <pc:sldMk cId="1114374524" sldId="335"/>
            <ac:spMk id="6168" creationId="{1666EC54-45DB-4439-86D2-BD400C623658}"/>
          </ac:spMkLst>
        </pc:spChg>
        <pc:spChg chg="mod topLvl">
          <ac:chgData name="GUY Margaux" userId="e01a3446-2140-426a-aa3c-4bc15b164290" providerId="ADAL" clId="{B1EB8964-F517-46F4-877C-BFC95192D7DA}" dt="2024-08-20T14:15:40.155" v="3832" actId="164"/>
          <ac:spMkLst>
            <pc:docMk/>
            <pc:sldMk cId="1114374524" sldId="335"/>
            <ac:spMk id="6169" creationId="{36B3075C-285B-4A88-A8D6-A274BB49C9A5}"/>
          </ac:spMkLst>
        </pc:spChg>
        <pc:spChg chg="mod topLvl">
          <ac:chgData name="GUY Margaux" userId="e01a3446-2140-426a-aa3c-4bc15b164290" providerId="ADAL" clId="{B1EB8964-F517-46F4-877C-BFC95192D7DA}" dt="2024-08-20T14:15:40.155" v="3832" actId="164"/>
          <ac:spMkLst>
            <pc:docMk/>
            <pc:sldMk cId="1114374524" sldId="335"/>
            <ac:spMk id="6170" creationId="{99E1A9FE-889D-476A-9A27-13611AEC82BC}"/>
          </ac:spMkLst>
        </pc:spChg>
        <pc:spChg chg="mod topLvl">
          <ac:chgData name="GUY Margaux" userId="e01a3446-2140-426a-aa3c-4bc15b164290" providerId="ADAL" clId="{B1EB8964-F517-46F4-877C-BFC95192D7DA}" dt="2024-08-20T14:15:40.155" v="3832" actId="164"/>
          <ac:spMkLst>
            <pc:docMk/>
            <pc:sldMk cId="1114374524" sldId="335"/>
            <ac:spMk id="6171" creationId="{E7397B8A-4F19-4221-82C5-0000F7649FD0}"/>
          </ac:spMkLst>
        </pc:spChg>
        <pc:spChg chg="mod topLvl">
          <ac:chgData name="GUY Margaux" userId="e01a3446-2140-426a-aa3c-4bc15b164290" providerId="ADAL" clId="{B1EB8964-F517-46F4-877C-BFC95192D7DA}" dt="2024-08-20T14:15:40.155" v="3832" actId="164"/>
          <ac:spMkLst>
            <pc:docMk/>
            <pc:sldMk cId="1114374524" sldId="335"/>
            <ac:spMk id="6172" creationId="{723C8C41-6CA9-44A6-89A8-D45CC63C3C95}"/>
          </ac:spMkLst>
        </pc:spChg>
        <pc:spChg chg="mod topLvl">
          <ac:chgData name="GUY Margaux" userId="e01a3446-2140-426a-aa3c-4bc15b164290" providerId="ADAL" clId="{B1EB8964-F517-46F4-877C-BFC95192D7DA}" dt="2024-08-20T14:15:40.155" v="3832" actId="164"/>
          <ac:spMkLst>
            <pc:docMk/>
            <pc:sldMk cId="1114374524" sldId="335"/>
            <ac:spMk id="6173" creationId="{0AA85A16-C198-47A7-9E4D-2101EC2DB297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74" creationId="{173073C2-38B1-4F56-995D-17C637B948EE}"/>
          </ac:spMkLst>
        </pc:spChg>
        <pc:spChg chg="mod topLvl">
          <ac:chgData name="GUY Margaux" userId="e01a3446-2140-426a-aa3c-4bc15b164290" providerId="ADAL" clId="{B1EB8964-F517-46F4-877C-BFC95192D7DA}" dt="2024-08-20T14:18:21.188" v="3872" actId="164"/>
          <ac:spMkLst>
            <pc:docMk/>
            <pc:sldMk cId="1114374524" sldId="335"/>
            <ac:spMk id="6175" creationId="{D087C2B2-624B-4A62-BF89-99C57164A437}"/>
          </ac:spMkLst>
        </pc:spChg>
        <pc:spChg chg="mod topLvl">
          <ac:chgData name="GUY Margaux" userId="e01a3446-2140-426a-aa3c-4bc15b164290" providerId="ADAL" clId="{B1EB8964-F517-46F4-877C-BFC95192D7DA}" dt="2024-08-20T14:18:21.188" v="3872" actId="164"/>
          <ac:spMkLst>
            <pc:docMk/>
            <pc:sldMk cId="1114374524" sldId="335"/>
            <ac:spMk id="6176" creationId="{33A4F502-6960-45FD-B5C2-5FE76F13E5B1}"/>
          </ac:spMkLst>
        </pc:spChg>
        <pc:spChg chg="mod topLvl">
          <ac:chgData name="GUY Margaux" userId="e01a3446-2140-426a-aa3c-4bc15b164290" providerId="ADAL" clId="{B1EB8964-F517-46F4-877C-BFC95192D7DA}" dt="2024-08-20T14:18:21.188" v="3872" actId="164"/>
          <ac:spMkLst>
            <pc:docMk/>
            <pc:sldMk cId="1114374524" sldId="335"/>
            <ac:spMk id="6177" creationId="{A697B6E1-885E-41B3-99D9-C022BE87E774}"/>
          </ac:spMkLst>
        </pc:spChg>
        <pc:spChg chg="mod topLvl">
          <ac:chgData name="GUY Margaux" userId="e01a3446-2140-426a-aa3c-4bc15b164290" providerId="ADAL" clId="{B1EB8964-F517-46F4-877C-BFC95192D7DA}" dt="2024-08-20T14:18:21.188" v="3872" actId="164"/>
          <ac:spMkLst>
            <pc:docMk/>
            <pc:sldMk cId="1114374524" sldId="335"/>
            <ac:spMk id="6178" creationId="{6011027F-5132-42DF-8020-527A3999EE23}"/>
          </ac:spMkLst>
        </pc:spChg>
        <pc:spChg chg="mod topLvl">
          <ac:chgData name="GUY Margaux" userId="e01a3446-2140-426a-aa3c-4bc15b164290" providerId="ADAL" clId="{B1EB8964-F517-46F4-877C-BFC95192D7DA}" dt="2024-08-20T14:18:21.188" v="3872" actId="164"/>
          <ac:spMkLst>
            <pc:docMk/>
            <pc:sldMk cId="1114374524" sldId="335"/>
            <ac:spMk id="6179" creationId="{9800B949-2480-4E6F-8BE0-2F1AF78BE54A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80" creationId="{56792FE8-4340-488C-944D-AE63CEC2DD99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81" creationId="{DD99208B-F7FA-4190-ABB1-5F082A151F5F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82" creationId="{AE938852-F0B9-447E-919E-129FF6D3105F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83" creationId="{23668BC2-53DE-40BF-BAC0-344F84829A02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84" creationId="{32AE83D9-0335-44DA-A931-F51AB5ABEEB3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85" creationId="{56EE0546-AFA1-433D-8CE9-8E21986CF2EE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86" creationId="{3F14FA8A-D5AA-4B38-9131-B3707BDA514A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87" creationId="{B6B646AF-CBCE-485B-AE3A-F9181C1E4150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88" creationId="{719199A3-CD25-475F-B73D-E88A0FBDC01D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89" creationId="{4BB01FB6-2574-4893-89AF-E678895639C4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90" creationId="{7933F6CC-681B-4630-94E9-31555E269B9E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91" creationId="{7CD1ED14-8B8C-49FE-BFFD-1D84DD3A6F23}"/>
          </ac:spMkLst>
        </pc:spChg>
        <pc:spChg chg="mod ord topLvl">
          <ac:chgData name="GUY Margaux" userId="e01a3446-2140-426a-aa3c-4bc15b164290" providerId="ADAL" clId="{B1EB8964-F517-46F4-877C-BFC95192D7DA}" dt="2024-08-20T14:16:01.069" v="3839" actId="164"/>
          <ac:spMkLst>
            <pc:docMk/>
            <pc:sldMk cId="1114374524" sldId="335"/>
            <ac:spMk id="6192" creationId="{2882F9DE-EA12-4613-95BA-750EAE76CEE7}"/>
          </ac:spMkLst>
        </pc:spChg>
        <pc:spChg chg="mod ord topLvl">
          <ac:chgData name="GUY Margaux" userId="e01a3446-2140-426a-aa3c-4bc15b164290" providerId="ADAL" clId="{B1EB8964-F517-46F4-877C-BFC95192D7DA}" dt="2024-08-20T14:15:40.155" v="3832" actId="164"/>
          <ac:spMkLst>
            <pc:docMk/>
            <pc:sldMk cId="1114374524" sldId="335"/>
            <ac:spMk id="6193" creationId="{669A19FA-7DC5-409C-945E-B3EF3A59AC00}"/>
          </ac:spMkLst>
        </pc:spChg>
        <pc:spChg chg="mod topLvl">
          <ac:chgData name="GUY Margaux" userId="e01a3446-2140-426a-aa3c-4bc15b164290" providerId="ADAL" clId="{B1EB8964-F517-46F4-877C-BFC95192D7DA}" dt="2024-08-20T14:18:21.188" v="3872" actId="164"/>
          <ac:spMkLst>
            <pc:docMk/>
            <pc:sldMk cId="1114374524" sldId="335"/>
            <ac:spMk id="6194" creationId="{A6EA5D89-FF18-4BF8-B54B-4BE5585D2AC8}"/>
          </ac:spMkLst>
        </pc:spChg>
        <pc:spChg chg="mod topLvl">
          <ac:chgData name="GUY Margaux" userId="e01a3446-2140-426a-aa3c-4bc15b164290" providerId="ADAL" clId="{B1EB8964-F517-46F4-877C-BFC95192D7DA}" dt="2024-08-20T14:18:21.188" v="3872" actId="164"/>
          <ac:spMkLst>
            <pc:docMk/>
            <pc:sldMk cId="1114374524" sldId="335"/>
            <ac:spMk id="6195" creationId="{0E8E9DB7-BB90-4AFB-AF3B-B8927638EB1D}"/>
          </ac:spMkLst>
        </pc:spChg>
        <pc:spChg chg="mod ord topLvl">
          <ac:chgData name="GUY Margaux" userId="e01a3446-2140-426a-aa3c-4bc15b164290" providerId="ADAL" clId="{B1EB8964-F517-46F4-877C-BFC95192D7DA}" dt="2024-08-20T14:18:21.188" v="3872" actId="164"/>
          <ac:spMkLst>
            <pc:docMk/>
            <pc:sldMk cId="1114374524" sldId="335"/>
            <ac:spMk id="6196" creationId="{491862EB-E8A0-4D76-9D3F-0912F9F8CA8E}"/>
          </ac:spMkLst>
        </pc:spChg>
        <pc:spChg chg="mod topLvl">
          <ac:chgData name="GUY Margaux" userId="e01a3446-2140-426a-aa3c-4bc15b164290" providerId="ADAL" clId="{B1EB8964-F517-46F4-877C-BFC95192D7DA}" dt="2024-08-20T14:17:25.423" v="3863" actId="164"/>
          <ac:spMkLst>
            <pc:docMk/>
            <pc:sldMk cId="1114374524" sldId="335"/>
            <ac:spMk id="6197" creationId="{DFBB656E-98A1-4CB0-8BDE-B540EA862F60}"/>
          </ac:spMkLst>
        </pc:spChg>
        <pc:spChg chg="mod topLvl">
          <ac:chgData name="GUY Margaux" userId="e01a3446-2140-426a-aa3c-4bc15b164290" providerId="ADAL" clId="{B1EB8964-F517-46F4-877C-BFC95192D7DA}" dt="2024-08-20T14:17:25.423" v="3863" actId="164"/>
          <ac:spMkLst>
            <pc:docMk/>
            <pc:sldMk cId="1114374524" sldId="335"/>
            <ac:spMk id="6198" creationId="{9E8130D7-C648-474D-BBF5-B53AE31014B0}"/>
          </ac:spMkLst>
        </pc:spChg>
        <pc:spChg chg="mod topLvl">
          <ac:chgData name="GUY Margaux" userId="e01a3446-2140-426a-aa3c-4bc15b164290" providerId="ADAL" clId="{B1EB8964-F517-46F4-877C-BFC95192D7DA}" dt="2024-08-20T14:17:09.326" v="3860" actId="164"/>
          <ac:spMkLst>
            <pc:docMk/>
            <pc:sldMk cId="1114374524" sldId="335"/>
            <ac:spMk id="6199" creationId="{284303EE-CBB1-481F-B626-541FE2C3DED0}"/>
          </ac:spMkLst>
        </pc:spChg>
        <pc:spChg chg="mod topLvl">
          <ac:chgData name="GUY Margaux" userId="e01a3446-2140-426a-aa3c-4bc15b164290" providerId="ADAL" clId="{B1EB8964-F517-46F4-877C-BFC95192D7DA}" dt="2024-08-20T13:51:46.162" v="3440" actId="164"/>
          <ac:spMkLst>
            <pc:docMk/>
            <pc:sldMk cId="1114374524" sldId="335"/>
            <ac:spMk id="6200" creationId="{C4A2D12B-48CC-4503-A933-8FE6929A2952}"/>
          </ac:spMkLst>
        </pc:spChg>
        <pc:spChg chg="mod topLvl">
          <ac:chgData name="GUY Margaux" userId="e01a3446-2140-426a-aa3c-4bc15b164290" providerId="ADAL" clId="{B1EB8964-F517-46F4-877C-BFC95192D7DA}" dt="2024-08-20T13:51:46.162" v="3440" actId="164"/>
          <ac:spMkLst>
            <pc:docMk/>
            <pc:sldMk cId="1114374524" sldId="335"/>
            <ac:spMk id="6201" creationId="{A74FAF15-D9C6-47B0-9CE3-CEB285E3364C}"/>
          </ac:spMkLst>
        </pc:spChg>
        <pc:spChg chg="del mod topLvl">
          <ac:chgData name="GUY Margaux" userId="e01a3446-2140-426a-aa3c-4bc15b164290" providerId="ADAL" clId="{B1EB8964-F517-46F4-877C-BFC95192D7DA}" dt="2024-08-20T13:50:48.653" v="3421" actId="478"/>
          <ac:spMkLst>
            <pc:docMk/>
            <pc:sldMk cId="1114374524" sldId="335"/>
            <ac:spMk id="6202" creationId="{4A8B8CD9-4B79-4E90-A867-8D04535835CF}"/>
          </ac:spMkLst>
        </pc:spChg>
        <pc:spChg chg="mod topLvl">
          <ac:chgData name="GUY Margaux" userId="e01a3446-2140-426a-aa3c-4bc15b164290" providerId="ADAL" clId="{B1EB8964-F517-46F4-877C-BFC95192D7DA}" dt="2024-08-20T14:00:12.736" v="3627" actId="164"/>
          <ac:spMkLst>
            <pc:docMk/>
            <pc:sldMk cId="1114374524" sldId="335"/>
            <ac:spMk id="6203" creationId="{2663D67C-FA6A-43DC-8391-2B970F9297D7}"/>
          </ac:spMkLst>
        </pc:spChg>
        <pc:spChg chg="mod topLvl">
          <ac:chgData name="GUY Margaux" userId="e01a3446-2140-426a-aa3c-4bc15b164290" providerId="ADAL" clId="{B1EB8964-F517-46F4-877C-BFC95192D7DA}" dt="2024-08-20T14:00:12.736" v="3627" actId="164"/>
          <ac:spMkLst>
            <pc:docMk/>
            <pc:sldMk cId="1114374524" sldId="335"/>
            <ac:spMk id="6204" creationId="{038E2EA1-CC06-49C2-AEB7-165A04817DC1}"/>
          </ac:spMkLst>
        </pc:spChg>
        <pc:spChg chg="mod topLvl">
          <ac:chgData name="GUY Margaux" userId="e01a3446-2140-426a-aa3c-4bc15b164290" providerId="ADAL" clId="{B1EB8964-F517-46F4-877C-BFC95192D7DA}" dt="2024-08-20T14:00:12.736" v="3627" actId="164"/>
          <ac:spMkLst>
            <pc:docMk/>
            <pc:sldMk cId="1114374524" sldId="335"/>
            <ac:spMk id="6205" creationId="{1F3AA07E-7732-44CA-93D6-438A28A9CE3E}"/>
          </ac:spMkLst>
        </pc:spChg>
        <pc:spChg chg="mod topLvl">
          <ac:chgData name="GUY Margaux" userId="e01a3446-2140-426a-aa3c-4bc15b164290" providerId="ADAL" clId="{B1EB8964-F517-46F4-877C-BFC95192D7DA}" dt="2024-08-20T13:59:42.387" v="3622" actId="164"/>
          <ac:spMkLst>
            <pc:docMk/>
            <pc:sldMk cId="1114374524" sldId="335"/>
            <ac:spMk id="6206" creationId="{24BBA755-98B5-4F80-B47D-8C1E6E570617}"/>
          </ac:spMkLst>
        </pc:spChg>
        <pc:spChg chg="mod topLvl">
          <ac:chgData name="GUY Margaux" userId="e01a3446-2140-426a-aa3c-4bc15b164290" providerId="ADAL" clId="{B1EB8964-F517-46F4-877C-BFC95192D7DA}" dt="2024-08-20T13:59:42.387" v="3622" actId="164"/>
          <ac:spMkLst>
            <pc:docMk/>
            <pc:sldMk cId="1114374524" sldId="335"/>
            <ac:spMk id="6207" creationId="{5F065E05-5801-4731-9FC8-F81127556653}"/>
          </ac:spMkLst>
        </pc:spChg>
        <pc:spChg chg="mod topLvl">
          <ac:chgData name="GUY Margaux" userId="e01a3446-2140-426a-aa3c-4bc15b164290" providerId="ADAL" clId="{B1EB8964-F517-46F4-877C-BFC95192D7DA}" dt="2024-08-20T13:59:42.387" v="3622" actId="164"/>
          <ac:spMkLst>
            <pc:docMk/>
            <pc:sldMk cId="1114374524" sldId="335"/>
            <ac:spMk id="6208" creationId="{6FE985E6-0753-4A52-B284-2975CA224D78}"/>
          </ac:spMkLst>
        </pc:spChg>
        <pc:spChg chg="mod topLvl">
          <ac:chgData name="GUY Margaux" userId="e01a3446-2140-426a-aa3c-4bc15b164290" providerId="ADAL" clId="{B1EB8964-F517-46F4-877C-BFC95192D7DA}" dt="2024-08-20T14:01:29.488" v="3650" actId="164"/>
          <ac:spMkLst>
            <pc:docMk/>
            <pc:sldMk cId="1114374524" sldId="335"/>
            <ac:spMk id="6209" creationId="{1B727802-B222-4942-A2A0-CE49E8AB394D}"/>
          </ac:spMkLst>
        </pc:spChg>
        <pc:spChg chg="mod topLvl">
          <ac:chgData name="GUY Margaux" userId="e01a3446-2140-426a-aa3c-4bc15b164290" providerId="ADAL" clId="{B1EB8964-F517-46F4-877C-BFC95192D7DA}" dt="2024-08-20T14:03:49.847" v="3686" actId="164"/>
          <ac:spMkLst>
            <pc:docMk/>
            <pc:sldMk cId="1114374524" sldId="335"/>
            <ac:spMk id="6210" creationId="{FF6221A0-33BD-4B8B-B90B-A59507B56460}"/>
          </ac:spMkLst>
        </pc:spChg>
        <pc:spChg chg="mod topLvl">
          <ac:chgData name="GUY Margaux" userId="e01a3446-2140-426a-aa3c-4bc15b164290" providerId="ADAL" clId="{B1EB8964-F517-46F4-877C-BFC95192D7DA}" dt="2024-08-20T14:03:49.847" v="3686" actId="164"/>
          <ac:spMkLst>
            <pc:docMk/>
            <pc:sldMk cId="1114374524" sldId="335"/>
            <ac:spMk id="6211" creationId="{6221DB1E-6BBE-4EF9-A9CF-8EC9E61D6265}"/>
          </ac:spMkLst>
        </pc:spChg>
        <pc:spChg chg="mod topLvl">
          <ac:chgData name="GUY Margaux" userId="e01a3446-2140-426a-aa3c-4bc15b164290" providerId="ADAL" clId="{B1EB8964-F517-46F4-877C-BFC95192D7DA}" dt="2024-08-20T14:03:49.847" v="3686" actId="164"/>
          <ac:spMkLst>
            <pc:docMk/>
            <pc:sldMk cId="1114374524" sldId="335"/>
            <ac:spMk id="6212" creationId="{7DC557DA-7322-42B3-993B-06B4633A2512}"/>
          </ac:spMkLst>
        </pc:spChg>
        <pc:spChg chg="mod topLvl">
          <ac:chgData name="GUY Margaux" userId="e01a3446-2140-426a-aa3c-4bc15b164290" providerId="ADAL" clId="{B1EB8964-F517-46F4-877C-BFC95192D7DA}" dt="2024-08-20T14:03:49.847" v="3686" actId="164"/>
          <ac:spMkLst>
            <pc:docMk/>
            <pc:sldMk cId="1114374524" sldId="335"/>
            <ac:spMk id="6213" creationId="{F92561BD-4435-4C6E-9AB7-A4A14EFC26CD}"/>
          </ac:spMkLst>
        </pc:spChg>
        <pc:spChg chg="mod topLvl">
          <ac:chgData name="GUY Margaux" userId="e01a3446-2140-426a-aa3c-4bc15b164290" providerId="ADAL" clId="{B1EB8964-F517-46F4-877C-BFC95192D7DA}" dt="2024-08-20T14:03:49.847" v="3686" actId="164"/>
          <ac:spMkLst>
            <pc:docMk/>
            <pc:sldMk cId="1114374524" sldId="335"/>
            <ac:spMk id="6214" creationId="{6C32DE7B-7D7B-45AE-87C3-D0DC113E0BDC}"/>
          </ac:spMkLst>
        </pc:spChg>
        <pc:spChg chg="mod topLvl">
          <ac:chgData name="GUY Margaux" userId="e01a3446-2140-426a-aa3c-4bc15b164290" providerId="ADAL" clId="{B1EB8964-F517-46F4-877C-BFC95192D7DA}" dt="2024-08-20T14:01:29.488" v="3650" actId="164"/>
          <ac:spMkLst>
            <pc:docMk/>
            <pc:sldMk cId="1114374524" sldId="335"/>
            <ac:spMk id="6215" creationId="{62FDB5DD-BA1D-4771-B6AF-7884E4B73495}"/>
          </ac:spMkLst>
        </pc:spChg>
        <pc:spChg chg="mod topLvl">
          <ac:chgData name="GUY Margaux" userId="e01a3446-2140-426a-aa3c-4bc15b164290" providerId="ADAL" clId="{B1EB8964-F517-46F4-877C-BFC95192D7DA}" dt="2024-08-20T14:01:29.488" v="3650" actId="164"/>
          <ac:spMkLst>
            <pc:docMk/>
            <pc:sldMk cId="1114374524" sldId="335"/>
            <ac:spMk id="6216" creationId="{DCC0B87A-9345-4EB0-A7EE-6C1D507D9CDC}"/>
          </ac:spMkLst>
        </pc:spChg>
        <pc:spChg chg="mod topLvl">
          <ac:chgData name="GUY Margaux" userId="e01a3446-2140-426a-aa3c-4bc15b164290" providerId="ADAL" clId="{B1EB8964-F517-46F4-877C-BFC95192D7DA}" dt="2024-08-20T14:03:12.206" v="3677" actId="164"/>
          <ac:spMkLst>
            <pc:docMk/>
            <pc:sldMk cId="1114374524" sldId="335"/>
            <ac:spMk id="6217" creationId="{4F8073CD-ABD1-41FD-B839-22DB452D8EFA}"/>
          </ac:spMkLst>
        </pc:spChg>
        <pc:spChg chg="mod topLvl">
          <ac:chgData name="GUY Margaux" userId="e01a3446-2140-426a-aa3c-4bc15b164290" providerId="ADAL" clId="{B1EB8964-F517-46F4-877C-BFC95192D7DA}" dt="2024-08-20T14:01:29.488" v="3650" actId="164"/>
          <ac:spMkLst>
            <pc:docMk/>
            <pc:sldMk cId="1114374524" sldId="335"/>
            <ac:spMk id="6218" creationId="{E387E9F0-3017-49FD-8888-D0DCBE4DBD40}"/>
          </ac:spMkLst>
        </pc:spChg>
        <pc:spChg chg="mod topLvl">
          <ac:chgData name="GUY Margaux" userId="e01a3446-2140-426a-aa3c-4bc15b164290" providerId="ADAL" clId="{B1EB8964-F517-46F4-877C-BFC95192D7DA}" dt="2024-08-20T14:01:29.488" v="3650" actId="164"/>
          <ac:spMkLst>
            <pc:docMk/>
            <pc:sldMk cId="1114374524" sldId="335"/>
            <ac:spMk id="6219" creationId="{D737D622-ED98-48A9-ABF0-D03AB374649A}"/>
          </ac:spMkLst>
        </pc:spChg>
        <pc:spChg chg="mod topLvl">
          <ac:chgData name="GUY Margaux" userId="e01a3446-2140-426a-aa3c-4bc15b164290" providerId="ADAL" clId="{B1EB8964-F517-46F4-877C-BFC95192D7DA}" dt="2024-08-20T14:01:29.488" v="3650" actId="164"/>
          <ac:spMkLst>
            <pc:docMk/>
            <pc:sldMk cId="1114374524" sldId="335"/>
            <ac:spMk id="6220" creationId="{002EED0B-8D78-40BB-B09E-2BCB0CC6E76B}"/>
          </ac:spMkLst>
        </pc:spChg>
        <pc:spChg chg="mod topLvl">
          <ac:chgData name="GUY Margaux" userId="e01a3446-2140-426a-aa3c-4bc15b164290" providerId="ADAL" clId="{B1EB8964-F517-46F4-877C-BFC95192D7DA}" dt="2024-08-20T14:03:12.206" v="3677" actId="164"/>
          <ac:spMkLst>
            <pc:docMk/>
            <pc:sldMk cId="1114374524" sldId="335"/>
            <ac:spMk id="6221" creationId="{6C6DF444-07A7-4638-BE45-A40251DE007F}"/>
          </ac:spMkLst>
        </pc:spChg>
        <pc:spChg chg="mod topLvl">
          <ac:chgData name="GUY Margaux" userId="e01a3446-2140-426a-aa3c-4bc15b164290" providerId="ADAL" clId="{B1EB8964-F517-46F4-877C-BFC95192D7DA}" dt="2024-08-20T14:03:12.206" v="3677" actId="164"/>
          <ac:spMkLst>
            <pc:docMk/>
            <pc:sldMk cId="1114374524" sldId="335"/>
            <ac:spMk id="6222" creationId="{B00F1E0D-61FA-41DB-AC3B-67E0594C7461}"/>
          </ac:spMkLst>
        </pc:spChg>
        <pc:spChg chg="mod topLvl">
          <ac:chgData name="GUY Margaux" userId="e01a3446-2140-426a-aa3c-4bc15b164290" providerId="ADAL" clId="{B1EB8964-F517-46F4-877C-BFC95192D7DA}" dt="2024-08-20T14:01:29.488" v="3650" actId="164"/>
          <ac:spMkLst>
            <pc:docMk/>
            <pc:sldMk cId="1114374524" sldId="335"/>
            <ac:spMk id="6223" creationId="{BB23BA54-EAEC-4D7C-B81A-1C326C665D4B}"/>
          </ac:spMkLst>
        </pc:spChg>
        <pc:spChg chg="mod topLvl">
          <ac:chgData name="GUY Margaux" userId="e01a3446-2140-426a-aa3c-4bc15b164290" providerId="ADAL" clId="{B1EB8964-F517-46F4-877C-BFC95192D7DA}" dt="2024-08-20T14:01:29.488" v="3650" actId="164"/>
          <ac:spMkLst>
            <pc:docMk/>
            <pc:sldMk cId="1114374524" sldId="335"/>
            <ac:spMk id="6224" creationId="{6AE8B6E4-42C6-458B-BC37-FF6E5FCFF5F8}"/>
          </ac:spMkLst>
        </pc:spChg>
        <pc:spChg chg="mod topLvl">
          <ac:chgData name="GUY Margaux" userId="e01a3446-2140-426a-aa3c-4bc15b164290" providerId="ADAL" clId="{B1EB8964-F517-46F4-877C-BFC95192D7DA}" dt="2024-08-20T14:01:29.488" v="3650" actId="164"/>
          <ac:spMkLst>
            <pc:docMk/>
            <pc:sldMk cId="1114374524" sldId="335"/>
            <ac:spMk id="6225" creationId="{ECBB56A6-9697-4DBF-B2DE-B2B78CBF8609}"/>
          </ac:spMkLst>
        </pc:spChg>
        <pc:spChg chg="mod topLvl">
          <ac:chgData name="GUY Margaux" userId="e01a3446-2140-426a-aa3c-4bc15b164290" providerId="ADAL" clId="{B1EB8964-F517-46F4-877C-BFC95192D7DA}" dt="2024-08-20T14:01:29.488" v="3650" actId="164"/>
          <ac:spMkLst>
            <pc:docMk/>
            <pc:sldMk cId="1114374524" sldId="335"/>
            <ac:spMk id="6226" creationId="{6B181403-A6AC-4BED-9850-3661493684FB}"/>
          </ac:spMkLst>
        </pc:spChg>
        <pc:spChg chg="mod topLvl">
          <ac:chgData name="GUY Margaux" userId="e01a3446-2140-426a-aa3c-4bc15b164290" providerId="ADAL" clId="{B1EB8964-F517-46F4-877C-BFC95192D7DA}" dt="2024-08-20T13:59:42.387" v="3622" actId="164"/>
          <ac:spMkLst>
            <pc:docMk/>
            <pc:sldMk cId="1114374524" sldId="335"/>
            <ac:spMk id="6289" creationId="{1A0E5904-4949-40DD-B4E4-A6E5A2CB2C9E}"/>
          </ac:spMkLst>
        </pc:spChg>
        <pc:spChg chg="mod topLvl">
          <ac:chgData name="GUY Margaux" userId="e01a3446-2140-426a-aa3c-4bc15b164290" providerId="ADAL" clId="{B1EB8964-F517-46F4-877C-BFC95192D7DA}" dt="2024-08-20T13:59:42.387" v="3622" actId="164"/>
          <ac:spMkLst>
            <pc:docMk/>
            <pc:sldMk cId="1114374524" sldId="335"/>
            <ac:spMk id="6291" creationId="{66E39637-9C65-46BA-88C2-0099D056FC10}"/>
          </ac:spMkLst>
        </pc:spChg>
        <pc:spChg chg="mod topLvl">
          <ac:chgData name="GUY Margaux" userId="e01a3446-2140-426a-aa3c-4bc15b164290" providerId="ADAL" clId="{B1EB8964-F517-46F4-877C-BFC95192D7DA}" dt="2024-08-20T13:59:42.387" v="3622" actId="164"/>
          <ac:spMkLst>
            <pc:docMk/>
            <pc:sldMk cId="1114374524" sldId="335"/>
            <ac:spMk id="6292" creationId="{DA8A03AC-EFA6-475A-A9D6-91A7132491F3}"/>
          </ac:spMkLst>
        </pc:spChg>
        <pc:spChg chg="del">
          <ac:chgData name="GUY Margaux" userId="e01a3446-2140-426a-aa3c-4bc15b164290" providerId="ADAL" clId="{B1EB8964-F517-46F4-877C-BFC95192D7DA}" dt="2024-08-20T13:12:54.591" v="2963" actId="478"/>
          <ac:spMkLst>
            <pc:docMk/>
            <pc:sldMk cId="1114374524" sldId="335"/>
            <ac:spMk id="6293" creationId="{D61071FB-E97C-4945-AF7C-A6D59984DEE0}"/>
          </ac:spMkLst>
        </pc:spChg>
        <pc:spChg chg="mod topLvl">
          <ac:chgData name="GUY Margaux" userId="e01a3446-2140-426a-aa3c-4bc15b164290" providerId="ADAL" clId="{B1EB8964-F517-46F4-877C-BFC95192D7DA}" dt="2024-08-20T14:00:12.736" v="3627" actId="164"/>
          <ac:spMkLst>
            <pc:docMk/>
            <pc:sldMk cId="1114374524" sldId="335"/>
            <ac:spMk id="6294" creationId="{67C34E5B-20AF-4135-8A9B-3832945A91C4}"/>
          </ac:spMkLst>
        </pc:spChg>
        <pc:spChg chg="mod topLvl">
          <ac:chgData name="GUY Margaux" userId="e01a3446-2140-426a-aa3c-4bc15b164290" providerId="ADAL" clId="{B1EB8964-F517-46F4-877C-BFC95192D7DA}" dt="2024-08-20T14:00:12.736" v="3627" actId="164"/>
          <ac:spMkLst>
            <pc:docMk/>
            <pc:sldMk cId="1114374524" sldId="335"/>
            <ac:spMk id="6295" creationId="{1EA01E90-9F8D-42E8-A273-533E5B4FD589}"/>
          </ac:spMkLst>
        </pc:spChg>
        <pc:spChg chg="mod topLvl">
          <ac:chgData name="GUY Margaux" userId="e01a3446-2140-426a-aa3c-4bc15b164290" providerId="ADAL" clId="{B1EB8964-F517-46F4-877C-BFC95192D7DA}" dt="2024-08-20T14:00:12.736" v="3627" actId="164"/>
          <ac:spMkLst>
            <pc:docMk/>
            <pc:sldMk cId="1114374524" sldId="335"/>
            <ac:spMk id="6296" creationId="{8F3FE608-57EA-4E1D-8729-99D618E9D3E1}"/>
          </ac:spMkLst>
        </pc:spChg>
        <pc:spChg chg="mod topLvl">
          <ac:chgData name="GUY Margaux" userId="e01a3446-2140-426a-aa3c-4bc15b164290" providerId="ADAL" clId="{B1EB8964-F517-46F4-877C-BFC95192D7DA}" dt="2024-08-20T14:01:29.488" v="3650" actId="164"/>
          <ac:spMkLst>
            <pc:docMk/>
            <pc:sldMk cId="1114374524" sldId="335"/>
            <ac:spMk id="6303" creationId="{4427BA0A-5823-4F51-8A1F-01C679508822}"/>
          </ac:spMkLst>
        </pc:spChg>
        <pc:spChg chg="mod topLvl">
          <ac:chgData name="GUY Margaux" userId="e01a3446-2140-426a-aa3c-4bc15b164290" providerId="ADAL" clId="{B1EB8964-F517-46F4-877C-BFC95192D7DA}" dt="2024-08-20T14:03:49.847" v="3686" actId="164"/>
          <ac:spMkLst>
            <pc:docMk/>
            <pc:sldMk cId="1114374524" sldId="335"/>
            <ac:spMk id="6311" creationId="{D5BD6134-3D70-4DF5-B8B4-71DD976CBFDD}"/>
          </ac:spMkLst>
        </pc:spChg>
        <pc:spChg chg="mod topLvl">
          <ac:chgData name="GUY Margaux" userId="e01a3446-2140-426a-aa3c-4bc15b164290" providerId="ADAL" clId="{B1EB8964-F517-46F4-877C-BFC95192D7DA}" dt="2024-08-20T14:03:49.847" v="3686" actId="164"/>
          <ac:spMkLst>
            <pc:docMk/>
            <pc:sldMk cId="1114374524" sldId="335"/>
            <ac:spMk id="6313" creationId="{AA68E770-2986-4654-925D-8DD1D1902056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314" creationId="{CD9D7C83-1C7C-4A8B-97ED-573C756D6DD1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315" creationId="{98029F47-D0B7-42BE-994F-AB7096105200}"/>
          </ac:spMkLst>
        </pc:spChg>
        <pc:spChg chg="mod topLvl">
          <ac:chgData name="GUY Margaux" userId="e01a3446-2140-426a-aa3c-4bc15b164290" providerId="ADAL" clId="{B1EB8964-F517-46F4-877C-BFC95192D7DA}" dt="2024-08-20T14:03:49.847" v="3686" actId="164"/>
          <ac:spMkLst>
            <pc:docMk/>
            <pc:sldMk cId="1114374524" sldId="335"/>
            <ac:spMk id="6316" creationId="{C6508088-BC38-4D2F-B83E-49F08AF53328}"/>
          </ac:spMkLst>
        </pc:spChg>
        <pc:spChg chg="mod topLvl">
          <ac:chgData name="GUY Margaux" userId="e01a3446-2140-426a-aa3c-4bc15b164290" providerId="ADAL" clId="{B1EB8964-F517-46F4-877C-BFC95192D7DA}" dt="2024-08-20T14:01:29.488" v="3650" actId="164"/>
          <ac:spMkLst>
            <pc:docMk/>
            <pc:sldMk cId="1114374524" sldId="335"/>
            <ac:spMk id="6317" creationId="{0245C494-67FC-4760-A2F0-0F6F76C25DD0}"/>
          </ac:spMkLst>
        </pc:spChg>
        <pc:spChg chg="mod topLvl">
          <ac:chgData name="GUY Margaux" userId="e01a3446-2140-426a-aa3c-4bc15b164290" providerId="ADAL" clId="{B1EB8964-F517-46F4-877C-BFC95192D7DA}" dt="2024-08-20T14:01:29.488" v="3650" actId="164"/>
          <ac:spMkLst>
            <pc:docMk/>
            <pc:sldMk cId="1114374524" sldId="335"/>
            <ac:spMk id="6318" creationId="{4221969E-16EC-4620-ACAC-62DB81F0AB13}"/>
          </ac:spMkLst>
        </pc:spChg>
        <pc:spChg chg="mod topLvl">
          <ac:chgData name="GUY Margaux" userId="e01a3446-2140-426a-aa3c-4bc15b164290" providerId="ADAL" clId="{B1EB8964-F517-46F4-877C-BFC95192D7DA}" dt="2024-08-20T14:01:29.488" v="3650" actId="164"/>
          <ac:spMkLst>
            <pc:docMk/>
            <pc:sldMk cId="1114374524" sldId="335"/>
            <ac:spMk id="6319" creationId="{900E803A-C99F-4754-94AA-D611263CDBA8}"/>
          </ac:spMkLst>
        </pc:spChg>
        <pc:spChg chg="mod topLvl">
          <ac:chgData name="GUY Margaux" userId="e01a3446-2140-426a-aa3c-4bc15b164290" providerId="ADAL" clId="{B1EB8964-F517-46F4-877C-BFC95192D7DA}" dt="2024-08-20T14:03:12.206" v="3677" actId="164"/>
          <ac:spMkLst>
            <pc:docMk/>
            <pc:sldMk cId="1114374524" sldId="335"/>
            <ac:spMk id="6320" creationId="{942D2832-372B-448F-84FD-E9ED6E94B5D3}"/>
          </ac:spMkLst>
        </pc:spChg>
        <pc:spChg chg="mod topLvl">
          <ac:chgData name="GUY Margaux" userId="e01a3446-2140-426a-aa3c-4bc15b164290" providerId="ADAL" clId="{B1EB8964-F517-46F4-877C-BFC95192D7DA}" dt="2024-08-20T14:01:29.488" v="3650" actId="164"/>
          <ac:spMkLst>
            <pc:docMk/>
            <pc:sldMk cId="1114374524" sldId="335"/>
            <ac:spMk id="6321" creationId="{0BB63860-F14A-476C-928D-334727BE7C48}"/>
          </ac:spMkLst>
        </pc:spChg>
        <pc:spChg chg="mod topLvl">
          <ac:chgData name="GUY Margaux" userId="e01a3446-2140-426a-aa3c-4bc15b164290" providerId="ADAL" clId="{B1EB8964-F517-46F4-877C-BFC95192D7DA}" dt="2024-08-20T14:01:29.488" v="3650" actId="164"/>
          <ac:spMkLst>
            <pc:docMk/>
            <pc:sldMk cId="1114374524" sldId="335"/>
            <ac:spMk id="6322" creationId="{10DBAB86-C7CD-4405-BF75-AC53AF7ABDDF}"/>
          </ac:spMkLst>
        </pc:spChg>
        <pc:spChg chg="mod topLvl">
          <ac:chgData name="GUY Margaux" userId="e01a3446-2140-426a-aa3c-4bc15b164290" providerId="ADAL" clId="{B1EB8964-F517-46F4-877C-BFC95192D7DA}" dt="2024-08-20T14:01:29.488" v="3650" actId="164"/>
          <ac:spMkLst>
            <pc:docMk/>
            <pc:sldMk cId="1114374524" sldId="335"/>
            <ac:spMk id="6323" creationId="{05A4EFB8-3526-4274-AB78-C265EFA21B22}"/>
          </ac:spMkLst>
        </pc:spChg>
        <pc:spChg chg="mod topLvl">
          <ac:chgData name="GUY Margaux" userId="e01a3446-2140-426a-aa3c-4bc15b164290" providerId="ADAL" clId="{B1EB8964-F517-46F4-877C-BFC95192D7DA}" dt="2024-08-20T14:01:29.488" v="3650" actId="164"/>
          <ac:spMkLst>
            <pc:docMk/>
            <pc:sldMk cId="1114374524" sldId="335"/>
            <ac:spMk id="6324" creationId="{C15DBED9-D035-4E6C-B7D5-5CE71ACEB94E}"/>
          </ac:spMkLst>
        </pc:spChg>
        <pc:spChg chg="mod topLvl">
          <ac:chgData name="GUY Margaux" userId="e01a3446-2140-426a-aa3c-4bc15b164290" providerId="ADAL" clId="{B1EB8964-F517-46F4-877C-BFC95192D7DA}" dt="2024-08-20T14:03:12.206" v="3677" actId="164"/>
          <ac:spMkLst>
            <pc:docMk/>
            <pc:sldMk cId="1114374524" sldId="335"/>
            <ac:spMk id="6325" creationId="{6532A5D9-84F7-4B75-9FB8-1213BBF7AD39}"/>
          </ac:spMkLst>
        </pc:spChg>
        <pc:spChg chg="mod topLvl">
          <ac:chgData name="GUY Margaux" userId="e01a3446-2140-426a-aa3c-4bc15b164290" providerId="ADAL" clId="{B1EB8964-F517-46F4-877C-BFC95192D7DA}" dt="2024-08-20T14:03:12.206" v="3677" actId="164"/>
          <ac:spMkLst>
            <pc:docMk/>
            <pc:sldMk cId="1114374524" sldId="335"/>
            <ac:spMk id="6326" creationId="{3E23B73D-2034-49EA-B668-6611BA1DCDED}"/>
          </ac:spMkLst>
        </pc:spChg>
        <pc:spChg chg="mod topLvl">
          <ac:chgData name="GUY Margaux" userId="e01a3446-2140-426a-aa3c-4bc15b164290" providerId="ADAL" clId="{B1EB8964-F517-46F4-877C-BFC95192D7DA}" dt="2024-08-20T14:01:29.488" v="3650" actId="164"/>
          <ac:spMkLst>
            <pc:docMk/>
            <pc:sldMk cId="1114374524" sldId="335"/>
            <ac:spMk id="6327" creationId="{A87A0D2A-37A3-480C-9AFF-608A343EEA05}"/>
          </ac:spMkLst>
        </pc:spChg>
        <pc:spChg chg="mod topLvl">
          <ac:chgData name="GUY Margaux" userId="e01a3446-2140-426a-aa3c-4bc15b164290" providerId="ADAL" clId="{B1EB8964-F517-46F4-877C-BFC95192D7DA}" dt="2024-08-20T14:01:29.488" v="3650" actId="164"/>
          <ac:spMkLst>
            <pc:docMk/>
            <pc:sldMk cId="1114374524" sldId="335"/>
            <ac:spMk id="6328" creationId="{14C9B1D6-442B-4FFA-8CAB-C407AAD575A5}"/>
          </ac:spMkLst>
        </pc:spChg>
        <pc:spChg chg="mod ord topLvl">
          <ac:chgData name="GUY Margaux" userId="e01a3446-2140-426a-aa3c-4bc15b164290" providerId="ADAL" clId="{B1EB8964-F517-46F4-877C-BFC95192D7DA}" dt="2024-08-20T13:59:42.387" v="3622" actId="164"/>
          <ac:spMkLst>
            <pc:docMk/>
            <pc:sldMk cId="1114374524" sldId="335"/>
            <ac:spMk id="6329" creationId="{B6CAC5DD-58D2-426F-B496-98C78D85C093}"/>
          </ac:spMkLst>
        </pc:spChg>
        <pc:spChg chg="mod ord topLvl">
          <ac:chgData name="GUY Margaux" userId="e01a3446-2140-426a-aa3c-4bc15b164290" providerId="ADAL" clId="{B1EB8964-F517-46F4-877C-BFC95192D7DA}" dt="2024-08-20T14:00:12.736" v="3627" actId="164"/>
          <ac:spMkLst>
            <pc:docMk/>
            <pc:sldMk cId="1114374524" sldId="335"/>
            <ac:spMk id="6330" creationId="{E973B9C0-E794-4E3B-8030-2FAE81B1DA07}"/>
          </ac:spMkLst>
        </pc:spChg>
        <pc:spChg chg="mod topLvl">
          <ac:chgData name="GUY Margaux" userId="e01a3446-2140-426a-aa3c-4bc15b164290" providerId="ADAL" clId="{B1EB8964-F517-46F4-877C-BFC95192D7DA}" dt="2024-08-20T14:03:49.847" v="3686" actId="164"/>
          <ac:spMkLst>
            <pc:docMk/>
            <pc:sldMk cId="1114374524" sldId="335"/>
            <ac:spMk id="6331" creationId="{67ACC5A7-E32B-419F-859A-7445C32B66FB}"/>
          </ac:spMkLst>
        </pc:spChg>
        <pc:spChg chg="mod topLvl">
          <ac:chgData name="GUY Margaux" userId="e01a3446-2140-426a-aa3c-4bc15b164290" providerId="ADAL" clId="{B1EB8964-F517-46F4-877C-BFC95192D7DA}" dt="2024-08-20T14:03:49.847" v="3686" actId="164"/>
          <ac:spMkLst>
            <pc:docMk/>
            <pc:sldMk cId="1114374524" sldId="335"/>
            <ac:spMk id="6332" creationId="{70B301AF-7640-4309-A4C7-10EC28BF8CFC}"/>
          </ac:spMkLst>
        </pc:spChg>
        <pc:spChg chg="mod ord topLvl">
          <ac:chgData name="GUY Margaux" userId="e01a3446-2140-426a-aa3c-4bc15b164290" providerId="ADAL" clId="{B1EB8964-F517-46F4-877C-BFC95192D7DA}" dt="2024-08-20T14:03:49.847" v="3686" actId="164"/>
          <ac:spMkLst>
            <pc:docMk/>
            <pc:sldMk cId="1114374524" sldId="335"/>
            <ac:spMk id="6333" creationId="{57F66E91-6BA0-4B3B-A20F-D8FCC914FECF}"/>
          </ac:spMkLst>
        </pc:spChg>
        <pc:spChg chg="mod ord topLvl">
          <ac:chgData name="GUY Margaux" userId="e01a3446-2140-426a-aa3c-4bc15b164290" providerId="ADAL" clId="{B1EB8964-F517-46F4-877C-BFC95192D7DA}" dt="2024-08-20T14:03:12.206" v="3677" actId="164"/>
          <ac:spMkLst>
            <pc:docMk/>
            <pc:sldMk cId="1114374524" sldId="335"/>
            <ac:spMk id="6334" creationId="{701C1528-9666-4D94-940A-7C30CC9A903D}"/>
          </ac:spMkLst>
        </pc:spChg>
        <pc:spChg chg="mod topLvl">
          <ac:chgData name="GUY Margaux" userId="e01a3446-2140-426a-aa3c-4bc15b164290" providerId="ADAL" clId="{B1EB8964-F517-46F4-877C-BFC95192D7DA}" dt="2024-08-20T14:03:12.206" v="3677" actId="164"/>
          <ac:spMkLst>
            <pc:docMk/>
            <pc:sldMk cId="1114374524" sldId="335"/>
            <ac:spMk id="6335" creationId="{EA1143AC-40B0-4D1A-AE9D-684656ECB72F}"/>
          </ac:spMkLst>
        </pc:spChg>
        <pc:spChg chg="mod topLvl">
          <ac:chgData name="GUY Margaux" userId="e01a3446-2140-426a-aa3c-4bc15b164290" providerId="ADAL" clId="{B1EB8964-F517-46F4-877C-BFC95192D7DA}" dt="2024-08-20T14:01:29.488" v="3650" actId="164"/>
          <ac:spMkLst>
            <pc:docMk/>
            <pc:sldMk cId="1114374524" sldId="335"/>
            <ac:spMk id="6336" creationId="{3FFD4E41-D7D6-4EB7-A3E4-6974AEB53785}"/>
          </ac:spMkLst>
        </pc:spChg>
        <pc:spChg chg="mod topLvl">
          <ac:chgData name="GUY Margaux" userId="e01a3446-2140-426a-aa3c-4bc15b164290" providerId="ADAL" clId="{B1EB8964-F517-46F4-877C-BFC95192D7DA}" dt="2024-08-20T13:52:12.281" v="3445" actId="164"/>
          <ac:spMkLst>
            <pc:docMk/>
            <pc:sldMk cId="1114374524" sldId="335"/>
            <ac:spMk id="6337" creationId="{0D25A839-CDA5-49DE-87ED-4072E51BCD84}"/>
          </ac:spMkLst>
        </pc:spChg>
        <pc:spChg chg="mod topLvl">
          <ac:chgData name="GUY Margaux" userId="e01a3446-2140-426a-aa3c-4bc15b164290" providerId="ADAL" clId="{B1EB8964-F517-46F4-877C-BFC95192D7DA}" dt="2024-08-20T13:52:12.281" v="3445" actId="164"/>
          <ac:spMkLst>
            <pc:docMk/>
            <pc:sldMk cId="1114374524" sldId="335"/>
            <ac:spMk id="6338" creationId="{FE85E21F-3FBA-446E-95B4-F7A8DFFFFBD5}"/>
          </ac:spMkLst>
        </pc:spChg>
        <pc:spChg chg="del mod topLvl">
          <ac:chgData name="GUY Margaux" userId="e01a3446-2140-426a-aa3c-4bc15b164290" providerId="ADAL" clId="{B1EB8964-F517-46F4-877C-BFC95192D7DA}" dt="2024-08-20T13:50:49.594" v="3422" actId="478"/>
          <ac:spMkLst>
            <pc:docMk/>
            <pc:sldMk cId="1114374524" sldId="335"/>
            <ac:spMk id="6339" creationId="{1DD2069D-0F03-48EC-995A-9FFDE571FDF0}"/>
          </ac:spMkLst>
        </pc:spChg>
        <pc:spChg chg="mod topLvl">
          <ac:chgData name="GUY Margaux" userId="e01a3446-2140-426a-aa3c-4bc15b164290" providerId="ADAL" clId="{B1EB8964-F517-46F4-877C-BFC95192D7DA}" dt="2024-08-20T14:23:14.228" v="3974" actId="164"/>
          <ac:spMkLst>
            <pc:docMk/>
            <pc:sldMk cId="1114374524" sldId="335"/>
            <ac:spMk id="6340" creationId="{DE987425-9E1E-45EC-B9BB-F31828D9EC45}"/>
          </ac:spMkLst>
        </pc:spChg>
        <pc:spChg chg="mod topLvl">
          <ac:chgData name="GUY Margaux" userId="e01a3446-2140-426a-aa3c-4bc15b164290" providerId="ADAL" clId="{B1EB8964-F517-46F4-877C-BFC95192D7DA}" dt="2024-08-20T14:25:00.919" v="4006" actId="164"/>
          <ac:spMkLst>
            <pc:docMk/>
            <pc:sldMk cId="1114374524" sldId="335"/>
            <ac:spMk id="6341" creationId="{FD9F51A7-BFE6-4312-8ABA-8EF4779B20D3}"/>
          </ac:spMkLst>
        </pc:spChg>
        <pc:spChg chg="mod topLvl">
          <ac:chgData name="GUY Margaux" userId="e01a3446-2140-426a-aa3c-4bc15b164290" providerId="ADAL" clId="{B1EB8964-F517-46F4-877C-BFC95192D7DA}" dt="2024-08-20T14:25:00.919" v="4006" actId="164"/>
          <ac:spMkLst>
            <pc:docMk/>
            <pc:sldMk cId="1114374524" sldId="335"/>
            <ac:spMk id="6342" creationId="{C53BF955-32C1-4E82-87D4-375FAB8A8237}"/>
          </ac:spMkLst>
        </pc:spChg>
        <pc:spChg chg="mod topLvl">
          <ac:chgData name="GUY Margaux" userId="e01a3446-2140-426a-aa3c-4bc15b164290" providerId="ADAL" clId="{B1EB8964-F517-46F4-877C-BFC95192D7DA}" dt="2024-08-20T14:23:14.228" v="3974" actId="164"/>
          <ac:spMkLst>
            <pc:docMk/>
            <pc:sldMk cId="1114374524" sldId="335"/>
            <ac:spMk id="6343" creationId="{65447F93-A2E5-4432-A7CA-BBDAE1A9FE1B}"/>
          </ac:spMkLst>
        </pc:spChg>
        <pc:spChg chg="mod topLvl">
          <ac:chgData name="GUY Margaux" userId="e01a3446-2140-426a-aa3c-4bc15b164290" providerId="ADAL" clId="{B1EB8964-F517-46F4-877C-BFC95192D7DA}" dt="2024-08-20T14:23:14.228" v="3974" actId="164"/>
          <ac:spMkLst>
            <pc:docMk/>
            <pc:sldMk cId="1114374524" sldId="335"/>
            <ac:spMk id="6344" creationId="{CC6D60E5-D65D-430B-8051-CA194F364B75}"/>
          </ac:spMkLst>
        </pc:spChg>
        <pc:spChg chg="mod topLvl">
          <ac:chgData name="GUY Margaux" userId="e01a3446-2140-426a-aa3c-4bc15b164290" providerId="ADAL" clId="{B1EB8964-F517-46F4-877C-BFC95192D7DA}" dt="2024-08-20T14:23:14.228" v="3974" actId="164"/>
          <ac:spMkLst>
            <pc:docMk/>
            <pc:sldMk cId="1114374524" sldId="335"/>
            <ac:spMk id="6345" creationId="{16CD7597-C1D1-49B8-804E-73624B06E0D8}"/>
          </ac:spMkLst>
        </pc:spChg>
        <pc:spChg chg="mod topLvl">
          <ac:chgData name="GUY Margaux" userId="e01a3446-2140-426a-aa3c-4bc15b164290" providerId="ADAL" clId="{B1EB8964-F517-46F4-877C-BFC95192D7DA}" dt="2024-08-20T14:23:14.228" v="3974" actId="164"/>
          <ac:spMkLst>
            <pc:docMk/>
            <pc:sldMk cId="1114374524" sldId="335"/>
            <ac:spMk id="6346" creationId="{B8D01A12-4380-467B-BC1F-C31AF8766056}"/>
          </ac:spMkLst>
        </pc:spChg>
        <pc:spChg chg="mo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47" creationId="{5D34CAB8-23F4-4BBF-958F-77FD2D4B96DB}"/>
          </ac:spMkLst>
        </pc:spChg>
        <pc:spChg chg="mo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48" creationId="{4ACC154A-0A24-4FDE-B2C4-D8E9D4D51586}"/>
          </ac:spMkLst>
        </pc:spChg>
        <pc:spChg chg="mod topLvl">
          <ac:chgData name="GUY Margaux" userId="e01a3446-2140-426a-aa3c-4bc15b164290" providerId="ADAL" clId="{B1EB8964-F517-46F4-877C-BFC95192D7DA}" dt="2024-08-20T14:27:53.255" v="4051" actId="164"/>
          <ac:spMkLst>
            <pc:docMk/>
            <pc:sldMk cId="1114374524" sldId="335"/>
            <ac:spMk id="6349" creationId="{09ADFB29-D2AD-453C-B423-318EFEE99951}"/>
          </ac:spMkLst>
        </pc:spChg>
        <pc:spChg chg="mod topLvl">
          <ac:chgData name="GUY Margaux" userId="e01a3446-2140-426a-aa3c-4bc15b164290" providerId="ADAL" clId="{B1EB8964-F517-46F4-877C-BFC95192D7DA}" dt="2024-08-20T14:27:53.255" v="4051" actId="164"/>
          <ac:spMkLst>
            <pc:docMk/>
            <pc:sldMk cId="1114374524" sldId="335"/>
            <ac:spMk id="6350" creationId="{F502457C-A6BA-40EC-AC37-34FA98496BFE}"/>
          </ac:spMkLst>
        </pc:spChg>
        <pc:spChg chg="mod topLvl">
          <ac:chgData name="GUY Margaux" userId="e01a3446-2140-426a-aa3c-4bc15b164290" providerId="ADAL" clId="{B1EB8964-F517-46F4-877C-BFC95192D7DA}" dt="2024-08-20T14:27:53.255" v="4051" actId="164"/>
          <ac:spMkLst>
            <pc:docMk/>
            <pc:sldMk cId="1114374524" sldId="335"/>
            <ac:spMk id="6351" creationId="{05B86260-DD6C-4FC0-BBDD-F76F6C98F7C8}"/>
          </ac:spMkLst>
        </pc:spChg>
        <pc:spChg chg="mo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52" creationId="{96A34595-B6B5-46EC-97C5-AB079DB2C0BB}"/>
          </ac:spMkLst>
        </pc:spChg>
        <pc:spChg chg="mo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53" creationId="{9F15E2C2-4F49-4CB2-BA67-BF4472988A2F}"/>
          </ac:spMkLst>
        </pc:spChg>
        <pc:spChg chg="mo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54" creationId="{7372CDDE-7E76-48BD-881E-2127AD787457}"/>
          </ac:spMkLst>
        </pc:spChg>
        <pc:spChg chg="mo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55" creationId="{D45B77EA-3A56-4571-BE11-D5AC2144B2C3}"/>
          </ac:spMkLst>
        </pc:spChg>
        <pc:spChg chg="mo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56" creationId="{10B38996-E490-469E-9861-2CE8C7439FD0}"/>
          </ac:spMkLst>
        </pc:spChg>
        <pc:spChg chg="mo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57" creationId="{B5AC5532-C1C3-493E-90F4-04E45CE7BD45}"/>
          </ac:spMkLst>
        </pc:spChg>
        <pc:spChg chg="mo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58" creationId="{F544D120-7CEE-4637-BB2B-DC4AC3B6F797}"/>
          </ac:spMkLst>
        </pc:spChg>
        <pc:spChg chg="mo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59" creationId="{1973A7AA-84C2-4D9B-904E-2DF999A8001C}"/>
          </ac:spMkLst>
        </pc:spChg>
        <pc:spChg chg="mo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60" creationId="{BDCC6749-5495-4E1D-A518-21CB6D6B744F}"/>
          </ac:spMkLst>
        </pc:spChg>
        <pc:spChg chg="mo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61" creationId="{C324C91A-2F3D-4180-9BB5-2279BFB282E1}"/>
          </ac:spMkLst>
        </pc:spChg>
        <pc:spChg chg="mo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62" creationId="{343137D0-6E18-47A6-BD9E-5B8BA2B2830F}"/>
          </ac:spMkLst>
        </pc:spChg>
        <pc:spChg chg="mo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63" creationId="{D29B23B5-6388-440A-A669-D397500ADC20}"/>
          </ac:spMkLst>
        </pc:spChg>
        <pc:spChg chg="mod topLvl">
          <ac:chgData name="GUY Margaux" userId="e01a3446-2140-426a-aa3c-4bc15b164290" providerId="ADAL" clId="{B1EB8964-F517-46F4-877C-BFC95192D7DA}" dt="2024-08-20T14:25:00.919" v="4006" actId="164"/>
          <ac:spMkLst>
            <pc:docMk/>
            <pc:sldMk cId="1114374524" sldId="335"/>
            <ac:spMk id="6364" creationId="{F6F07B96-85D5-4D95-A4F7-668D659D9442}"/>
          </ac:spMkLst>
        </pc:spChg>
        <pc:spChg chg="mod topLvl">
          <ac:chgData name="GUY Margaux" userId="e01a3446-2140-426a-aa3c-4bc15b164290" providerId="ADAL" clId="{B1EB8964-F517-46F4-877C-BFC95192D7DA}" dt="2024-08-20T14:23:14.228" v="3974" actId="164"/>
          <ac:spMkLst>
            <pc:docMk/>
            <pc:sldMk cId="1114374524" sldId="335"/>
            <ac:spMk id="6365" creationId="{983F7DA5-AA69-458A-BC7A-8A2B50EB5D95}"/>
          </ac:spMkLst>
        </pc:spChg>
        <pc:spChg chg="mod topLvl">
          <ac:chgData name="GUY Margaux" userId="e01a3446-2140-426a-aa3c-4bc15b164290" providerId="ADAL" clId="{B1EB8964-F517-46F4-877C-BFC95192D7DA}" dt="2024-08-20T14:23:14.228" v="3974" actId="164"/>
          <ac:spMkLst>
            <pc:docMk/>
            <pc:sldMk cId="1114374524" sldId="335"/>
            <ac:spMk id="6366" creationId="{598E3B1A-C96B-4F75-B8B8-4ACB69C4655D}"/>
          </ac:spMkLst>
        </pc:spChg>
        <pc:spChg chg="mod topLvl">
          <ac:chgData name="GUY Margaux" userId="e01a3446-2140-426a-aa3c-4bc15b164290" providerId="ADAL" clId="{B1EB8964-F517-46F4-877C-BFC95192D7DA}" dt="2024-08-20T14:25:00.919" v="4006" actId="164"/>
          <ac:spMkLst>
            <pc:docMk/>
            <pc:sldMk cId="1114374524" sldId="335"/>
            <ac:spMk id="6367" creationId="{FDACCB50-5DBF-414B-851B-6C8E46F7238F}"/>
          </ac:spMkLst>
        </pc:spChg>
        <pc:spChg chg="mod topLvl">
          <ac:chgData name="GUY Margaux" userId="e01a3446-2140-426a-aa3c-4bc15b164290" providerId="ADAL" clId="{B1EB8964-F517-46F4-877C-BFC95192D7DA}" dt="2024-08-20T14:25:00.919" v="4006" actId="164"/>
          <ac:spMkLst>
            <pc:docMk/>
            <pc:sldMk cId="1114374524" sldId="335"/>
            <ac:spMk id="6368" creationId="{EA0A8EE7-F27A-40F9-BAD4-1B83712321B0}"/>
          </ac:spMkLst>
        </pc:spChg>
        <pc:spChg chg="mod topLvl">
          <ac:chgData name="GUY Margaux" userId="e01a3446-2140-426a-aa3c-4bc15b164290" providerId="ADAL" clId="{B1EB8964-F517-46F4-877C-BFC95192D7DA}" dt="2024-08-20T14:25:00.919" v="4006" actId="164"/>
          <ac:spMkLst>
            <pc:docMk/>
            <pc:sldMk cId="1114374524" sldId="335"/>
            <ac:spMk id="6369" creationId="{D5A57ECE-A46C-4CEF-B102-7813950CE790}"/>
          </ac:spMkLst>
        </pc:spChg>
        <pc:spChg chg="add del mod or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70" creationId="{12BE209B-433B-4489-BEBD-D96A385C1DFC}"/>
          </ac:spMkLst>
        </pc:spChg>
        <pc:spChg chg="mo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71" creationId="{6BA9A3D5-E124-4F4B-B9D9-B500FC939FB9}"/>
          </ac:spMkLst>
        </pc:spChg>
        <pc:spChg chg="mo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72" creationId="{425D23C1-CDE7-4C18-AAEE-8B3ECA36BA54}"/>
          </ac:spMkLst>
        </pc:spChg>
        <pc:spChg chg="mod topLvl">
          <ac:chgData name="GUY Margaux" userId="e01a3446-2140-426a-aa3c-4bc15b164290" providerId="ADAL" clId="{B1EB8964-F517-46F4-877C-BFC95192D7DA}" dt="2024-08-20T14:27:53.255" v="4051" actId="164"/>
          <ac:spMkLst>
            <pc:docMk/>
            <pc:sldMk cId="1114374524" sldId="335"/>
            <ac:spMk id="6373" creationId="{959B47F9-9F8E-4457-9A17-63BD04216A14}"/>
          </ac:spMkLst>
        </pc:spChg>
        <pc:spChg chg="mod topLvl">
          <ac:chgData name="GUY Margaux" userId="e01a3446-2140-426a-aa3c-4bc15b164290" providerId="ADAL" clId="{B1EB8964-F517-46F4-877C-BFC95192D7DA}" dt="2024-08-20T14:27:53.255" v="4051" actId="164"/>
          <ac:spMkLst>
            <pc:docMk/>
            <pc:sldMk cId="1114374524" sldId="335"/>
            <ac:spMk id="6374" creationId="{6BE2E162-1EF1-46C5-B965-4D2E78F57AC6}"/>
          </ac:spMkLst>
        </pc:spChg>
        <pc:spChg chg="mod topLvl">
          <ac:chgData name="GUY Margaux" userId="e01a3446-2140-426a-aa3c-4bc15b164290" providerId="ADAL" clId="{B1EB8964-F517-46F4-877C-BFC95192D7DA}" dt="2024-08-20T14:27:53.255" v="4051" actId="164"/>
          <ac:spMkLst>
            <pc:docMk/>
            <pc:sldMk cId="1114374524" sldId="335"/>
            <ac:spMk id="6375" creationId="{79253537-1AFE-467B-9D54-5CED4BF26E38}"/>
          </ac:spMkLst>
        </pc:spChg>
        <pc:spChg chg="mo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76" creationId="{38766DA7-251D-4918-B00E-40F5ACF66C68}"/>
          </ac:spMkLst>
        </pc:spChg>
        <pc:spChg chg="mo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77" creationId="{2D793BB0-BC85-4E8A-872E-F1B9670C9D7B}"/>
          </ac:spMkLst>
        </pc:spChg>
        <pc:spChg chg="mo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78" creationId="{7831AC89-1597-4CA9-A92E-B997B3EE5E00}"/>
          </ac:spMkLst>
        </pc:spChg>
        <pc:spChg chg="mo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79" creationId="{8AAACA12-2673-439E-9F4F-54FAA9B5DE4A}"/>
          </ac:spMkLst>
        </pc:spChg>
        <pc:spChg chg="mo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80" creationId="{A4F26D60-67DA-4BEF-B9ED-B00986BF7098}"/>
          </ac:spMkLst>
        </pc:spChg>
        <pc:spChg chg="mo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81" creationId="{1034C987-6475-462C-893E-07CF37C72563}"/>
          </ac:spMkLst>
        </pc:spChg>
        <pc:spChg chg="mo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82" creationId="{291BAE06-D4E1-44B2-A98B-823D52086406}"/>
          </ac:spMkLst>
        </pc:spChg>
        <pc:spChg chg="mo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83" creationId="{0F12E55C-1CE3-467E-A30E-4152C29F4FBC}"/>
          </ac:spMkLst>
        </pc:spChg>
        <pc:spChg chg="mod topLvl">
          <ac:chgData name="GUY Margaux" userId="e01a3446-2140-426a-aa3c-4bc15b164290" providerId="ADAL" clId="{B1EB8964-F517-46F4-877C-BFC95192D7DA}" dt="2024-08-20T14:26:15.029" v="4028" actId="164"/>
          <ac:spMkLst>
            <pc:docMk/>
            <pc:sldMk cId="1114374524" sldId="335"/>
            <ac:spMk id="6384" creationId="{38455EFB-A7A0-4764-96E0-34AA4FF1672F}"/>
          </ac:spMkLst>
        </pc:spChg>
        <pc:spChg chg="mod topLvl">
          <ac:chgData name="GUY Margaux" userId="e01a3446-2140-426a-aa3c-4bc15b164290" providerId="ADAL" clId="{B1EB8964-F517-46F4-877C-BFC95192D7DA}" dt="2024-08-20T14:26:15.029" v="4028" actId="164"/>
          <ac:spMkLst>
            <pc:docMk/>
            <pc:sldMk cId="1114374524" sldId="335"/>
            <ac:spMk id="6385" creationId="{57ECD67F-A602-4AD0-A236-BB27EDD18611}"/>
          </ac:spMkLst>
        </pc:spChg>
        <pc:spChg chg="mod topLvl">
          <ac:chgData name="GUY Margaux" userId="e01a3446-2140-426a-aa3c-4bc15b164290" providerId="ADAL" clId="{B1EB8964-F517-46F4-877C-BFC95192D7DA}" dt="2024-08-20T14:26:15.029" v="4028" actId="164"/>
          <ac:spMkLst>
            <pc:docMk/>
            <pc:sldMk cId="1114374524" sldId="335"/>
            <ac:spMk id="6386" creationId="{2E2E9396-0B95-4EBF-8D91-ED78C3C73D04}"/>
          </ac:spMkLst>
        </pc:spChg>
        <pc:spChg chg="mod topLvl">
          <ac:chgData name="GUY Margaux" userId="e01a3446-2140-426a-aa3c-4bc15b164290" providerId="ADAL" clId="{B1EB8964-F517-46F4-877C-BFC95192D7DA}" dt="2024-08-20T14:26:15.029" v="4028" actId="164"/>
          <ac:spMkLst>
            <pc:docMk/>
            <pc:sldMk cId="1114374524" sldId="335"/>
            <ac:spMk id="6387" creationId="{9A9735C4-7FBD-4492-BBD0-02947597E983}"/>
          </ac:spMkLst>
        </pc:spChg>
        <pc:spChg chg="mod ord topLvl">
          <ac:chgData name="GUY Margaux" userId="e01a3446-2140-426a-aa3c-4bc15b164290" providerId="ADAL" clId="{B1EB8964-F517-46F4-877C-BFC95192D7DA}" dt="2024-08-20T14:23:14.228" v="3974" actId="164"/>
          <ac:spMkLst>
            <pc:docMk/>
            <pc:sldMk cId="1114374524" sldId="335"/>
            <ac:spMk id="6388" creationId="{BEB50F8B-9CC2-4A35-A724-199BADEB6C7A}"/>
          </ac:spMkLst>
        </pc:spChg>
        <pc:spChg chg="mod ord topLvl">
          <ac:chgData name="GUY Margaux" userId="e01a3446-2140-426a-aa3c-4bc15b164290" providerId="ADAL" clId="{B1EB8964-F517-46F4-877C-BFC95192D7DA}" dt="2024-08-20T14:25:00.919" v="4006" actId="164"/>
          <ac:spMkLst>
            <pc:docMk/>
            <pc:sldMk cId="1114374524" sldId="335"/>
            <ac:spMk id="6389" creationId="{3B9AFF05-E761-4677-895C-7CCBAC414522}"/>
          </ac:spMkLst>
        </pc:spChg>
        <pc:spChg chg="mod topLvl">
          <ac:chgData name="GUY Margaux" userId="e01a3446-2140-426a-aa3c-4bc15b164290" providerId="ADAL" clId="{B1EB8964-F517-46F4-877C-BFC95192D7DA}" dt="2024-08-20T14:27:53.255" v="4051" actId="164"/>
          <ac:spMkLst>
            <pc:docMk/>
            <pc:sldMk cId="1114374524" sldId="335"/>
            <ac:spMk id="6390" creationId="{D5F6BE42-C32A-4C3C-9729-B1F025C109CF}"/>
          </ac:spMkLst>
        </pc:spChg>
        <pc:spChg chg="mod topLvl">
          <ac:chgData name="GUY Margaux" userId="e01a3446-2140-426a-aa3c-4bc15b164290" providerId="ADAL" clId="{B1EB8964-F517-46F4-877C-BFC95192D7DA}" dt="2024-08-20T14:27:53.255" v="4051" actId="164"/>
          <ac:spMkLst>
            <pc:docMk/>
            <pc:sldMk cId="1114374524" sldId="335"/>
            <ac:spMk id="6391" creationId="{50B78FF3-289E-45EA-B014-3D80CCD6BB49}"/>
          </ac:spMkLst>
        </pc:spChg>
        <pc:spChg chg="mod topLvl">
          <ac:chgData name="GUY Margaux" userId="e01a3446-2140-426a-aa3c-4bc15b164290" providerId="ADAL" clId="{B1EB8964-F517-46F4-877C-BFC95192D7DA}" dt="2024-08-20T14:27:53.255" v="4051" actId="164"/>
          <ac:spMkLst>
            <pc:docMk/>
            <pc:sldMk cId="1114374524" sldId="335"/>
            <ac:spMk id="6392" creationId="{2BB9AD11-7D10-4CD1-ABA1-9264503F21F0}"/>
          </ac:spMkLst>
        </pc:spChg>
        <pc:spChg chg="mod topLvl">
          <ac:chgData name="GUY Margaux" userId="e01a3446-2140-426a-aa3c-4bc15b164290" providerId="ADAL" clId="{B1EB8964-F517-46F4-877C-BFC95192D7DA}" dt="2024-08-20T14:26:15.029" v="4028" actId="164"/>
          <ac:spMkLst>
            <pc:docMk/>
            <pc:sldMk cId="1114374524" sldId="335"/>
            <ac:spMk id="6393" creationId="{24DD7AF9-CA42-421A-A5FD-95F333FBF825}"/>
          </ac:spMkLst>
        </pc:spChg>
        <pc:spChg chg="mod topLvl">
          <ac:chgData name="GUY Margaux" userId="e01a3446-2140-426a-aa3c-4bc15b164290" providerId="ADAL" clId="{B1EB8964-F517-46F4-877C-BFC95192D7DA}" dt="2024-08-20T14:26:15.029" v="4028" actId="164"/>
          <ac:spMkLst>
            <pc:docMk/>
            <pc:sldMk cId="1114374524" sldId="335"/>
            <ac:spMk id="6394" creationId="{9FF4E393-7748-464D-83F4-75F4F2149076}"/>
          </ac:spMkLst>
        </pc:spChg>
        <pc:spChg chg="mod ord topLvl">
          <ac:chgData name="GUY Margaux" userId="e01a3446-2140-426a-aa3c-4bc15b164290" providerId="ADAL" clId="{B1EB8964-F517-46F4-877C-BFC95192D7DA}" dt="2024-08-20T14:25:51.169" v="4021" actId="164"/>
          <ac:spMkLst>
            <pc:docMk/>
            <pc:sldMk cId="1114374524" sldId="335"/>
            <ac:spMk id="6395" creationId="{0F411132-2AB0-490D-B593-A9FA8C589606}"/>
          </ac:spMkLst>
        </pc:spChg>
        <pc:spChg chg="mod topLvl">
          <ac:chgData name="GUY Margaux" userId="e01a3446-2140-426a-aa3c-4bc15b164290" providerId="ADAL" clId="{B1EB8964-F517-46F4-877C-BFC95192D7DA}" dt="2024-08-20T13:52:16.489" v="3446" actId="164"/>
          <ac:spMkLst>
            <pc:docMk/>
            <pc:sldMk cId="1114374524" sldId="335"/>
            <ac:spMk id="6396" creationId="{AD23693A-B48D-4780-86B4-333B85798CAE}"/>
          </ac:spMkLst>
        </pc:spChg>
        <pc:spChg chg="mod topLvl">
          <ac:chgData name="GUY Margaux" userId="e01a3446-2140-426a-aa3c-4bc15b164290" providerId="ADAL" clId="{B1EB8964-F517-46F4-877C-BFC95192D7DA}" dt="2024-08-20T13:52:16.489" v="3446" actId="164"/>
          <ac:spMkLst>
            <pc:docMk/>
            <pc:sldMk cId="1114374524" sldId="335"/>
            <ac:spMk id="6397" creationId="{0BC182F3-A494-42F7-B4D4-FB7139D7659E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398" creationId="{D62ABD0C-5C63-4A69-BF07-DDF1035BBC79}"/>
          </ac:spMkLst>
        </pc:spChg>
        <pc:spChg chg="mod topLvl">
          <ac:chgData name="GUY Margaux" userId="e01a3446-2140-426a-aa3c-4bc15b164290" providerId="ADAL" clId="{B1EB8964-F517-46F4-877C-BFC95192D7DA}" dt="2024-08-20T14:43:52.633" v="4229" actId="552"/>
          <ac:spMkLst>
            <pc:docMk/>
            <pc:sldMk cId="1114374524" sldId="335"/>
            <ac:spMk id="6399" creationId="{A73B2369-FA12-4CB3-B35E-67E3A8B1ACC1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00" creationId="{AFE796E1-93AE-4915-963E-00AA331CA0A5}"/>
          </ac:spMkLst>
        </pc:spChg>
        <pc:spChg chg="mod topLvl">
          <ac:chgData name="GUY Margaux" userId="e01a3446-2140-426a-aa3c-4bc15b164290" providerId="ADAL" clId="{B1EB8964-F517-46F4-877C-BFC95192D7DA}" dt="2024-08-20T14:44:08.290" v="4233" actId="552"/>
          <ac:spMkLst>
            <pc:docMk/>
            <pc:sldMk cId="1114374524" sldId="335"/>
            <ac:spMk id="6401" creationId="{17FE67EF-26A8-4AAA-9FC0-F20779740D92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02" creationId="{DEF5442D-36E9-43F3-9A5B-1FB037B184DD}"/>
          </ac:spMkLst>
        </pc:spChg>
        <pc:spChg chg="mod topLvl">
          <ac:chgData name="GUY Margaux" userId="e01a3446-2140-426a-aa3c-4bc15b164290" providerId="ADAL" clId="{B1EB8964-F517-46F4-877C-BFC95192D7DA}" dt="2024-08-20T14:44:28.786" v="4237" actId="552"/>
          <ac:spMkLst>
            <pc:docMk/>
            <pc:sldMk cId="1114374524" sldId="335"/>
            <ac:spMk id="6403" creationId="{CE8BE887-36FF-4807-96FD-C46983A704CB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04" creationId="{9F5CE10A-B931-4538-BE0B-F160C25ACB11}"/>
          </ac:spMkLst>
        </pc:spChg>
        <pc:spChg chg="mod topLvl">
          <ac:chgData name="GUY Margaux" userId="e01a3446-2140-426a-aa3c-4bc15b164290" providerId="ADAL" clId="{B1EB8964-F517-46F4-877C-BFC95192D7DA}" dt="2024-08-20T14:43:04.762" v="4213" actId="552"/>
          <ac:spMkLst>
            <pc:docMk/>
            <pc:sldMk cId="1114374524" sldId="335"/>
            <ac:spMk id="6405" creationId="{75358EE5-CFC4-4CE2-B338-DFAF3965D039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06" creationId="{A981403C-5C97-45A2-B394-904672E8FF8B}"/>
          </ac:spMkLst>
        </pc:spChg>
        <pc:spChg chg="mod topLvl">
          <ac:chgData name="GUY Margaux" userId="e01a3446-2140-426a-aa3c-4bc15b164290" providerId="ADAL" clId="{B1EB8964-F517-46F4-877C-BFC95192D7DA}" dt="2024-08-20T14:43:11.378" v="4215" actId="552"/>
          <ac:spMkLst>
            <pc:docMk/>
            <pc:sldMk cId="1114374524" sldId="335"/>
            <ac:spMk id="6407" creationId="{C3028BFC-D296-4116-8550-DAFB9C7A9192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08" creationId="{5BBA848F-2D53-4778-8C99-1EBBCF74378B}"/>
          </ac:spMkLst>
        </pc:spChg>
        <pc:spChg chg="mod topLvl">
          <ac:chgData name="GUY Margaux" userId="e01a3446-2140-426a-aa3c-4bc15b164290" providerId="ADAL" clId="{B1EB8964-F517-46F4-877C-BFC95192D7DA}" dt="2024-08-20T14:43:34.075" v="4225" actId="552"/>
          <ac:spMkLst>
            <pc:docMk/>
            <pc:sldMk cId="1114374524" sldId="335"/>
            <ac:spMk id="6409" creationId="{2CB65F30-4C1E-4542-8940-A024740EA529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10" creationId="{F140B787-1A98-4B71-959F-45111543382A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11" creationId="{497F39FB-B95D-483C-A1F0-CB1A253CA9E9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12" creationId="{47482B9D-FCE7-4B6C-8BD7-0F61D1671C2D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13" creationId="{ED426452-8B4D-4912-B7F5-E0092A9EE6E4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14" creationId="{4785C55D-D926-4BCA-B3E7-139DBCDCE3C9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15" creationId="{2EFFBF61-74D8-4FB3-9872-6A50D65A81F9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16" creationId="{27E32E88-C914-45A9-89C3-9EE8D4BEC79F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17" creationId="{7589F170-D908-48A4-9F59-1BFFAE8E9D88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18" creationId="{893FC173-259C-49E9-B3F9-F44D5787778C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19" creationId="{B8143EC2-6C4D-4A8A-A20F-649FE8D9B268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20" creationId="{D0439F3E-ED22-418B-AFFE-56446119BEF1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21" creationId="{1D021780-BDB4-4CC3-921E-DB773797DCC2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22" creationId="{5FAFD3AB-9127-4A3A-B2EC-894D066F3BCC}"/>
          </ac:spMkLst>
        </pc:spChg>
        <pc:spChg chg="mod topLvl">
          <ac:chgData name="GUY Margaux" userId="e01a3446-2140-426a-aa3c-4bc15b164290" providerId="ADAL" clId="{B1EB8964-F517-46F4-877C-BFC95192D7DA}" dt="2024-08-20T14:16:59.261" v="3857" actId="1076"/>
          <ac:spMkLst>
            <pc:docMk/>
            <pc:sldMk cId="1114374524" sldId="335"/>
            <ac:spMk id="6423" creationId="{C365D562-CC09-4983-866D-1AD981BC0753}"/>
          </ac:spMkLst>
        </pc:spChg>
        <pc:spChg chg="mod topLvl">
          <ac:chgData name="GUY Margaux" userId="e01a3446-2140-426a-aa3c-4bc15b164290" providerId="ADAL" clId="{B1EB8964-F517-46F4-877C-BFC95192D7DA}" dt="2024-08-20T14:16:52.833" v="3855" actId="165"/>
          <ac:spMkLst>
            <pc:docMk/>
            <pc:sldMk cId="1114374524" sldId="335"/>
            <ac:spMk id="6424" creationId="{45628BDE-A28C-4C08-A365-F7CDABAC0D5C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25" creationId="{7000973F-297B-45E8-A8EB-3A85FA1D41AA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26" creationId="{605247FE-5575-438E-B373-554E7E828CCB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27" creationId="{844D6BD4-84F1-4286-AAEA-5030C6AE08A4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28" creationId="{231461FC-0411-42A7-AA4D-EEB4633115CD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29" creationId="{7DED14AF-D020-48D8-8D52-DE9F3C2534DF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30" creationId="{9D9A563C-263B-4132-BFCE-87C8D220E10B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31" creationId="{EC856F06-6A28-4658-BE7C-5537262BCE30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32" creationId="{1494DF13-5A7D-4B1B-9AE6-5E332FD5A871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33" creationId="{45938151-04B0-4FDF-AD2E-C1722B096B57}"/>
          </ac:spMkLst>
        </pc:spChg>
        <pc:spChg chg="mod topLvl">
          <ac:chgData name="GUY Margaux" userId="e01a3446-2140-426a-aa3c-4bc15b164290" providerId="ADAL" clId="{B1EB8964-F517-46F4-877C-BFC95192D7DA}" dt="2024-08-20T14:25:46.737" v="4020" actId="165"/>
          <ac:spMkLst>
            <pc:docMk/>
            <pc:sldMk cId="1114374524" sldId="335"/>
            <ac:spMk id="6434" creationId="{86E7243D-61D1-47BB-B5CA-5749D9DB1597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35" creationId="{9EAE64D6-A984-4016-85B0-DC8DCE61F70F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36" creationId="{92EBAD3F-CB3C-4652-8878-0B10CFEC49E8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37" creationId="{4019E9AF-C9DC-4421-B52C-006BB30452A5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38" creationId="{890C3A59-2617-4D2C-AE5C-55E341A9966A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39" creationId="{E2B3CFD4-F35C-4A80-A327-163C0EC08E67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40" creationId="{E4F2159E-9029-40CC-B2F0-CC5807ED65CF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41" creationId="{51EE1A50-0071-4E3A-AC98-9CCEA11F3651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42" creationId="{7D0C98C2-8BAF-4F2B-9F80-8470F6E592BD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43" creationId="{9640194F-267A-490A-9456-228368069793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44" creationId="{F16DAEA7-DE5C-4B49-93B4-DADAD68934FD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45" creationId="{1230DFFF-41BE-406D-A8A2-CB3F4082ADA0}"/>
          </ac:spMkLst>
        </pc:spChg>
        <pc:spChg chg="mod topLvl">
          <ac:chgData name="GUY Margaux" userId="e01a3446-2140-426a-aa3c-4bc15b164290" providerId="ADAL" clId="{B1EB8964-F517-46F4-877C-BFC95192D7DA}" dt="2024-08-20T13:53:55.663" v="3494" actId="1076"/>
          <ac:spMkLst>
            <pc:docMk/>
            <pc:sldMk cId="1114374524" sldId="335"/>
            <ac:spMk id="6446" creationId="{963F0822-CAD0-411D-9F79-FCA7DE093D6F}"/>
          </ac:spMkLst>
        </pc:spChg>
        <pc:spChg chg="mod topLvl">
          <ac:chgData name="GUY Margaux" userId="e01a3446-2140-426a-aa3c-4bc15b164290" providerId="ADAL" clId="{B1EB8964-F517-46F4-877C-BFC95192D7DA}" dt="2024-08-20T13:54:01.013" v="3496" actId="1076"/>
          <ac:spMkLst>
            <pc:docMk/>
            <pc:sldMk cId="1114374524" sldId="335"/>
            <ac:spMk id="6447" creationId="{75E84EE4-C410-41B9-9730-DCC0FB094B83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48" creationId="{128A4CFA-FF22-41B7-AFA5-D6CE119A07AC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49" creationId="{884848F9-2C22-4427-A9D8-5762CE145658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50" creationId="{DAC60186-7044-4393-9518-C497C0F6BDC2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51" creationId="{8847D29D-4713-4692-9361-D09194CC79A5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52" creationId="{1E9CE575-3343-48B9-AD3B-B3FFF3CBBAA9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53" creationId="{AD7B7A80-E0C8-49E2-AAFB-1D0FB0B5AC51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54" creationId="{49C03C4E-FDBD-4B11-905F-A8E53F26F22E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55" creationId="{C4D387B6-7F96-420D-A919-85DE50FEEFD0}"/>
          </ac:spMkLst>
        </pc:spChg>
        <pc:spChg chg="mod topLvl">
          <ac:chgData name="GUY Margaux" userId="e01a3446-2140-426a-aa3c-4bc15b164290" providerId="ADAL" clId="{B1EB8964-F517-46F4-877C-BFC95192D7DA}" dt="2024-08-20T13:56:38.212" v="3555" actId="165"/>
          <ac:spMkLst>
            <pc:docMk/>
            <pc:sldMk cId="1114374524" sldId="335"/>
            <ac:spMk id="6456" creationId="{135AC84F-4229-41B2-A364-4076073C16FA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57" creationId="{4E4D10A9-13EE-4CD5-96AE-B2F07C0DB19B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58" creationId="{E3502379-8B93-4976-898C-6BB8F5E208EB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59" creationId="{A44F265B-3418-4277-9CE2-493D11858EEB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60" creationId="{E9756245-288A-4B0E-9A6A-3D353B4703F3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61" creationId="{C767C707-500E-4273-975E-3F8053515B67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62" creationId="{E879E935-8932-4092-9EEB-93CBD093B902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63" creationId="{68A88D35-CFCE-498E-90AB-1092C7B8D371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64" creationId="{F5C7D169-D8FD-4078-9F7D-12F9084F131B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65" creationId="{C6BCC35C-9858-44CF-A3C4-9226AB658CE5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66" creationId="{3A9DE964-9D98-4BF9-8AE5-414C3EF39267}"/>
          </ac:spMkLst>
        </pc:spChg>
        <pc:spChg chg="mod topLvl">
          <ac:chgData name="GUY Margaux" userId="e01a3446-2140-426a-aa3c-4bc15b164290" providerId="ADAL" clId="{B1EB8964-F517-46F4-877C-BFC95192D7DA}" dt="2024-08-20T14:03:12.206" v="3677" actId="164"/>
          <ac:spMkLst>
            <pc:docMk/>
            <pc:sldMk cId="1114374524" sldId="335"/>
            <ac:spMk id="6467" creationId="{3F8D8473-F83D-44A3-918B-FED0DD0C1627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68" creationId="{9F0DEF1A-6031-48FB-B47A-48EF96A77E5E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69" creationId="{BC1F8884-D88A-4890-8438-A02D4D52FAE1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70" creationId="{EF9461C8-5EBB-452A-B0EE-9F8758B91AA0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71" creationId="{5F67E1CF-941E-4F76-AFA7-0A44206752FF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72" creationId="{7441A59F-6782-4655-BFBF-B22C0BBE6557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73" creationId="{767CD54F-4685-4363-B778-F5C68DF1B77E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74" creationId="{1D728447-FCD6-4327-8532-A81AF9577FB5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75" creationId="{DB3DDB8E-52BA-417A-ACBD-67C66FB17FD0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76" creationId="{8F5DF6B7-C12C-4647-B41C-7609EC7C68F8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77" creationId="{5B4E3A07-1F9A-421A-9633-BFFAD46D2FF5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78" creationId="{042D2301-2ABB-467F-BBE4-C85B37087CB0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79" creationId="{B7ED9A4C-F5BB-46F3-A046-22117F489CA7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80" creationId="{34FE9D3C-7AA3-47D6-879A-3E46DCE7C39A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81" creationId="{C79AE53E-79B1-4178-8737-4764F98A75C1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82" creationId="{99D6D1C6-630C-4674-A728-CA65C0BB7AD4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83" creationId="{BB857E85-593A-423F-929C-A3FA8E1FBCC6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84" creationId="{31F4E934-8E19-4142-8477-A1205798F19E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85" creationId="{95562791-D48A-4A56-BB4B-D718296FC84C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86" creationId="{19A8AAEF-12D9-473B-B437-EFF9741CB8BD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87" creationId="{82459655-34EC-463C-A530-BC3F89907063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88" creationId="{F25A97A4-1E27-4C38-AB03-211CD05790C1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89" creationId="{4BE7632B-7AB1-43B1-AC88-73B29F05630E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90" creationId="{EB5BDA9D-F394-450F-9014-646B9B10712C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91" creationId="{D037BCF0-EE4C-4288-A356-04A79DDE3581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92" creationId="{E921C426-93A0-4315-834E-ADB293938C3E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93" creationId="{C1BE2864-45AB-44BE-BA87-17BF29C1DA2E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94" creationId="{CDD00F82-38BE-4E52-944C-95A2526E25A8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95" creationId="{2B98F2F0-AE19-4E80-B83E-D5C6A0AC9059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96" creationId="{D99ABDC1-34D0-4671-A679-062E3DD2A96B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97" creationId="{DFA7FECE-3F61-45D7-9C39-D30E44847E21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98" creationId="{C11127A3-5D55-4B37-8D30-4394E615C86F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499" creationId="{AB8B8528-163D-41C9-A440-A1195A294517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00" creationId="{801EEB4D-3FED-420C-BF9B-D20A4E2D825D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01" creationId="{78764A0C-B710-4AF0-8EC9-9B8B1992835A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02" creationId="{F9D06DFC-EF98-4421-8FBB-3202B8AD26DC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03" creationId="{6170AE61-1330-4416-9147-C0913248425A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04" creationId="{57B534B0-C1B4-4C56-8453-C3897ACB640D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05" creationId="{488F8AC4-30FF-472F-91A9-91D79631280D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06" creationId="{A5AAAA84-C559-4B6A-A06F-C42A319D6175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07" creationId="{97E28724-3707-440C-9507-D5CDAC72A74B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08" creationId="{B28223AD-0491-4106-B7E5-A38AFD725129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09" creationId="{167A18D4-2F2D-4BC8-AF1D-CB4CB6C2738C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10" creationId="{DFF5B8A7-DEBE-4B53-AC3E-C8A979343AB5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11" creationId="{4C0FB253-7FB3-47E8-A1D7-CADCC759B542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12" creationId="{C48E3030-A2DF-4315-BC67-E9159F7FA7C3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13" creationId="{DE68C21D-92FD-4C90-8112-4FD64C796C38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14" creationId="{D98AFA32-2E3B-4095-985E-F9D445973C03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15" creationId="{CE9BDF59-AFC9-45F4-B762-72B6B88C843B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16" creationId="{D2ED53CE-C583-4795-BB1F-D8F956A805E9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17" creationId="{EE21AB7C-F0A2-4E31-9258-CDB5B87C1A89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18" creationId="{69FD3E4B-86B6-4E07-AF7F-D3C0BA9D30C6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19" creationId="{6544C789-D727-40B5-BD7F-407C62EF9E90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20" creationId="{5B8EA903-DBF3-4997-B1E2-4904FE72D7A8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21" creationId="{A10692B9-D68D-411C-AE6D-6706E8241429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22" creationId="{47BD47A1-DADC-4668-837C-569EAB3CBF00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23" creationId="{48C44846-9274-4F8F-89E1-EE461E9E154D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24" creationId="{EFAE8DA7-E191-4209-B65E-BBA6A84C80A9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25" creationId="{D60B95B3-18EF-4782-B43E-B80188AA6CF8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26" creationId="{3DD04866-5929-460E-93D2-8C30FFA8D3DD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27" creationId="{13E70F26-A00F-450E-A11F-01B96D6B5FCE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28" creationId="{9DC0496C-DC0C-47B6-8A0B-7A4EFC53FF92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29" creationId="{F6FC935F-80AE-4B72-8CF2-B5AD575E6274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30" creationId="{8365CC96-E163-47A3-B2EC-FB3A48FB73E9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31" creationId="{52CBFF95-BD39-4911-8120-0A8CC331E8E3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32" creationId="{4B1F0A69-DD6B-4CC8-9833-903C0083B2C1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33" creationId="{28F5AED4-B817-4FCD-AD76-8FB48EC25375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34" creationId="{024ADBDD-4BC6-458A-87B3-1FE77654B4AF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35" creationId="{88FBBC33-B949-4AAA-BD39-C06DD6DDAEB2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36" creationId="{5811785F-EAF1-4171-B107-5DCD7D0F36DE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37" creationId="{A98D7361-D317-47AB-80B9-B8763F309B31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38" creationId="{54353B8E-1712-4A46-A30A-0389D457C500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39" creationId="{DAA7105C-78CF-4FE1-AC3D-ACBB7A1161FA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40" creationId="{4BE145E4-2E84-4E47-AEFB-57C4DD18F39F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41" creationId="{CEF7671B-19FC-496A-B336-DB19C2DF075B}"/>
          </ac:spMkLst>
        </pc:spChg>
        <pc:spChg chg="mod topLvl">
          <ac:chgData name="GUY Margaux" userId="e01a3446-2140-426a-aa3c-4bc15b164290" providerId="ADAL" clId="{B1EB8964-F517-46F4-877C-BFC95192D7DA}" dt="2024-08-20T13:50:41.823" v="3416" actId="165"/>
          <ac:spMkLst>
            <pc:docMk/>
            <pc:sldMk cId="1114374524" sldId="335"/>
            <ac:spMk id="6542" creationId="{B0AA02C0-58CF-431F-B3B1-B124BB3723B6}"/>
          </ac:spMkLst>
        </pc:spChg>
        <pc:spChg chg="mod topLvl">
          <ac:chgData name="GUY Margaux" userId="e01a3446-2140-426a-aa3c-4bc15b164290" providerId="ADAL" clId="{B1EB8964-F517-46F4-877C-BFC95192D7DA}" dt="2024-08-20T13:50:57.014" v="3425" actId="947"/>
          <ac:spMkLst>
            <pc:docMk/>
            <pc:sldMk cId="1114374524" sldId="335"/>
            <ac:spMk id="6543" creationId="{D19A950F-DF1C-4814-9C7D-B7C799FD07E9}"/>
          </ac:spMkLst>
        </pc:spChg>
        <pc:spChg chg="del mod topLvl">
          <ac:chgData name="GUY Margaux" userId="e01a3446-2140-426a-aa3c-4bc15b164290" providerId="ADAL" clId="{B1EB8964-F517-46F4-877C-BFC95192D7DA}" dt="2024-08-20T14:33:07.309" v="4113" actId="478"/>
          <ac:spMkLst>
            <pc:docMk/>
            <pc:sldMk cId="1114374524" sldId="335"/>
            <ac:spMk id="6544" creationId="{FBC57EB4-1968-4E6F-9CC8-B2828B91A626}"/>
          </ac:spMkLst>
        </pc:spChg>
        <pc:spChg chg="del mod topLvl">
          <ac:chgData name="GUY Margaux" userId="e01a3446-2140-426a-aa3c-4bc15b164290" providerId="ADAL" clId="{B1EB8964-F517-46F4-877C-BFC95192D7DA}" dt="2024-08-20T14:33:01.728" v="4110" actId="478"/>
          <ac:spMkLst>
            <pc:docMk/>
            <pc:sldMk cId="1114374524" sldId="335"/>
            <ac:spMk id="6545" creationId="{DE26EA7D-DAD1-410F-BF7A-2899CD04FECD}"/>
          </ac:spMkLst>
        </pc:spChg>
        <pc:spChg chg="mod topLvl">
          <ac:chgData name="GUY Margaux" userId="e01a3446-2140-426a-aa3c-4bc15b164290" providerId="ADAL" clId="{B1EB8964-F517-46F4-877C-BFC95192D7DA}" dt="2024-08-20T14:33:57.088" v="4122" actId="164"/>
          <ac:spMkLst>
            <pc:docMk/>
            <pc:sldMk cId="1114374524" sldId="335"/>
            <ac:spMk id="6546" creationId="{BCC285C1-8EF7-49FC-BCC3-3349B330A791}"/>
          </ac:spMkLst>
        </pc:spChg>
        <pc:spChg chg="mod topLvl">
          <ac:chgData name="GUY Margaux" userId="e01a3446-2140-426a-aa3c-4bc15b164290" providerId="ADAL" clId="{B1EB8964-F517-46F4-877C-BFC95192D7DA}" dt="2024-08-20T14:33:57.088" v="4122" actId="164"/>
          <ac:spMkLst>
            <pc:docMk/>
            <pc:sldMk cId="1114374524" sldId="335"/>
            <ac:spMk id="6547" creationId="{91E1C107-18E5-4887-A4B4-7FBE382AB744}"/>
          </ac:spMkLst>
        </pc:spChg>
        <pc:spChg chg="del mod topLvl">
          <ac:chgData name="GUY Margaux" userId="e01a3446-2140-426a-aa3c-4bc15b164290" providerId="ADAL" clId="{B1EB8964-F517-46F4-877C-BFC95192D7DA}" dt="2024-08-20T14:33:04.817" v="4111" actId="478"/>
          <ac:spMkLst>
            <pc:docMk/>
            <pc:sldMk cId="1114374524" sldId="335"/>
            <ac:spMk id="6548" creationId="{472FEEDD-3F62-4180-B9F3-A0EC1830DCF8}"/>
          </ac:spMkLst>
        </pc:spChg>
        <pc:spChg chg="mod topLvl">
          <ac:chgData name="GUY Margaux" userId="e01a3446-2140-426a-aa3c-4bc15b164290" providerId="ADAL" clId="{B1EB8964-F517-46F4-877C-BFC95192D7DA}" dt="2024-08-20T14:33:57.088" v="4122" actId="164"/>
          <ac:spMkLst>
            <pc:docMk/>
            <pc:sldMk cId="1114374524" sldId="335"/>
            <ac:spMk id="6549" creationId="{73932725-B196-41E1-9A61-98D10E6DC442}"/>
          </ac:spMkLst>
        </pc:spChg>
        <pc:spChg chg="mod topLvl">
          <ac:chgData name="GUY Margaux" userId="e01a3446-2140-426a-aa3c-4bc15b164290" providerId="ADAL" clId="{B1EB8964-F517-46F4-877C-BFC95192D7DA}" dt="2024-08-20T14:33:57.088" v="4122" actId="164"/>
          <ac:spMkLst>
            <pc:docMk/>
            <pc:sldMk cId="1114374524" sldId="335"/>
            <ac:spMk id="6550" creationId="{DC605CB7-4FD1-4B8F-82DF-8D9090C3670D}"/>
          </ac:spMkLst>
        </pc:spChg>
        <pc:spChg chg="mod topLvl">
          <ac:chgData name="GUY Margaux" userId="e01a3446-2140-426a-aa3c-4bc15b164290" providerId="ADAL" clId="{B1EB8964-F517-46F4-877C-BFC95192D7DA}" dt="2024-08-20T14:33:57.088" v="4122" actId="164"/>
          <ac:spMkLst>
            <pc:docMk/>
            <pc:sldMk cId="1114374524" sldId="335"/>
            <ac:spMk id="6551" creationId="{3E0A4EBF-1C4E-4E1B-8DCB-62CE2BA6D802}"/>
          </ac:spMkLst>
        </pc:spChg>
        <pc:spChg chg="del mod topLvl">
          <ac:chgData name="GUY Margaux" userId="e01a3446-2140-426a-aa3c-4bc15b164290" providerId="ADAL" clId="{B1EB8964-F517-46F4-877C-BFC95192D7DA}" dt="2024-08-20T14:33:06.446" v="4112" actId="478"/>
          <ac:spMkLst>
            <pc:docMk/>
            <pc:sldMk cId="1114374524" sldId="335"/>
            <ac:spMk id="6552" creationId="{157E5D3D-A32C-4B64-9488-42447F199D90}"/>
          </ac:spMkLst>
        </pc:spChg>
        <pc:spChg chg="mod topLvl">
          <ac:chgData name="GUY Margaux" userId="e01a3446-2140-426a-aa3c-4bc15b164290" providerId="ADAL" clId="{B1EB8964-F517-46F4-877C-BFC95192D7DA}" dt="2024-08-20T14:33:57.088" v="4122" actId="164"/>
          <ac:spMkLst>
            <pc:docMk/>
            <pc:sldMk cId="1114374524" sldId="335"/>
            <ac:spMk id="6553" creationId="{294C2182-33DF-40AD-9FD0-284803542DC2}"/>
          </ac:spMkLst>
        </pc:spChg>
        <pc:spChg chg="mod topLvl">
          <ac:chgData name="GUY Margaux" userId="e01a3446-2140-426a-aa3c-4bc15b164290" providerId="ADAL" clId="{B1EB8964-F517-46F4-877C-BFC95192D7DA}" dt="2024-08-20T14:33:57.088" v="4122" actId="164"/>
          <ac:spMkLst>
            <pc:docMk/>
            <pc:sldMk cId="1114374524" sldId="335"/>
            <ac:spMk id="6554" creationId="{43EE0EAD-3730-4524-97E8-430821E781D4}"/>
          </ac:spMkLst>
        </pc:spChg>
        <pc:spChg chg="mod topLvl">
          <ac:chgData name="GUY Margaux" userId="e01a3446-2140-426a-aa3c-4bc15b164290" providerId="ADAL" clId="{B1EB8964-F517-46F4-877C-BFC95192D7DA}" dt="2024-08-20T14:33:57.088" v="4122" actId="164"/>
          <ac:spMkLst>
            <pc:docMk/>
            <pc:sldMk cId="1114374524" sldId="335"/>
            <ac:spMk id="6555" creationId="{3920CAFD-D596-409B-B204-8EF4D1979C5D}"/>
          </ac:spMkLst>
        </pc:spChg>
        <pc:spChg chg="mod topLvl">
          <ac:chgData name="GUY Margaux" userId="e01a3446-2140-426a-aa3c-4bc15b164290" providerId="ADAL" clId="{B1EB8964-F517-46F4-877C-BFC95192D7DA}" dt="2024-08-20T14:33:57.088" v="4122" actId="164"/>
          <ac:spMkLst>
            <pc:docMk/>
            <pc:sldMk cId="1114374524" sldId="335"/>
            <ac:spMk id="6556" creationId="{FDE87B95-3F97-40B6-B27A-27308A087D23}"/>
          </ac:spMkLst>
        </pc:spChg>
        <pc:spChg chg="mod topLvl">
          <ac:chgData name="GUY Margaux" userId="e01a3446-2140-426a-aa3c-4bc15b164290" providerId="ADAL" clId="{B1EB8964-F517-46F4-877C-BFC95192D7DA}" dt="2024-08-20T14:33:57.088" v="4122" actId="164"/>
          <ac:spMkLst>
            <pc:docMk/>
            <pc:sldMk cId="1114374524" sldId="335"/>
            <ac:spMk id="6557" creationId="{E4484915-AA45-4974-AFA2-476F92922291}"/>
          </ac:spMkLst>
        </pc:spChg>
        <pc:spChg chg="del mod topLvl">
          <ac:chgData name="GUY Margaux" userId="e01a3446-2140-426a-aa3c-4bc15b164290" providerId="ADAL" clId="{B1EB8964-F517-46F4-877C-BFC95192D7DA}" dt="2024-08-20T14:33:10.784" v="4115" actId="478"/>
          <ac:spMkLst>
            <pc:docMk/>
            <pc:sldMk cId="1114374524" sldId="335"/>
            <ac:spMk id="6558" creationId="{315DEA18-1378-4AF6-8A91-25B4FA1AB283}"/>
          </ac:spMkLst>
        </pc:spChg>
        <pc:spChg chg="del mod topLvl">
          <ac:chgData name="GUY Margaux" userId="e01a3446-2140-426a-aa3c-4bc15b164290" providerId="ADAL" clId="{B1EB8964-F517-46F4-877C-BFC95192D7DA}" dt="2024-08-20T14:33:09.087" v="4114" actId="478"/>
          <ac:spMkLst>
            <pc:docMk/>
            <pc:sldMk cId="1114374524" sldId="335"/>
            <ac:spMk id="6559" creationId="{D23562D2-3B55-4821-B907-AF7A5618BCCD}"/>
          </ac:spMkLst>
        </pc:spChg>
        <pc:spChg chg="mod topLvl">
          <ac:chgData name="GUY Margaux" userId="e01a3446-2140-426a-aa3c-4bc15b164290" providerId="ADAL" clId="{B1EB8964-F517-46F4-877C-BFC95192D7DA}" dt="2024-08-20T14:33:57.088" v="4122" actId="164"/>
          <ac:spMkLst>
            <pc:docMk/>
            <pc:sldMk cId="1114374524" sldId="335"/>
            <ac:spMk id="6560" creationId="{6D8D0395-5613-4DDF-B948-20CB5E85B37D}"/>
          </ac:spMkLst>
        </pc:spChg>
        <pc:spChg chg="del mod topLvl">
          <ac:chgData name="GUY Margaux" userId="e01a3446-2140-426a-aa3c-4bc15b164290" providerId="ADAL" clId="{B1EB8964-F517-46F4-877C-BFC95192D7DA}" dt="2024-08-20T13:51:14.687" v="3430" actId="478"/>
          <ac:spMkLst>
            <pc:docMk/>
            <pc:sldMk cId="1114374524" sldId="335"/>
            <ac:spMk id="6561" creationId="{6F279442-F207-471F-87BA-40CCA0E4677C}"/>
          </ac:spMkLst>
        </pc:spChg>
        <pc:spChg chg="mod topLvl">
          <ac:chgData name="GUY Margaux" userId="e01a3446-2140-426a-aa3c-4bc15b164290" providerId="ADAL" clId="{B1EB8964-F517-46F4-877C-BFC95192D7DA}" dt="2024-08-20T14:33:57.088" v="4122" actId="164"/>
          <ac:spMkLst>
            <pc:docMk/>
            <pc:sldMk cId="1114374524" sldId="335"/>
            <ac:spMk id="6562" creationId="{4F3552C9-CEDD-48E2-B4B3-575C5448234A}"/>
          </ac:spMkLst>
        </pc:spChg>
        <pc:spChg chg="mod topLvl">
          <ac:chgData name="GUY Margaux" userId="e01a3446-2140-426a-aa3c-4bc15b164290" providerId="ADAL" clId="{B1EB8964-F517-46F4-877C-BFC95192D7DA}" dt="2024-08-20T14:33:57.088" v="4122" actId="164"/>
          <ac:spMkLst>
            <pc:docMk/>
            <pc:sldMk cId="1114374524" sldId="335"/>
            <ac:spMk id="6563" creationId="{924F04F4-CE66-4139-9009-1C52310F3295}"/>
          </ac:spMkLst>
        </pc:spChg>
        <pc:spChg chg="mod topLvl">
          <ac:chgData name="GUY Margaux" userId="e01a3446-2140-426a-aa3c-4bc15b164290" providerId="ADAL" clId="{B1EB8964-F517-46F4-877C-BFC95192D7DA}" dt="2024-08-20T14:33:57.088" v="4122" actId="164"/>
          <ac:spMkLst>
            <pc:docMk/>
            <pc:sldMk cId="1114374524" sldId="335"/>
            <ac:spMk id="6564" creationId="{AEB1201E-3BF6-4C69-9B2F-C87FD29DDD4D}"/>
          </ac:spMkLst>
        </pc:spChg>
        <pc:spChg chg="mod">
          <ac:chgData name="GUY Margaux" userId="e01a3446-2140-426a-aa3c-4bc15b164290" providerId="ADAL" clId="{B1EB8964-F517-46F4-877C-BFC95192D7DA}" dt="2024-08-20T13:53:17.481" v="3488"/>
          <ac:spMkLst>
            <pc:docMk/>
            <pc:sldMk cId="1114374524" sldId="335"/>
            <ac:spMk id="6566" creationId="{1CEA13A6-9C24-4573-85DD-B8C2F01F37FB}"/>
          </ac:spMkLst>
        </pc:spChg>
        <pc:spChg chg="mod">
          <ac:chgData name="GUY Margaux" userId="e01a3446-2140-426a-aa3c-4bc15b164290" providerId="ADAL" clId="{B1EB8964-F517-46F4-877C-BFC95192D7DA}" dt="2024-08-20T13:53:17.481" v="3488"/>
          <ac:spMkLst>
            <pc:docMk/>
            <pc:sldMk cId="1114374524" sldId="335"/>
            <ac:spMk id="6567" creationId="{DF60C00C-6EE5-409B-B3FD-05CF5A8A3207}"/>
          </ac:spMkLst>
        </pc:spChg>
        <pc:spChg chg="mod">
          <ac:chgData name="GUY Margaux" userId="e01a3446-2140-426a-aa3c-4bc15b164290" providerId="ADAL" clId="{B1EB8964-F517-46F4-877C-BFC95192D7DA}" dt="2024-08-20T13:53:32.153" v="3491"/>
          <ac:spMkLst>
            <pc:docMk/>
            <pc:sldMk cId="1114374524" sldId="335"/>
            <ac:spMk id="6569" creationId="{B473AF57-49FF-4180-8AD7-B8AAEA9B3FD9}"/>
          </ac:spMkLst>
        </pc:spChg>
        <pc:spChg chg="mod">
          <ac:chgData name="GUY Margaux" userId="e01a3446-2140-426a-aa3c-4bc15b164290" providerId="ADAL" clId="{B1EB8964-F517-46F4-877C-BFC95192D7DA}" dt="2024-08-20T13:53:32.153" v="3491"/>
          <ac:spMkLst>
            <pc:docMk/>
            <pc:sldMk cId="1114374524" sldId="335"/>
            <ac:spMk id="6570" creationId="{EA80FC73-7725-4F89-9447-864089B316AB}"/>
          </ac:spMkLst>
        </pc:spChg>
        <pc:spChg chg="mod">
          <ac:chgData name="GUY Margaux" userId="e01a3446-2140-426a-aa3c-4bc15b164290" providerId="ADAL" clId="{B1EB8964-F517-46F4-877C-BFC95192D7DA}" dt="2024-08-20T13:53:32.153" v="3491"/>
          <ac:spMkLst>
            <pc:docMk/>
            <pc:sldMk cId="1114374524" sldId="335"/>
            <ac:spMk id="6571" creationId="{7A10A200-CDAE-4CF3-A75E-C00D39861940}"/>
          </ac:spMkLst>
        </pc:spChg>
        <pc:spChg chg="mod">
          <ac:chgData name="GUY Margaux" userId="e01a3446-2140-426a-aa3c-4bc15b164290" providerId="ADAL" clId="{B1EB8964-F517-46F4-877C-BFC95192D7DA}" dt="2024-08-20T13:53:32.153" v="3491"/>
          <ac:spMkLst>
            <pc:docMk/>
            <pc:sldMk cId="1114374524" sldId="335"/>
            <ac:spMk id="6572" creationId="{BFE028BD-CEE0-4414-AEC7-6FD15BA34ABF}"/>
          </ac:spMkLst>
        </pc:spChg>
        <pc:spChg chg="mod">
          <ac:chgData name="GUY Margaux" userId="e01a3446-2140-426a-aa3c-4bc15b164290" providerId="ADAL" clId="{B1EB8964-F517-46F4-877C-BFC95192D7DA}" dt="2024-08-20T13:53:32.153" v="3491"/>
          <ac:spMkLst>
            <pc:docMk/>
            <pc:sldMk cId="1114374524" sldId="335"/>
            <ac:spMk id="6573" creationId="{A62A9461-8906-429D-968A-EF763B75F439}"/>
          </ac:spMkLst>
        </pc:spChg>
        <pc:spChg chg="mod">
          <ac:chgData name="GUY Margaux" userId="e01a3446-2140-426a-aa3c-4bc15b164290" providerId="ADAL" clId="{B1EB8964-F517-46F4-877C-BFC95192D7DA}" dt="2024-08-20T13:53:32.153" v="3491"/>
          <ac:spMkLst>
            <pc:docMk/>
            <pc:sldMk cId="1114374524" sldId="335"/>
            <ac:spMk id="6574" creationId="{9F2ADC68-5984-4AFE-9415-3D04E15E5CA5}"/>
          </ac:spMkLst>
        </pc:spChg>
        <pc:spChg chg="mod">
          <ac:chgData name="GUY Margaux" userId="e01a3446-2140-426a-aa3c-4bc15b164290" providerId="ADAL" clId="{B1EB8964-F517-46F4-877C-BFC95192D7DA}" dt="2024-08-20T13:53:32.153" v="3491"/>
          <ac:spMkLst>
            <pc:docMk/>
            <pc:sldMk cId="1114374524" sldId="335"/>
            <ac:spMk id="6575" creationId="{F776AA99-D6AA-4721-A83E-3CB333F46D78}"/>
          </ac:spMkLst>
        </pc:spChg>
        <pc:spChg chg="mod">
          <ac:chgData name="GUY Margaux" userId="e01a3446-2140-426a-aa3c-4bc15b164290" providerId="ADAL" clId="{B1EB8964-F517-46F4-877C-BFC95192D7DA}" dt="2024-08-20T13:53:32.153" v="3491"/>
          <ac:spMkLst>
            <pc:docMk/>
            <pc:sldMk cId="1114374524" sldId="335"/>
            <ac:spMk id="6577" creationId="{8AF120B7-A27B-467B-81E1-E8C02CB8DB61}"/>
          </ac:spMkLst>
        </pc:spChg>
        <pc:spChg chg="mod">
          <ac:chgData name="GUY Margaux" userId="e01a3446-2140-426a-aa3c-4bc15b164290" providerId="ADAL" clId="{B1EB8964-F517-46F4-877C-BFC95192D7DA}" dt="2024-08-20T13:53:32.153" v="3491"/>
          <ac:spMkLst>
            <pc:docMk/>
            <pc:sldMk cId="1114374524" sldId="335"/>
            <ac:spMk id="6578" creationId="{975F43A2-AF5E-4D56-8BB8-DEA23CB74E42}"/>
          </ac:spMkLst>
        </pc:spChg>
        <pc:spChg chg="mod">
          <ac:chgData name="GUY Margaux" userId="e01a3446-2140-426a-aa3c-4bc15b164290" providerId="ADAL" clId="{B1EB8964-F517-46F4-877C-BFC95192D7DA}" dt="2024-08-20T13:54:10.266" v="3500"/>
          <ac:spMkLst>
            <pc:docMk/>
            <pc:sldMk cId="1114374524" sldId="335"/>
            <ac:spMk id="6580" creationId="{6222CCF8-7D1F-40D4-9AC3-9EF21CD067FB}"/>
          </ac:spMkLst>
        </pc:spChg>
        <pc:spChg chg="mod">
          <ac:chgData name="GUY Margaux" userId="e01a3446-2140-426a-aa3c-4bc15b164290" providerId="ADAL" clId="{B1EB8964-F517-46F4-877C-BFC95192D7DA}" dt="2024-08-20T13:54:10.266" v="3500"/>
          <ac:spMkLst>
            <pc:docMk/>
            <pc:sldMk cId="1114374524" sldId="335"/>
            <ac:spMk id="6581" creationId="{666F7E5E-5D87-4203-8C67-C432DAC00B1A}"/>
          </ac:spMkLst>
        </pc:spChg>
        <pc:spChg chg="mod">
          <ac:chgData name="GUY Margaux" userId="e01a3446-2140-426a-aa3c-4bc15b164290" providerId="ADAL" clId="{B1EB8964-F517-46F4-877C-BFC95192D7DA}" dt="2024-08-20T13:54:10.266" v="3500"/>
          <ac:spMkLst>
            <pc:docMk/>
            <pc:sldMk cId="1114374524" sldId="335"/>
            <ac:spMk id="6582" creationId="{B537007E-22E5-482C-A7B9-D7049805FF9B}"/>
          </ac:spMkLst>
        </pc:spChg>
        <pc:spChg chg="mod">
          <ac:chgData name="GUY Margaux" userId="e01a3446-2140-426a-aa3c-4bc15b164290" providerId="ADAL" clId="{B1EB8964-F517-46F4-877C-BFC95192D7DA}" dt="2024-08-20T13:54:10.266" v="3500"/>
          <ac:spMkLst>
            <pc:docMk/>
            <pc:sldMk cId="1114374524" sldId="335"/>
            <ac:spMk id="6583" creationId="{D365F741-C3A7-47B1-943A-10186EC4DD4E}"/>
          </ac:spMkLst>
        </pc:spChg>
        <pc:spChg chg="mod">
          <ac:chgData name="GUY Margaux" userId="e01a3446-2140-426a-aa3c-4bc15b164290" providerId="ADAL" clId="{B1EB8964-F517-46F4-877C-BFC95192D7DA}" dt="2024-08-20T13:54:10.266" v="3500"/>
          <ac:spMkLst>
            <pc:docMk/>
            <pc:sldMk cId="1114374524" sldId="335"/>
            <ac:spMk id="6584" creationId="{214C9224-DDD6-47DA-98D1-F2F8D6F93400}"/>
          </ac:spMkLst>
        </pc:spChg>
        <pc:spChg chg="mod">
          <ac:chgData name="GUY Margaux" userId="e01a3446-2140-426a-aa3c-4bc15b164290" providerId="ADAL" clId="{B1EB8964-F517-46F4-877C-BFC95192D7DA}" dt="2024-08-20T13:54:10.266" v="3500"/>
          <ac:spMkLst>
            <pc:docMk/>
            <pc:sldMk cId="1114374524" sldId="335"/>
            <ac:spMk id="6585" creationId="{A808C9F7-D35C-406E-BD04-7DADE90B5498}"/>
          </ac:spMkLst>
        </pc:spChg>
        <pc:spChg chg="mod">
          <ac:chgData name="GUY Margaux" userId="e01a3446-2140-426a-aa3c-4bc15b164290" providerId="ADAL" clId="{B1EB8964-F517-46F4-877C-BFC95192D7DA}" dt="2024-08-20T13:54:10.266" v="3500"/>
          <ac:spMkLst>
            <pc:docMk/>
            <pc:sldMk cId="1114374524" sldId="335"/>
            <ac:spMk id="6586" creationId="{53F83902-04E3-4950-AEE6-84D40D1CE06E}"/>
          </ac:spMkLst>
        </pc:spChg>
        <pc:spChg chg="mod">
          <ac:chgData name="GUY Margaux" userId="e01a3446-2140-426a-aa3c-4bc15b164290" providerId="ADAL" clId="{B1EB8964-F517-46F4-877C-BFC95192D7DA}" dt="2024-08-20T13:54:10.266" v="3500"/>
          <ac:spMkLst>
            <pc:docMk/>
            <pc:sldMk cId="1114374524" sldId="335"/>
            <ac:spMk id="6588" creationId="{7751628A-D9AA-48CF-AD8F-D2C6163E5364}"/>
          </ac:spMkLst>
        </pc:spChg>
        <pc:spChg chg="mod">
          <ac:chgData name="GUY Margaux" userId="e01a3446-2140-426a-aa3c-4bc15b164290" providerId="ADAL" clId="{B1EB8964-F517-46F4-877C-BFC95192D7DA}" dt="2024-08-20T13:54:10.266" v="3500"/>
          <ac:spMkLst>
            <pc:docMk/>
            <pc:sldMk cId="1114374524" sldId="335"/>
            <ac:spMk id="6589" creationId="{25035269-C4FE-46C5-B7D5-0F0D0BD0C470}"/>
          </ac:spMkLst>
        </pc:spChg>
        <pc:spChg chg="mod">
          <ac:chgData name="GUY Margaux" userId="e01a3446-2140-426a-aa3c-4bc15b164290" providerId="ADAL" clId="{B1EB8964-F517-46F4-877C-BFC95192D7DA}" dt="2024-08-20T13:54:10.266" v="3500"/>
          <ac:spMkLst>
            <pc:docMk/>
            <pc:sldMk cId="1114374524" sldId="335"/>
            <ac:spMk id="6590" creationId="{77A561DF-A5DA-4F8A-B2BF-054DFBD58637}"/>
          </ac:spMkLst>
        </pc:spChg>
        <pc:spChg chg="mod">
          <ac:chgData name="GUY Margaux" userId="e01a3446-2140-426a-aa3c-4bc15b164290" providerId="ADAL" clId="{B1EB8964-F517-46F4-877C-BFC95192D7DA}" dt="2024-08-20T13:54:10.266" v="3500"/>
          <ac:spMkLst>
            <pc:docMk/>
            <pc:sldMk cId="1114374524" sldId="335"/>
            <ac:spMk id="6591" creationId="{607D6998-A212-44A3-9EED-EA2CF757EB57}"/>
          </ac:spMkLst>
        </pc:spChg>
        <pc:spChg chg="mod">
          <ac:chgData name="GUY Margaux" userId="e01a3446-2140-426a-aa3c-4bc15b164290" providerId="ADAL" clId="{B1EB8964-F517-46F4-877C-BFC95192D7DA}" dt="2024-08-20T13:54:10.266" v="3500"/>
          <ac:spMkLst>
            <pc:docMk/>
            <pc:sldMk cId="1114374524" sldId="335"/>
            <ac:spMk id="6592" creationId="{32DAD1A0-483E-4DFA-8681-CE531F156CF3}"/>
          </ac:spMkLst>
        </pc:spChg>
        <pc:spChg chg="mod">
          <ac:chgData name="GUY Margaux" userId="e01a3446-2140-426a-aa3c-4bc15b164290" providerId="ADAL" clId="{B1EB8964-F517-46F4-877C-BFC95192D7DA}" dt="2024-08-20T13:54:10.266" v="3500"/>
          <ac:spMkLst>
            <pc:docMk/>
            <pc:sldMk cId="1114374524" sldId="335"/>
            <ac:spMk id="6593" creationId="{DF426DD7-3BA1-4279-9044-24D7119A2590}"/>
          </ac:spMkLst>
        </pc:spChg>
        <pc:spChg chg="mod">
          <ac:chgData name="GUY Margaux" userId="e01a3446-2140-426a-aa3c-4bc15b164290" providerId="ADAL" clId="{B1EB8964-F517-46F4-877C-BFC95192D7DA}" dt="2024-08-20T13:54:10.266" v="3500"/>
          <ac:spMkLst>
            <pc:docMk/>
            <pc:sldMk cId="1114374524" sldId="335"/>
            <ac:spMk id="6594" creationId="{AAFA7436-317E-4DB3-848F-DC88CF67B7DF}"/>
          </ac:spMkLst>
        </pc:spChg>
        <pc:spChg chg="mod">
          <ac:chgData name="GUY Margaux" userId="e01a3446-2140-426a-aa3c-4bc15b164290" providerId="ADAL" clId="{B1EB8964-F517-46F4-877C-BFC95192D7DA}" dt="2024-08-20T13:54:10.266" v="3500"/>
          <ac:spMkLst>
            <pc:docMk/>
            <pc:sldMk cId="1114374524" sldId="335"/>
            <ac:spMk id="6596" creationId="{00C931F7-0982-4E25-8F1C-DDF378369C5E}"/>
          </ac:spMkLst>
        </pc:spChg>
        <pc:spChg chg="mod">
          <ac:chgData name="GUY Margaux" userId="e01a3446-2140-426a-aa3c-4bc15b164290" providerId="ADAL" clId="{B1EB8964-F517-46F4-877C-BFC95192D7DA}" dt="2024-08-20T13:54:10.266" v="3500"/>
          <ac:spMkLst>
            <pc:docMk/>
            <pc:sldMk cId="1114374524" sldId="335"/>
            <ac:spMk id="6597" creationId="{16E03544-8B1E-47D2-BE7F-A897834D34F6}"/>
          </ac:spMkLst>
        </pc:spChg>
        <pc:spChg chg="mod">
          <ac:chgData name="GUY Margaux" userId="e01a3446-2140-426a-aa3c-4bc15b164290" providerId="ADAL" clId="{B1EB8964-F517-46F4-877C-BFC95192D7DA}" dt="2024-08-20T13:54:56.482" v="3534"/>
          <ac:spMkLst>
            <pc:docMk/>
            <pc:sldMk cId="1114374524" sldId="335"/>
            <ac:spMk id="6599" creationId="{C68F0181-73F6-437B-93FF-4A5592102638}"/>
          </ac:spMkLst>
        </pc:spChg>
        <pc:spChg chg="mod">
          <ac:chgData name="GUY Margaux" userId="e01a3446-2140-426a-aa3c-4bc15b164290" providerId="ADAL" clId="{B1EB8964-F517-46F4-877C-BFC95192D7DA}" dt="2024-08-20T13:54:56.482" v="3534"/>
          <ac:spMkLst>
            <pc:docMk/>
            <pc:sldMk cId="1114374524" sldId="335"/>
            <ac:spMk id="6600" creationId="{A66986E8-FA71-4155-9759-7FCC7849AA84}"/>
          </ac:spMkLst>
        </pc:spChg>
        <pc:spChg chg="mod">
          <ac:chgData name="GUY Margaux" userId="e01a3446-2140-426a-aa3c-4bc15b164290" providerId="ADAL" clId="{B1EB8964-F517-46F4-877C-BFC95192D7DA}" dt="2024-08-20T13:55:27.923" v="3541"/>
          <ac:spMkLst>
            <pc:docMk/>
            <pc:sldMk cId="1114374524" sldId="335"/>
            <ac:spMk id="6602" creationId="{A4EB01CE-C77D-4379-8BD4-7096BDBC0D3A}"/>
          </ac:spMkLst>
        </pc:spChg>
        <pc:spChg chg="mod">
          <ac:chgData name="GUY Margaux" userId="e01a3446-2140-426a-aa3c-4bc15b164290" providerId="ADAL" clId="{B1EB8964-F517-46F4-877C-BFC95192D7DA}" dt="2024-08-20T13:55:27.923" v="3541"/>
          <ac:spMkLst>
            <pc:docMk/>
            <pc:sldMk cId="1114374524" sldId="335"/>
            <ac:spMk id="6603" creationId="{DD5FF2B9-F33A-4A04-BCDF-E621976E332C}"/>
          </ac:spMkLst>
        </pc:spChg>
        <pc:spChg chg="mod">
          <ac:chgData name="GUY Margaux" userId="e01a3446-2140-426a-aa3c-4bc15b164290" providerId="ADAL" clId="{B1EB8964-F517-46F4-877C-BFC95192D7DA}" dt="2024-08-20T13:55:27.923" v="3541"/>
          <ac:spMkLst>
            <pc:docMk/>
            <pc:sldMk cId="1114374524" sldId="335"/>
            <ac:spMk id="6604" creationId="{28F6C71E-567B-442B-B51E-98E9377A7448}"/>
          </ac:spMkLst>
        </pc:spChg>
        <pc:spChg chg="mod">
          <ac:chgData name="GUY Margaux" userId="e01a3446-2140-426a-aa3c-4bc15b164290" providerId="ADAL" clId="{B1EB8964-F517-46F4-877C-BFC95192D7DA}" dt="2024-08-20T13:55:27.923" v="3541"/>
          <ac:spMkLst>
            <pc:docMk/>
            <pc:sldMk cId="1114374524" sldId="335"/>
            <ac:spMk id="6605" creationId="{DEF31C79-EC16-468D-BAFA-F0D4736B5ACC}"/>
          </ac:spMkLst>
        </pc:spChg>
        <pc:spChg chg="mod">
          <ac:chgData name="GUY Margaux" userId="e01a3446-2140-426a-aa3c-4bc15b164290" providerId="ADAL" clId="{B1EB8964-F517-46F4-877C-BFC95192D7DA}" dt="2024-08-20T13:55:27.923" v="3541"/>
          <ac:spMkLst>
            <pc:docMk/>
            <pc:sldMk cId="1114374524" sldId="335"/>
            <ac:spMk id="6606" creationId="{75BC73EE-B328-4A5F-A34D-C8F930DDC992}"/>
          </ac:spMkLst>
        </pc:spChg>
        <pc:spChg chg="mod">
          <ac:chgData name="GUY Margaux" userId="e01a3446-2140-426a-aa3c-4bc15b164290" providerId="ADAL" clId="{B1EB8964-F517-46F4-877C-BFC95192D7DA}" dt="2024-08-20T13:55:27.923" v="3541"/>
          <ac:spMkLst>
            <pc:docMk/>
            <pc:sldMk cId="1114374524" sldId="335"/>
            <ac:spMk id="6607" creationId="{6AB4C770-89B8-4E4A-A5B5-63152C36C453}"/>
          </ac:spMkLst>
        </pc:spChg>
        <pc:spChg chg="mod">
          <ac:chgData name="GUY Margaux" userId="e01a3446-2140-426a-aa3c-4bc15b164290" providerId="ADAL" clId="{B1EB8964-F517-46F4-877C-BFC95192D7DA}" dt="2024-08-20T13:55:27.923" v="3541"/>
          <ac:spMkLst>
            <pc:docMk/>
            <pc:sldMk cId="1114374524" sldId="335"/>
            <ac:spMk id="6608" creationId="{87F04FEB-1630-4BD1-B8CC-5BFF23B40FD9}"/>
          </ac:spMkLst>
        </pc:spChg>
        <pc:spChg chg="mod">
          <ac:chgData name="GUY Margaux" userId="e01a3446-2140-426a-aa3c-4bc15b164290" providerId="ADAL" clId="{B1EB8964-F517-46F4-877C-BFC95192D7DA}" dt="2024-08-20T13:55:27.923" v="3541"/>
          <ac:spMkLst>
            <pc:docMk/>
            <pc:sldMk cId="1114374524" sldId="335"/>
            <ac:spMk id="6610" creationId="{69F19A9E-1B36-4A97-9B04-448876859D6B}"/>
          </ac:spMkLst>
        </pc:spChg>
        <pc:spChg chg="mod">
          <ac:chgData name="GUY Margaux" userId="e01a3446-2140-426a-aa3c-4bc15b164290" providerId="ADAL" clId="{B1EB8964-F517-46F4-877C-BFC95192D7DA}" dt="2024-08-20T13:55:27.923" v="3541"/>
          <ac:spMkLst>
            <pc:docMk/>
            <pc:sldMk cId="1114374524" sldId="335"/>
            <ac:spMk id="6611" creationId="{85CEDCAB-94EE-4871-B67E-2705B5DD81AB}"/>
          </ac:spMkLst>
        </pc:spChg>
        <pc:spChg chg="mod">
          <ac:chgData name="GUY Margaux" userId="e01a3446-2140-426a-aa3c-4bc15b164290" providerId="ADAL" clId="{B1EB8964-F517-46F4-877C-BFC95192D7DA}" dt="2024-08-20T13:56:49.356" v="3559"/>
          <ac:spMkLst>
            <pc:docMk/>
            <pc:sldMk cId="1114374524" sldId="335"/>
            <ac:spMk id="6615" creationId="{DB4689CC-C753-43E3-BA9E-EF1581C6ED7D}"/>
          </ac:spMkLst>
        </pc:spChg>
        <pc:spChg chg="mod">
          <ac:chgData name="GUY Margaux" userId="e01a3446-2140-426a-aa3c-4bc15b164290" providerId="ADAL" clId="{B1EB8964-F517-46F4-877C-BFC95192D7DA}" dt="2024-08-20T13:56:49.356" v="3559"/>
          <ac:spMkLst>
            <pc:docMk/>
            <pc:sldMk cId="1114374524" sldId="335"/>
            <ac:spMk id="6616" creationId="{D048975A-6492-42D5-9CDB-4E350DD2AC70}"/>
          </ac:spMkLst>
        </pc:spChg>
        <pc:spChg chg="mod">
          <ac:chgData name="GUY Margaux" userId="e01a3446-2140-426a-aa3c-4bc15b164290" providerId="ADAL" clId="{B1EB8964-F517-46F4-877C-BFC95192D7DA}" dt="2024-08-20T13:56:49.356" v="3559"/>
          <ac:spMkLst>
            <pc:docMk/>
            <pc:sldMk cId="1114374524" sldId="335"/>
            <ac:spMk id="6617" creationId="{3BD5559C-CF0C-4FA3-9B39-1A074B0E767A}"/>
          </ac:spMkLst>
        </pc:spChg>
        <pc:spChg chg="mod">
          <ac:chgData name="GUY Margaux" userId="e01a3446-2140-426a-aa3c-4bc15b164290" providerId="ADAL" clId="{B1EB8964-F517-46F4-877C-BFC95192D7DA}" dt="2024-08-20T13:56:49.356" v="3559"/>
          <ac:spMkLst>
            <pc:docMk/>
            <pc:sldMk cId="1114374524" sldId="335"/>
            <ac:spMk id="6618" creationId="{7C742E8E-92F7-40FC-B793-CF1C1312053C}"/>
          </ac:spMkLst>
        </pc:spChg>
        <pc:spChg chg="mod">
          <ac:chgData name="GUY Margaux" userId="e01a3446-2140-426a-aa3c-4bc15b164290" providerId="ADAL" clId="{B1EB8964-F517-46F4-877C-BFC95192D7DA}" dt="2024-08-20T13:56:49.356" v="3559"/>
          <ac:spMkLst>
            <pc:docMk/>
            <pc:sldMk cId="1114374524" sldId="335"/>
            <ac:spMk id="6619" creationId="{E1C90DD0-A3D9-4B7A-91B8-7ACBA2A8E35A}"/>
          </ac:spMkLst>
        </pc:spChg>
        <pc:spChg chg="mod">
          <ac:chgData name="GUY Margaux" userId="e01a3446-2140-426a-aa3c-4bc15b164290" providerId="ADAL" clId="{B1EB8964-F517-46F4-877C-BFC95192D7DA}" dt="2024-08-20T13:56:49.356" v="3559"/>
          <ac:spMkLst>
            <pc:docMk/>
            <pc:sldMk cId="1114374524" sldId="335"/>
            <ac:spMk id="6620" creationId="{EA3C9903-E27A-465D-B6F5-20C2AB56A069}"/>
          </ac:spMkLst>
        </pc:spChg>
        <pc:spChg chg="mod">
          <ac:chgData name="GUY Margaux" userId="e01a3446-2140-426a-aa3c-4bc15b164290" providerId="ADAL" clId="{B1EB8964-F517-46F4-877C-BFC95192D7DA}" dt="2024-08-20T13:56:49.356" v="3559"/>
          <ac:spMkLst>
            <pc:docMk/>
            <pc:sldMk cId="1114374524" sldId="335"/>
            <ac:spMk id="6621" creationId="{1B822888-41CF-4914-966F-00B5BD935C83}"/>
          </ac:spMkLst>
        </pc:spChg>
        <pc:spChg chg="mod">
          <ac:chgData name="GUY Margaux" userId="e01a3446-2140-426a-aa3c-4bc15b164290" providerId="ADAL" clId="{B1EB8964-F517-46F4-877C-BFC95192D7DA}" dt="2024-08-20T13:56:49.356" v="3559"/>
          <ac:spMkLst>
            <pc:docMk/>
            <pc:sldMk cId="1114374524" sldId="335"/>
            <ac:spMk id="6622" creationId="{E1B95FE8-9F9C-4CEB-997E-0D656AE25F8C}"/>
          </ac:spMkLst>
        </pc:spChg>
        <pc:spChg chg="mod">
          <ac:chgData name="GUY Margaux" userId="e01a3446-2140-426a-aa3c-4bc15b164290" providerId="ADAL" clId="{B1EB8964-F517-46F4-877C-BFC95192D7DA}" dt="2024-08-20T13:56:49.356" v="3559"/>
          <ac:spMkLst>
            <pc:docMk/>
            <pc:sldMk cId="1114374524" sldId="335"/>
            <ac:spMk id="6623" creationId="{04D287E7-D8D3-4F3C-B2EB-88510F240E84}"/>
          </ac:spMkLst>
        </pc:spChg>
        <pc:spChg chg="mod">
          <ac:chgData name="GUY Margaux" userId="e01a3446-2140-426a-aa3c-4bc15b164290" providerId="ADAL" clId="{B1EB8964-F517-46F4-877C-BFC95192D7DA}" dt="2024-08-20T13:56:49.356" v="3559"/>
          <ac:spMkLst>
            <pc:docMk/>
            <pc:sldMk cId="1114374524" sldId="335"/>
            <ac:spMk id="6624" creationId="{FC66BBC3-F1F8-49AB-9BD7-18C45DC2DE02}"/>
          </ac:spMkLst>
        </pc:spChg>
        <pc:spChg chg="mod">
          <ac:chgData name="GUY Margaux" userId="e01a3446-2140-426a-aa3c-4bc15b164290" providerId="ADAL" clId="{B1EB8964-F517-46F4-877C-BFC95192D7DA}" dt="2024-08-20T13:56:49.356" v="3559"/>
          <ac:spMkLst>
            <pc:docMk/>
            <pc:sldMk cId="1114374524" sldId="335"/>
            <ac:spMk id="6625" creationId="{46139A76-ABA9-4FAE-B972-5AFBDB73CB0B}"/>
          </ac:spMkLst>
        </pc:spChg>
        <pc:spChg chg="mod">
          <ac:chgData name="GUY Margaux" userId="e01a3446-2140-426a-aa3c-4bc15b164290" providerId="ADAL" clId="{B1EB8964-F517-46F4-877C-BFC95192D7DA}" dt="2024-08-20T13:56:49.356" v="3559"/>
          <ac:spMkLst>
            <pc:docMk/>
            <pc:sldMk cId="1114374524" sldId="335"/>
            <ac:spMk id="6626" creationId="{CE8C4261-9972-4492-98DE-6C96D65487E9}"/>
          </ac:spMkLst>
        </pc:spChg>
        <pc:spChg chg="mod">
          <ac:chgData name="GUY Margaux" userId="e01a3446-2140-426a-aa3c-4bc15b164290" providerId="ADAL" clId="{B1EB8964-F517-46F4-877C-BFC95192D7DA}" dt="2024-08-20T13:56:49.356" v="3559"/>
          <ac:spMkLst>
            <pc:docMk/>
            <pc:sldMk cId="1114374524" sldId="335"/>
            <ac:spMk id="6627" creationId="{E45FCE2D-7150-47B1-B1A5-BEFE4BA42D48}"/>
          </ac:spMkLst>
        </pc:spChg>
        <pc:spChg chg="mod">
          <ac:chgData name="GUY Margaux" userId="e01a3446-2140-426a-aa3c-4bc15b164290" providerId="ADAL" clId="{B1EB8964-F517-46F4-877C-BFC95192D7DA}" dt="2024-08-20T13:56:49.356" v="3559"/>
          <ac:spMkLst>
            <pc:docMk/>
            <pc:sldMk cId="1114374524" sldId="335"/>
            <ac:spMk id="6628" creationId="{3D2B9298-E93F-4DC3-A737-8B884C07A87A}"/>
          </ac:spMkLst>
        </pc:spChg>
        <pc:spChg chg="mod">
          <ac:chgData name="GUY Margaux" userId="e01a3446-2140-426a-aa3c-4bc15b164290" providerId="ADAL" clId="{B1EB8964-F517-46F4-877C-BFC95192D7DA}" dt="2024-08-20T13:56:49.356" v="3559"/>
          <ac:spMkLst>
            <pc:docMk/>
            <pc:sldMk cId="1114374524" sldId="335"/>
            <ac:spMk id="6630" creationId="{EA3B5D4B-E4B2-41AA-AFEF-ECCDE67D6438}"/>
          </ac:spMkLst>
        </pc:spChg>
        <pc:spChg chg="mod">
          <ac:chgData name="GUY Margaux" userId="e01a3446-2140-426a-aa3c-4bc15b164290" providerId="ADAL" clId="{B1EB8964-F517-46F4-877C-BFC95192D7DA}" dt="2024-08-20T13:56:49.356" v="3559"/>
          <ac:spMkLst>
            <pc:docMk/>
            <pc:sldMk cId="1114374524" sldId="335"/>
            <ac:spMk id="6631" creationId="{6B1E71A7-2DD3-4349-B7DD-591C554301C9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33" creationId="{D0B0EA24-380D-4E2E-B0E1-13576E26CE91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34" creationId="{C305AD82-C0E1-43FE-BCFA-1A5813772E08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35" creationId="{F08C5020-99C4-424A-AFF4-06A312ED8836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36" creationId="{37DD4F73-6A16-4ED3-B958-BECBADD6CC1E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37" creationId="{48878A60-A103-4B87-AE85-13D67CC79E8C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38" creationId="{0A0D06DA-6721-453C-8096-8D9B90D373E9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39" creationId="{B17F8BD2-6025-426A-937F-AABC9F8DD1C3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40" creationId="{781B6C64-D9FC-4841-B69D-2F686E56F43B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41" creationId="{2B772163-E549-4385-B3E1-C079F4EF38B3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42" creationId="{7CE3EFC8-962B-4AC0-8A5E-C301DA176A7F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43" creationId="{0942FC7F-2EAB-40C4-932C-7801C91A7F66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44" creationId="{CC16349C-8F45-4C05-A200-E6F9F7A9CBBB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45" creationId="{9BBABB33-8CC8-4286-BAB3-265A45D7B921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46" creationId="{C97A874C-5AAD-40AA-A049-B49814DFBFBA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47" creationId="{44565444-22F8-44DA-BB5C-91CF535013A6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48" creationId="{51C52E73-2887-4F2C-8879-4F2E1A26493C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49" creationId="{50F32D1C-4BCB-434F-BDF0-89AF9CB61121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50" creationId="{75E6064E-FED9-4B36-8DA7-03C7EF07A802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51" creationId="{B02A665A-5F02-4C8D-969B-06FD8F1625D7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52" creationId="{5076A62A-92C7-4AA6-B95E-A37DF9DDE353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53" creationId="{77EC9A5A-2B90-4749-AA1D-AE3DE55E651D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54" creationId="{2454C2F0-E85B-4041-B51B-728A4CA04A65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55" creationId="{78C6C22A-7525-4DFB-BD7A-8CC45FC5077F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56" creationId="{DEC72AF4-FCFA-4963-AB13-01267D516A7C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60" creationId="{1C9109D9-9F6D-4AE0-B829-D4C1C3D3DE5D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61" creationId="{40856D05-88A0-450F-9F45-787B1A999593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62" creationId="{74E28958-293F-4F0A-98D6-8449CB23966A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63" creationId="{982229EE-4186-408D-913F-4A9624C760BE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64" creationId="{BF9D7171-6AC3-4985-9FF0-69C2E2B0A953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65" creationId="{BBD7DB0B-0806-418D-AECF-731C45E724F8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66" creationId="{95E0E8B2-8CB4-4B6C-8FFC-822D1D9688F2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67" creationId="{94938F50-CB7C-4F6F-9B56-5B58B52A4CB6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68" creationId="{37158FEB-1496-4E15-8A00-B6D02BCB0C19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69" creationId="{0F3CF84B-F2AD-4B03-8891-BFC74F77DDE0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70" creationId="{BE5AD202-A589-4737-86DA-4A3986671AEE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71" creationId="{2B8CC19B-2CC9-405B-96D4-93B86FD7740A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72" creationId="{3051E50B-834C-4805-B232-23F55E33B64A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73" creationId="{DEC0B728-A695-48B2-9801-D9636B626181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75" creationId="{160CF8C7-1529-4551-99F2-8E0C696C89E3}"/>
          </ac:spMkLst>
        </pc:spChg>
        <pc:spChg chg="mod">
          <ac:chgData name="GUY Margaux" userId="e01a3446-2140-426a-aa3c-4bc15b164290" providerId="ADAL" clId="{B1EB8964-F517-46F4-877C-BFC95192D7DA}" dt="2024-08-20T13:57:41.769" v="3572"/>
          <ac:spMkLst>
            <pc:docMk/>
            <pc:sldMk cId="1114374524" sldId="335"/>
            <ac:spMk id="6676" creationId="{C565E398-A305-4B05-8286-5367704C7A23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678" creationId="{506D0994-D625-4D88-8B0C-0C26635B0009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679" creationId="{2D0FA599-A1C5-4B6D-804E-AFA8AF2F988F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680" creationId="{C87CA3AF-B6FB-42F2-A245-432582399DEB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681" creationId="{7519E04B-0C0D-41B5-88E1-391A878D8C20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682" creationId="{1CA55886-EB03-48D0-845A-B041DD384C88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684" creationId="{98881BAB-54E6-4779-B07B-CC5C2A77450D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685" creationId="{D6019197-AF74-4D3B-89BC-7736DFC04A9D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686" creationId="{A6212077-DBD2-4E23-BF80-2A5D46EFD8BD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687" creationId="{A2FADAF1-4176-4910-998E-F20376DF9D18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688" creationId="{17759342-78A0-490A-A296-17D01527B268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689" creationId="{8AC11968-A5BB-4E6A-994A-9DD0DB08BA29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690" creationId="{B3796E04-75D2-4EB2-9B0A-30EC6DDA3C2A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691" creationId="{9021760A-D908-4BF7-900B-2FEDA8531909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692" creationId="{65FF2AE3-1E83-41A7-894E-ACF146ED8FFB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693" creationId="{41E736A4-CFCF-466F-8D1C-1C0EC825FF88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694" creationId="{A41E98D6-7802-47C8-87D1-1865BB4CF63F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695" creationId="{748CB552-BA76-4CA2-82DA-92C283EC4A36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696" creationId="{854D7E11-4DAD-4E68-8229-56ADF94A4393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697" creationId="{B8A9E4E3-D19E-457B-9220-43FE1B0E8FEE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698" creationId="{F24ED774-8FC7-4BAC-B436-32E866B0978B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699" creationId="{6CC4186D-66A3-4B6C-A43E-A34FF708A40F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700" creationId="{02DF01D5-D9D3-41DD-9583-4761743019BC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701" creationId="{22CB1960-266C-46B1-AB37-D2E898600B35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702" creationId="{F955F223-A1A3-4BBA-96A0-883375062866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703" creationId="{42016EF3-D0E7-44FC-A82A-6BE89BDB36E6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704" creationId="{57EB1CE0-9FB1-4E2C-B98E-244E37BA1E16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705" creationId="{63142364-7760-4AF7-8773-EF90C4DC9588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706" creationId="{0424F968-4D4B-43BA-9E14-E61E4F95F0A7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707" creationId="{629CC225-08C1-4C55-BF73-B1200D6A7A39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711" creationId="{243F394F-D2B5-4D9B-9189-74E44D6BA6DA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712" creationId="{E12C9523-BCDB-4711-94FC-54A9E2D4B72E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713" creationId="{F851F0E8-09DC-4987-B4E2-64C6A57ED15E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714" creationId="{B022F357-627E-4607-B627-113C5A73851B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715" creationId="{72C8AF3A-C1A2-4A7B-9DF5-912367BD72F1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716" creationId="{4405FFC9-D23C-4A1D-98F3-4239F11E96F4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717" creationId="{60972785-3685-4151-B41B-4099BD20B275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718" creationId="{E8E27BC1-D4EC-4424-8194-FDC38BC0298C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719" creationId="{8F6D6ACD-F63F-40AB-A400-98C7F4909F83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720" creationId="{5859B52F-8646-4AFD-B176-370F2702A22C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721" creationId="{5F86A69C-0AE3-4EA1-A369-7B4456E1D6C5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722" creationId="{879DA03F-F6EC-4E03-AC35-9D71772BF42C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723" creationId="{E356CFFA-1465-4618-B33C-08C519841CED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724" creationId="{32798A2D-2E34-49CF-912C-276BCD008BC0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726" creationId="{EDAA899D-5E54-40CE-B791-857CF179C8E5}"/>
          </ac:spMkLst>
        </pc:spChg>
        <pc:spChg chg="mod">
          <ac:chgData name="GUY Margaux" userId="e01a3446-2140-426a-aa3c-4bc15b164290" providerId="ADAL" clId="{B1EB8964-F517-46F4-877C-BFC95192D7DA}" dt="2024-08-20T13:58:07.485" v="3581"/>
          <ac:spMkLst>
            <pc:docMk/>
            <pc:sldMk cId="1114374524" sldId="335"/>
            <ac:spMk id="6727" creationId="{8228906B-AF3B-42C0-92EC-D928C4D7B35A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29" creationId="{63590475-EB1B-437F-A5CC-C7FFE87DBEF2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30" creationId="{A9256CF9-5B26-468D-BD9E-8F55380F0190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31" creationId="{6BC72E5B-9FF0-4CAE-965C-44FC0497DB18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32" creationId="{8657F9DE-6BF5-4CB5-B62B-92554D8BCD1D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33" creationId="{0735C8C2-1DE7-4149-AA03-05BA342DD49A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34" creationId="{3A446A20-5A30-40D5-A988-1B02C2C269B0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35" creationId="{89C0790E-2216-4B6F-8F77-121BEA1FED8C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36" creationId="{74739484-3E03-4F91-91F3-5421DB7D650C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38" creationId="{90678205-52AE-4A7A-81FF-3146A46993A0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39" creationId="{6624637E-1E69-4023-8C74-5B9699CFD344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40" creationId="{C9AD8F98-F7D8-4892-863D-1EBA5DC85B21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41" creationId="{F2886446-46FB-4D5C-AA77-90AD87956856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42" creationId="{F39631BA-A22C-4BE2-8B2B-F76E8E898253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44" creationId="{FD8F9F45-60AD-4923-B315-B13202A0F174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45" creationId="{A85B5724-26BD-4949-8189-8A9EEFBC9D84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46" creationId="{119A3F40-74C7-4B92-A935-8BDC35A13A0B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47" creationId="{058D1824-08B3-4731-9847-9C160BB0C06A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48" creationId="{7DC8EF7C-B7A9-4625-B1DE-605897D494BB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49" creationId="{8F229D49-C146-4D1D-865E-4E8248CE2862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50" creationId="{8FCF652D-B204-4C6F-A746-7D9EE51468D7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51" creationId="{FF5E1FDB-4B39-444F-BE73-1093543B7331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52" creationId="{D051673B-E366-4CC2-8B53-4F51CF813914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53" creationId="{F6DFB303-D03B-4D3A-8636-459F1F8A7F01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54" creationId="{28889800-DD16-4507-93EB-5BFCFB873402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55" creationId="{D4B7707C-F199-43EC-B530-5294A555C374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56" creationId="{2B32EC1A-0E4E-4DCA-8F58-2CF0EE353DB7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57" creationId="{9F6978DA-0EFC-440B-A8ED-49DFDF32DD75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58" creationId="{D21A0A45-2510-476D-BB0F-BAB874F178B7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59" creationId="{9DAED409-E264-4BB7-9FF0-97036C96C441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60" creationId="{8B713362-8F27-429E-AF3A-FD613A4B62D5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61" creationId="{2CDE2C98-DE5F-4579-A503-29769C5F0E86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62" creationId="{6DE3A5B7-E58F-4A2B-9A37-46DB630089C9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63" creationId="{44D50513-EDDF-4DDF-87CA-B1C47A07EFC8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64" creationId="{86EDA876-9342-4CC5-81F3-FBE8361AB6B5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65" creationId="{C9DCC8A6-1936-4858-96B7-3EE7CC2B626D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66" creationId="{68738B1D-0AEE-42C0-B035-DCC7A7930B0C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67" creationId="{2BF61885-F06F-4266-BE1F-46CA2CDE430B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71" creationId="{1DA5CAAE-9351-44A3-BF07-3EE73E4464D9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72" creationId="{DD9C0263-29DB-4457-89CC-30D581E9D404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73" creationId="{2A00AD1F-B6C3-4C42-B615-D642C4645765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74" creationId="{5413310C-8885-452C-96CC-44018F7847C0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75" creationId="{2255E336-B0EB-4DBC-877F-D8B3EB3BC774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76" creationId="{40DE8350-921A-43A3-9C47-6145746489D7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77" creationId="{8A19EDFD-2E5D-4FFF-9309-EFC3C2E20DDA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78" creationId="{CBC033E0-19A6-4B74-8ACA-A9977EE84BC8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79" creationId="{0FFF3F20-88DC-4CCF-95D1-693C1AD8EFF6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80" creationId="{E4038142-6FE1-46DE-9889-EFA9E662BED4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81" creationId="{E42AF452-79BA-449A-9C5A-7D79929A6A17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82" creationId="{94DA5975-68AC-4C21-AEB2-A3AC6AA82305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83" creationId="{08CF3D82-05D0-4319-B75D-F31400505456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84" creationId="{33E79D65-97CA-4DFD-AFCA-7F8C155E335A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86" creationId="{7DAF7EEA-ACFB-4BE7-A122-0A92FAAFD956}"/>
          </ac:spMkLst>
        </pc:spChg>
        <pc:spChg chg="mod">
          <ac:chgData name="GUY Margaux" userId="e01a3446-2140-426a-aa3c-4bc15b164290" providerId="ADAL" clId="{B1EB8964-F517-46F4-877C-BFC95192D7DA}" dt="2024-08-20T13:58:31.174" v="3586"/>
          <ac:spMkLst>
            <pc:docMk/>
            <pc:sldMk cId="1114374524" sldId="335"/>
            <ac:spMk id="6787" creationId="{F2EFD9E6-4A4C-4F29-8AB1-03D9705DE0FB}"/>
          </ac:spMkLst>
        </pc:spChg>
        <pc:spChg chg="mod">
          <ac:chgData name="GUY Margaux" userId="e01a3446-2140-426a-aa3c-4bc15b164290" providerId="ADAL" clId="{B1EB8964-F517-46F4-877C-BFC95192D7DA}" dt="2024-08-20T13:59:47.809" v="3625"/>
          <ac:spMkLst>
            <pc:docMk/>
            <pc:sldMk cId="1114374524" sldId="335"/>
            <ac:spMk id="6789" creationId="{F4A07530-EF0C-4E5F-AD64-8A553977F1B5}"/>
          </ac:spMkLst>
        </pc:spChg>
        <pc:spChg chg="mod">
          <ac:chgData name="GUY Margaux" userId="e01a3446-2140-426a-aa3c-4bc15b164290" providerId="ADAL" clId="{B1EB8964-F517-46F4-877C-BFC95192D7DA}" dt="2024-08-20T13:59:47.809" v="3625"/>
          <ac:spMkLst>
            <pc:docMk/>
            <pc:sldMk cId="1114374524" sldId="335"/>
            <ac:spMk id="6790" creationId="{AC48315A-6C1D-4EFC-9093-984800414A6E}"/>
          </ac:spMkLst>
        </pc:spChg>
        <pc:spChg chg="mod">
          <ac:chgData name="GUY Margaux" userId="e01a3446-2140-426a-aa3c-4bc15b164290" providerId="ADAL" clId="{B1EB8964-F517-46F4-877C-BFC95192D7DA}" dt="2024-08-20T14:00:17.586" v="3630"/>
          <ac:spMkLst>
            <pc:docMk/>
            <pc:sldMk cId="1114374524" sldId="335"/>
            <ac:spMk id="6792" creationId="{42041328-B951-4C9E-B9EA-2F5A1AC8FC72}"/>
          </ac:spMkLst>
        </pc:spChg>
        <pc:spChg chg="mod">
          <ac:chgData name="GUY Margaux" userId="e01a3446-2140-426a-aa3c-4bc15b164290" providerId="ADAL" clId="{B1EB8964-F517-46F4-877C-BFC95192D7DA}" dt="2024-08-20T14:00:17.586" v="3630"/>
          <ac:spMkLst>
            <pc:docMk/>
            <pc:sldMk cId="1114374524" sldId="335"/>
            <ac:spMk id="6793" creationId="{8773637A-10D5-4A78-AEA2-6AEC6FC9D477}"/>
          </ac:spMkLst>
        </pc:spChg>
        <pc:spChg chg="mod">
          <ac:chgData name="GUY Margaux" userId="e01a3446-2140-426a-aa3c-4bc15b164290" providerId="ADAL" clId="{B1EB8964-F517-46F4-877C-BFC95192D7DA}" dt="2024-08-20T14:00:17.586" v="3630"/>
          <ac:spMkLst>
            <pc:docMk/>
            <pc:sldMk cId="1114374524" sldId="335"/>
            <ac:spMk id="6794" creationId="{49D69DB0-9B78-4419-875E-AB66D3AC0056}"/>
          </ac:spMkLst>
        </pc:spChg>
        <pc:spChg chg="mod">
          <ac:chgData name="GUY Margaux" userId="e01a3446-2140-426a-aa3c-4bc15b164290" providerId="ADAL" clId="{B1EB8964-F517-46F4-877C-BFC95192D7DA}" dt="2024-08-20T14:00:17.586" v="3630"/>
          <ac:spMkLst>
            <pc:docMk/>
            <pc:sldMk cId="1114374524" sldId="335"/>
            <ac:spMk id="6795" creationId="{C495160D-57B1-4C09-A0D9-899CCD72CAEA}"/>
          </ac:spMkLst>
        </pc:spChg>
        <pc:spChg chg="mod">
          <ac:chgData name="GUY Margaux" userId="e01a3446-2140-426a-aa3c-4bc15b164290" providerId="ADAL" clId="{B1EB8964-F517-46F4-877C-BFC95192D7DA}" dt="2024-08-20T14:00:17.586" v="3630"/>
          <ac:spMkLst>
            <pc:docMk/>
            <pc:sldMk cId="1114374524" sldId="335"/>
            <ac:spMk id="6796" creationId="{59993971-26B7-4FA4-9759-92C185D530F0}"/>
          </ac:spMkLst>
        </pc:spChg>
        <pc:spChg chg="mod">
          <ac:chgData name="GUY Margaux" userId="e01a3446-2140-426a-aa3c-4bc15b164290" providerId="ADAL" clId="{B1EB8964-F517-46F4-877C-BFC95192D7DA}" dt="2024-08-20T14:00:17.586" v="3630"/>
          <ac:spMkLst>
            <pc:docMk/>
            <pc:sldMk cId="1114374524" sldId="335"/>
            <ac:spMk id="6797" creationId="{7B4C2423-DBFD-40A5-AACF-3B5CF22A7F86}"/>
          </ac:spMkLst>
        </pc:spChg>
        <pc:spChg chg="mod">
          <ac:chgData name="GUY Margaux" userId="e01a3446-2140-426a-aa3c-4bc15b164290" providerId="ADAL" clId="{B1EB8964-F517-46F4-877C-BFC95192D7DA}" dt="2024-08-20T14:00:17.586" v="3630"/>
          <ac:spMkLst>
            <pc:docMk/>
            <pc:sldMk cId="1114374524" sldId="335"/>
            <ac:spMk id="6798" creationId="{B5999245-0F97-45C3-930E-7FAF55838C32}"/>
          </ac:spMkLst>
        </pc:spChg>
        <pc:spChg chg="mod">
          <ac:chgData name="GUY Margaux" userId="e01a3446-2140-426a-aa3c-4bc15b164290" providerId="ADAL" clId="{B1EB8964-F517-46F4-877C-BFC95192D7DA}" dt="2024-08-20T14:00:17.586" v="3630"/>
          <ac:spMkLst>
            <pc:docMk/>
            <pc:sldMk cId="1114374524" sldId="335"/>
            <ac:spMk id="6800" creationId="{6DF71B9A-F55C-4310-8A6E-E6BB4A47DE3F}"/>
          </ac:spMkLst>
        </pc:spChg>
        <pc:spChg chg="mod">
          <ac:chgData name="GUY Margaux" userId="e01a3446-2140-426a-aa3c-4bc15b164290" providerId="ADAL" clId="{B1EB8964-F517-46F4-877C-BFC95192D7DA}" dt="2024-08-20T14:00:17.586" v="3630"/>
          <ac:spMkLst>
            <pc:docMk/>
            <pc:sldMk cId="1114374524" sldId="335"/>
            <ac:spMk id="6801" creationId="{0BDF1D68-B9A2-43ED-90A0-9AFF1C19F2B1}"/>
          </ac:spMkLst>
        </pc:spChg>
        <pc:spChg chg="mod">
          <ac:chgData name="GUY Margaux" userId="e01a3446-2140-426a-aa3c-4bc15b164290" providerId="ADAL" clId="{B1EB8964-F517-46F4-877C-BFC95192D7DA}" dt="2024-08-20T14:01:34.029" v="3653"/>
          <ac:spMkLst>
            <pc:docMk/>
            <pc:sldMk cId="1114374524" sldId="335"/>
            <ac:spMk id="6803" creationId="{39C0B697-CE68-41E5-8C89-E94703B0D368}"/>
          </ac:spMkLst>
        </pc:spChg>
        <pc:spChg chg="mod">
          <ac:chgData name="GUY Margaux" userId="e01a3446-2140-426a-aa3c-4bc15b164290" providerId="ADAL" clId="{B1EB8964-F517-46F4-877C-BFC95192D7DA}" dt="2024-08-20T14:01:34.029" v="3653"/>
          <ac:spMkLst>
            <pc:docMk/>
            <pc:sldMk cId="1114374524" sldId="335"/>
            <ac:spMk id="6804" creationId="{07C311A1-FAF0-4F72-B2C3-2AFB500A5FB5}"/>
          </ac:spMkLst>
        </pc:spChg>
        <pc:spChg chg="mod">
          <ac:chgData name="GUY Margaux" userId="e01a3446-2140-426a-aa3c-4bc15b164290" providerId="ADAL" clId="{B1EB8964-F517-46F4-877C-BFC95192D7DA}" dt="2024-08-20T14:01:34.029" v="3653"/>
          <ac:spMkLst>
            <pc:docMk/>
            <pc:sldMk cId="1114374524" sldId="335"/>
            <ac:spMk id="6805" creationId="{6F78D262-5ECD-4BE9-A48E-0DB2C3B43BDB}"/>
          </ac:spMkLst>
        </pc:spChg>
        <pc:spChg chg="mod">
          <ac:chgData name="GUY Margaux" userId="e01a3446-2140-426a-aa3c-4bc15b164290" providerId="ADAL" clId="{B1EB8964-F517-46F4-877C-BFC95192D7DA}" dt="2024-08-20T14:01:34.029" v="3653"/>
          <ac:spMkLst>
            <pc:docMk/>
            <pc:sldMk cId="1114374524" sldId="335"/>
            <ac:spMk id="6806" creationId="{701978CB-F943-4CD4-AE28-5E80FD877113}"/>
          </ac:spMkLst>
        </pc:spChg>
        <pc:spChg chg="mod">
          <ac:chgData name="GUY Margaux" userId="e01a3446-2140-426a-aa3c-4bc15b164290" providerId="ADAL" clId="{B1EB8964-F517-46F4-877C-BFC95192D7DA}" dt="2024-08-20T14:01:34.029" v="3653"/>
          <ac:spMkLst>
            <pc:docMk/>
            <pc:sldMk cId="1114374524" sldId="335"/>
            <ac:spMk id="6807" creationId="{34288891-A227-4682-AA37-DCD1B4F8F0EF}"/>
          </ac:spMkLst>
        </pc:spChg>
        <pc:spChg chg="mod">
          <ac:chgData name="GUY Margaux" userId="e01a3446-2140-426a-aa3c-4bc15b164290" providerId="ADAL" clId="{B1EB8964-F517-46F4-877C-BFC95192D7DA}" dt="2024-08-20T14:01:34.029" v="3653"/>
          <ac:spMkLst>
            <pc:docMk/>
            <pc:sldMk cId="1114374524" sldId="335"/>
            <ac:spMk id="6808" creationId="{A6392D23-6BD2-437C-96C4-A7FD675C2321}"/>
          </ac:spMkLst>
        </pc:spChg>
        <pc:spChg chg="mod">
          <ac:chgData name="GUY Margaux" userId="e01a3446-2140-426a-aa3c-4bc15b164290" providerId="ADAL" clId="{B1EB8964-F517-46F4-877C-BFC95192D7DA}" dt="2024-08-20T14:01:34.029" v="3653"/>
          <ac:spMkLst>
            <pc:docMk/>
            <pc:sldMk cId="1114374524" sldId="335"/>
            <ac:spMk id="6809" creationId="{5B75EB1C-FD70-48EC-8FD2-331DF1E71CDF}"/>
          </ac:spMkLst>
        </pc:spChg>
        <pc:spChg chg="mod">
          <ac:chgData name="GUY Margaux" userId="e01a3446-2140-426a-aa3c-4bc15b164290" providerId="ADAL" clId="{B1EB8964-F517-46F4-877C-BFC95192D7DA}" dt="2024-08-20T14:01:34.029" v="3653"/>
          <ac:spMkLst>
            <pc:docMk/>
            <pc:sldMk cId="1114374524" sldId="335"/>
            <ac:spMk id="6811" creationId="{5CAE5DF8-295E-4D40-82C9-1A01DADAA8EE}"/>
          </ac:spMkLst>
        </pc:spChg>
        <pc:spChg chg="mod">
          <ac:chgData name="GUY Margaux" userId="e01a3446-2140-426a-aa3c-4bc15b164290" providerId="ADAL" clId="{B1EB8964-F517-46F4-877C-BFC95192D7DA}" dt="2024-08-20T14:01:34.029" v="3653"/>
          <ac:spMkLst>
            <pc:docMk/>
            <pc:sldMk cId="1114374524" sldId="335"/>
            <ac:spMk id="6812" creationId="{4BA78D48-4A0A-4C06-8ADB-02EF92F772F1}"/>
          </ac:spMkLst>
        </pc:spChg>
        <pc:spChg chg="mod">
          <ac:chgData name="GUY Margaux" userId="e01a3446-2140-426a-aa3c-4bc15b164290" providerId="ADAL" clId="{B1EB8964-F517-46F4-877C-BFC95192D7DA}" dt="2024-08-20T14:01:34.029" v="3653"/>
          <ac:spMkLst>
            <pc:docMk/>
            <pc:sldMk cId="1114374524" sldId="335"/>
            <ac:spMk id="6813" creationId="{AC969EA2-D006-4478-A56D-9F0251680F3B}"/>
          </ac:spMkLst>
        </pc:spChg>
        <pc:spChg chg="mod">
          <ac:chgData name="GUY Margaux" userId="e01a3446-2140-426a-aa3c-4bc15b164290" providerId="ADAL" clId="{B1EB8964-F517-46F4-877C-BFC95192D7DA}" dt="2024-08-20T14:01:34.029" v="3653"/>
          <ac:spMkLst>
            <pc:docMk/>
            <pc:sldMk cId="1114374524" sldId="335"/>
            <ac:spMk id="6814" creationId="{843F7D30-8487-4AE2-B907-32025A98FF9C}"/>
          </ac:spMkLst>
        </pc:spChg>
        <pc:spChg chg="mod">
          <ac:chgData name="GUY Margaux" userId="e01a3446-2140-426a-aa3c-4bc15b164290" providerId="ADAL" clId="{B1EB8964-F517-46F4-877C-BFC95192D7DA}" dt="2024-08-20T14:01:34.029" v="3653"/>
          <ac:spMkLst>
            <pc:docMk/>
            <pc:sldMk cId="1114374524" sldId="335"/>
            <ac:spMk id="6815" creationId="{17CD8DFF-F887-40ED-BEBB-4D945FB52337}"/>
          </ac:spMkLst>
        </pc:spChg>
        <pc:spChg chg="mod">
          <ac:chgData name="GUY Margaux" userId="e01a3446-2140-426a-aa3c-4bc15b164290" providerId="ADAL" clId="{B1EB8964-F517-46F4-877C-BFC95192D7DA}" dt="2024-08-20T14:01:34.029" v="3653"/>
          <ac:spMkLst>
            <pc:docMk/>
            <pc:sldMk cId="1114374524" sldId="335"/>
            <ac:spMk id="6816" creationId="{B9AF596B-DDA7-42DE-8788-37269239E2FB}"/>
          </ac:spMkLst>
        </pc:spChg>
        <pc:spChg chg="mod">
          <ac:chgData name="GUY Margaux" userId="e01a3446-2140-426a-aa3c-4bc15b164290" providerId="ADAL" clId="{B1EB8964-F517-46F4-877C-BFC95192D7DA}" dt="2024-08-20T14:01:34.029" v="3653"/>
          <ac:spMkLst>
            <pc:docMk/>
            <pc:sldMk cId="1114374524" sldId="335"/>
            <ac:spMk id="6817" creationId="{850B35FD-0B2A-44F4-A257-9E7113FB37E5}"/>
          </ac:spMkLst>
        </pc:spChg>
        <pc:spChg chg="mod">
          <ac:chgData name="GUY Margaux" userId="e01a3446-2140-426a-aa3c-4bc15b164290" providerId="ADAL" clId="{B1EB8964-F517-46F4-877C-BFC95192D7DA}" dt="2024-08-20T14:01:34.029" v="3653"/>
          <ac:spMkLst>
            <pc:docMk/>
            <pc:sldMk cId="1114374524" sldId="335"/>
            <ac:spMk id="6819" creationId="{5AACE84D-76CF-459D-9688-2CFF9989CFDE}"/>
          </ac:spMkLst>
        </pc:spChg>
        <pc:spChg chg="mod">
          <ac:chgData name="GUY Margaux" userId="e01a3446-2140-426a-aa3c-4bc15b164290" providerId="ADAL" clId="{B1EB8964-F517-46F4-877C-BFC95192D7DA}" dt="2024-08-20T14:01:34.029" v="3653"/>
          <ac:spMkLst>
            <pc:docMk/>
            <pc:sldMk cId="1114374524" sldId="335"/>
            <ac:spMk id="6820" creationId="{DAF334A3-00D5-484F-A6D5-089AF376E56F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22" creationId="{0849C2BC-954E-4906-82A2-9C84B35A392E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23" creationId="{AFF9035F-5BE4-4629-989C-E8B295FF9924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24" creationId="{7D0D0506-F456-4180-883A-F73AB3DDE048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25" creationId="{68E10B25-8793-41FA-9631-B532960B9937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26" creationId="{56BE78A3-6456-4EA4-AD4C-108099B94303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27" creationId="{75DD215D-0291-4BB7-8E5A-6976D852440C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28" creationId="{39443BD8-ED0A-40A4-92A7-AE4794D43B17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29" creationId="{2DDF9087-9A60-4ADB-B95D-CAD57F0A6B6B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30" creationId="{C9BCBEAE-4652-4E30-9C1D-EF61DF94654F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31" creationId="{ABB2815A-3832-4D25-BF10-DCE3A6970801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32" creationId="{608BCE5A-28C9-4E29-91C5-D4FDBBB7DD1D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33" creationId="{55B7F2F3-0808-4F62-AFA3-D076BC43F5FD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34" creationId="{FD569A1D-99BA-48F4-BEC1-5AF248B5C721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35" creationId="{37C5A5C6-05DE-4C8F-8C47-7D546C32B46D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36" creationId="{6F3C2D14-CACE-42D1-AF32-B140632E6784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37" creationId="{8E8E4487-2823-4B40-B7D4-33BC3411F411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38" creationId="{265CE3CE-9BE3-4915-B119-CA1491C4FC9E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39" creationId="{21A72C74-EF20-490A-B26A-54880C7735E9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40" creationId="{925F9001-BE1D-4CA7-A1A2-F2235F49FC2D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41" creationId="{82C3F04A-5C30-4529-93E8-E17924EECAC1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42" creationId="{5F926420-098E-4617-94FB-0BF2C58CD4E2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44" creationId="{CF89EC63-D837-4C0A-8755-DA868EC9C93F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45" creationId="{40CE849F-87A8-4968-BEEC-1A9B0892089E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46" creationId="{C027767A-0D1B-4101-8859-3C760CF3F39F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47" creationId="{DBF359C0-8784-4E05-9126-FAE387115D46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48" creationId="{BF7ECC65-732C-497D-959D-FFA6E91B2DD1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49" creationId="{F5DD9844-A214-4574-8DC3-3B13E4F363F7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50" creationId="{01C6520A-BABF-4861-B507-9EAFBA242ACC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52" creationId="{CA6E0C08-227A-4598-8B89-578C25CFE940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53" creationId="{C056F134-4379-4C57-9716-AB1772C53FC1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54" creationId="{DDCB40C0-4EAD-44E6-9B25-8AA0B2B8458C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55" creationId="{62B0B9EF-BD50-4A27-8A49-C0DB6A99E10E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56" creationId="{74FBDA93-A381-4C71-A117-FD57CEADDD49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57" creationId="{59EAA138-5C26-4D6C-A8B6-80945E10EF99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58" creationId="{C495B9E9-745E-4754-9674-2BA3644AAB51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60" creationId="{1B2F8E0A-6EFD-4B6E-A9AD-35088ADAF8A8}"/>
          </ac:spMkLst>
        </pc:spChg>
        <pc:spChg chg="mod">
          <ac:chgData name="GUY Margaux" userId="e01a3446-2140-426a-aa3c-4bc15b164290" providerId="ADAL" clId="{B1EB8964-F517-46F4-877C-BFC95192D7DA}" dt="2024-08-20T14:03:15.910" v="3680"/>
          <ac:spMkLst>
            <pc:docMk/>
            <pc:sldMk cId="1114374524" sldId="335"/>
            <ac:spMk id="6861" creationId="{7A3D2D17-AD87-4FBC-A519-3187E4361266}"/>
          </ac:spMkLst>
        </pc:spChg>
        <pc:spChg chg="mod topLvl">
          <ac:chgData name="GUY Margaux" userId="e01a3446-2140-426a-aa3c-4bc15b164290" providerId="ADAL" clId="{B1EB8964-F517-46F4-877C-BFC95192D7DA}" dt="2024-08-20T14:04:30.151" v="3698" actId="164"/>
          <ac:spMkLst>
            <pc:docMk/>
            <pc:sldMk cId="1114374524" sldId="335"/>
            <ac:spMk id="6863" creationId="{150DD81E-1474-418B-AE97-8874780BBE03}"/>
          </ac:spMkLst>
        </pc:spChg>
        <pc:spChg chg="mod topLvl">
          <ac:chgData name="GUY Margaux" userId="e01a3446-2140-426a-aa3c-4bc15b164290" providerId="ADAL" clId="{B1EB8964-F517-46F4-877C-BFC95192D7DA}" dt="2024-08-20T14:04:30.151" v="3698" actId="164"/>
          <ac:spMkLst>
            <pc:docMk/>
            <pc:sldMk cId="1114374524" sldId="335"/>
            <ac:spMk id="6864" creationId="{E91706A6-AA67-48EE-86F7-DA4534942625}"/>
          </ac:spMkLst>
        </pc:spChg>
        <pc:spChg chg="mod topLvl">
          <ac:chgData name="GUY Margaux" userId="e01a3446-2140-426a-aa3c-4bc15b164290" providerId="ADAL" clId="{B1EB8964-F517-46F4-877C-BFC95192D7DA}" dt="2024-08-20T14:04:30.151" v="3698" actId="164"/>
          <ac:spMkLst>
            <pc:docMk/>
            <pc:sldMk cId="1114374524" sldId="335"/>
            <ac:spMk id="6865" creationId="{A4E88C84-605A-48A1-9EF1-AFBCD258B400}"/>
          </ac:spMkLst>
        </pc:spChg>
        <pc:spChg chg="mod topLvl">
          <ac:chgData name="GUY Margaux" userId="e01a3446-2140-426a-aa3c-4bc15b164290" providerId="ADAL" clId="{B1EB8964-F517-46F4-877C-BFC95192D7DA}" dt="2024-08-20T14:04:30.151" v="3698" actId="164"/>
          <ac:spMkLst>
            <pc:docMk/>
            <pc:sldMk cId="1114374524" sldId="335"/>
            <ac:spMk id="6866" creationId="{21092161-69C7-48E0-B9EC-6F9A02B17E2E}"/>
          </ac:spMkLst>
        </pc:spChg>
        <pc:spChg chg="mod topLvl">
          <ac:chgData name="GUY Margaux" userId="e01a3446-2140-426a-aa3c-4bc15b164290" providerId="ADAL" clId="{B1EB8964-F517-46F4-877C-BFC95192D7DA}" dt="2024-08-20T14:04:30.151" v="3698" actId="164"/>
          <ac:spMkLst>
            <pc:docMk/>
            <pc:sldMk cId="1114374524" sldId="335"/>
            <ac:spMk id="6867" creationId="{61A5E2E7-A227-4FA8-915D-7788CDDC9FEA}"/>
          </ac:spMkLst>
        </pc:spChg>
        <pc:spChg chg="mod topLvl">
          <ac:chgData name="GUY Margaux" userId="e01a3446-2140-426a-aa3c-4bc15b164290" providerId="ADAL" clId="{B1EB8964-F517-46F4-877C-BFC95192D7DA}" dt="2024-08-20T14:04:30.151" v="3698" actId="164"/>
          <ac:spMkLst>
            <pc:docMk/>
            <pc:sldMk cId="1114374524" sldId="335"/>
            <ac:spMk id="6868" creationId="{F76758DE-C598-4CF0-B57D-B57E4CDAE3DB}"/>
          </ac:spMkLst>
        </pc:spChg>
        <pc:spChg chg="mod topLvl">
          <ac:chgData name="GUY Margaux" userId="e01a3446-2140-426a-aa3c-4bc15b164290" providerId="ADAL" clId="{B1EB8964-F517-46F4-877C-BFC95192D7DA}" dt="2024-08-20T14:04:30.151" v="3698" actId="164"/>
          <ac:spMkLst>
            <pc:docMk/>
            <pc:sldMk cId="1114374524" sldId="335"/>
            <ac:spMk id="6869" creationId="{66EE4B02-B6FB-4135-AE19-15176D5CB7A0}"/>
          </ac:spMkLst>
        </pc:spChg>
        <pc:spChg chg="mod topLvl">
          <ac:chgData name="GUY Margaux" userId="e01a3446-2140-426a-aa3c-4bc15b164290" providerId="ADAL" clId="{B1EB8964-F517-46F4-877C-BFC95192D7DA}" dt="2024-08-20T14:04:30.151" v="3698" actId="164"/>
          <ac:spMkLst>
            <pc:docMk/>
            <pc:sldMk cId="1114374524" sldId="335"/>
            <ac:spMk id="6870" creationId="{2922A58E-0324-4F67-9878-076B4AE19366}"/>
          </ac:spMkLst>
        </pc:spChg>
        <pc:spChg chg="mod topLvl">
          <ac:chgData name="GUY Margaux" userId="e01a3446-2140-426a-aa3c-4bc15b164290" providerId="ADAL" clId="{B1EB8964-F517-46F4-877C-BFC95192D7DA}" dt="2024-08-20T14:04:25.900" v="3697" actId="165"/>
          <ac:spMkLst>
            <pc:docMk/>
            <pc:sldMk cId="1114374524" sldId="335"/>
            <ac:spMk id="6871" creationId="{24A6A2AB-11E8-447B-8AC5-F1ED59BEE223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73" creationId="{242BE3D9-1C53-490A-A679-B7C52ACB5E6A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74" creationId="{C0841057-F679-45CB-ABEC-61F4E94F7118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75" creationId="{B29406F3-43C3-4D88-BBD6-27E5C454BDF3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76" creationId="{0F002C95-E6FE-45CC-AA16-8183EF865BB7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77" creationId="{2B2B10C7-0E17-47C8-A6AB-8C601D20A797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78" creationId="{F6B33378-1EB5-4104-84F1-C88A0050E199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79" creationId="{45A32653-F0BD-4CD3-B2DE-2F0BBAEB8D8E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80" creationId="{BDFA78B3-8A25-49DF-AEB5-FBBF7067CC2A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81" creationId="{A38E3997-EE8D-493C-B59B-68843802D980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82" creationId="{0042061B-4FE3-4E86-9E36-86BEE8EF92EC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83" creationId="{512AD1EE-97DC-4372-B721-20526371EC6D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84" creationId="{F17C4A06-F5E5-4EEF-9098-91C606E1AEA6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85" creationId="{57741E8A-8C50-40CD-8AFF-42D2FDDA6919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86" creationId="{35789559-919A-46E6-B0E8-01445B2ADD39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87" creationId="{CD12759A-1922-4848-A0E4-B8EC29802442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88" creationId="{847FCF81-A3C4-4C18-93F4-67C2C352DFC8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89" creationId="{2C8E66F9-AE9F-4568-9A31-B710582CD41D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90" creationId="{361B3C27-63D1-4874-9CD6-A72CA787301F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91" creationId="{AF8D94AC-555E-4B32-BE04-C58F22B25368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92" creationId="{73F713E7-B359-465C-8291-6EE4E9D1D059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93" creationId="{66CA06A5-1EEA-41C4-BF73-F70E748140CA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95" creationId="{04B715D8-42FA-469F-A023-2337EE868C44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96" creationId="{D99F00D4-9BE0-4BCB-BB6D-F86CF279ED54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97" creationId="{C316B820-61B0-45B0-922B-7647803A5752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98" creationId="{C60A6585-5D89-4DB2-B822-6DBB67CD5360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899" creationId="{FE5820C7-5596-4BF6-A7D2-E74B994B41A4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900" creationId="{B0D7CBC1-1551-40D4-9F88-B029332C4CD6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901" creationId="{33B1A0B6-C2FA-4813-9B96-1FB1342C3982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903" creationId="{72C470FE-7377-4219-81DB-21FAEB721747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904" creationId="{F29A994A-EC35-4AA8-8AE8-488C915845B0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905" creationId="{E7FC83AE-ED9A-44D7-8364-E53540E0BDC4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906" creationId="{5D529CFE-B08E-49CF-81FC-94FDBDD8828E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907" creationId="{6C431250-46C7-4B13-9F41-9F0681646558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908" creationId="{658BA648-EE2E-464C-A812-D4FBE377103C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909" creationId="{BF48BF19-2C63-4A2A-B860-ABF3A1C06A90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911" creationId="{A58142C6-00F7-4B4C-97B3-449A90339334}"/>
          </ac:spMkLst>
        </pc:spChg>
        <pc:spChg chg="mod">
          <ac:chgData name="GUY Margaux" userId="e01a3446-2140-426a-aa3c-4bc15b164290" providerId="ADAL" clId="{B1EB8964-F517-46F4-877C-BFC95192D7DA}" dt="2024-08-20T14:03:59.520" v="3689"/>
          <ac:spMkLst>
            <pc:docMk/>
            <pc:sldMk cId="1114374524" sldId="335"/>
            <ac:spMk id="6912" creationId="{EA439F78-9F3A-4972-9037-880E941CB35B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14" creationId="{F9DD0D8F-5ECE-4D62-B124-6A426B41E5BA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15" creationId="{CE63D452-B7C9-41E9-AACB-2698E9536615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16" creationId="{6262E46F-1A1E-49AE-9CD8-945D587FA5AF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17" creationId="{7F941B5E-8419-4378-B745-F92E45A4038B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18" creationId="{3D9CA9C3-7E9A-4F51-AEBB-F511ED582D7D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19" creationId="{E752447B-A0DB-4587-A96A-67B5AC314FFB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20" creationId="{D04AFA9C-AE13-4CD8-8528-E11D260A4ECB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21" creationId="{E444BFD5-DFD7-4583-9AD3-A568554B6317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22" creationId="{B58E6921-B0EF-47B6-A06A-E65E9E9987D0}"/>
          </ac:spMkLst>
        </pc:spChg>
        <pc:spChg chg="mod">
          <ac:chgData name="GUY Margaux" userId="e01a3446-2140-426a-aa3c-4bc15b164290" providerId="ADAL" clId="{B1EB8964-F517-46F4-877C-BFC95192D7DA}" dt="2024-08-20T14:05:15.564" v="3709" actId="1076"/>
          <ac:spMkLst>
            <pc:docMk/>
            <pc:sldMk cId="1114374524" sldId="335"/>
            <ac:spMk id="6923" creationId="{878D6084-0C5C-4047-B08E-3AD596F987BC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24" creationId="{FCEE87B9-BB7D-4ABE-911C-13175E187597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26" creationId="{ACC45E70-16E5-451A-9B2A-9A2F75D0D672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27" creationId="{717D9920-C9EE-4634-947E-F7096832C544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28" creationId="{BF23EF27-4B8F-4792-B204-E90CF43FDD2E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29" creationId="{EEB0BB81-A763-4BFB-A4A4-29B0266E27D0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30" creationId="{9322420B-61D5-4CE4-B8D3-10635891F50F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31" creationId="{6A150396-5C88-4DB4-96C9-AF95554FA9BF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32" creationId="{4ED2E56E-04B5-411E-82B4-44AFAE911B27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33" creationId="{1CCBD795-D599-4FC7-92BA-7C2653F6C37D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34" creationId="{787F7CA0-E48F-42E1-85BF-D3C71DD42C90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35" creationId="{51E9F510-AEAC-46C2-9B68-87DD2F67B97B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36" creationId="{F4A41BC6-416A-4ADB-AECD-F4F3B689725B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37" creationId="{D8B8C185-8728-484C-8911-AE82DCE11835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38" creationId="{B709B4EC-ED26-48FF-83D1-008F1747740B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39" creationId="{D34F257B-DB42-4746-9607-E8268DEAABD1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40" creationId="{D2CAC6D1-3ECB-4552-A092-C91A6AA6E7EA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41" creationId="{B5A5430C-EF30-417B-A610-2764552D1E98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42" creationId="{670140B0-9650-490F-A867-3FB103F395DA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43" creationId="{9490AB7B-C88F-41FD-B915-199A0FE9FDBB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44" creationId="{1C44C1C6-C43D-4E32-A046-F7E8AB8B21B2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45" creationId="{6C339336-72DE-4603-AA95-5DA5382E1F78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46" creationId="{3406F0AB-DFD5-4474-948B-A394DAB6F085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48" creationId="{67A7F0B2-236E-46EC-8577-5D9F899F6D26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49" creationId="{0A290CBA-3EE4-4F38-B083-5C142B5C0A64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50" creationId="{332355F8-0B8A-46FE-A6A7-DF75B26DFBB8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51" creationId="{786C5E69-F50E-43E8-97EB-617DE9B28519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52" creationId="{D8E1B1A9-6808-48D8-8399-F7A6BCCCB7C5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53" creationId="{C8EB279C-16D2-4F22-8CD2-8BA098B7277F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54" creationId="{417C4845-D814-4616-843E-D3227A38FF5A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56" creationId="{395DA74E-393B-4C6A-A751-CC46D7258840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57" creationId="{9BF8EE06-AB5B-4250-9AB2-ECE3D56A2EF7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58" creationId="{0F797B4F-938E-43A3-9C54-3C546FC1A8C8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59" creationId="{D6F443F3-F5A3-4509-8066-7D9EF09DB970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60" creationId="{017AE2BD-DB71-401C-AD19-E36DE9538A95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61" creationId="{1E761808-E256-4140-8CBC-4D2B20E0B035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62" creationId="{1B913F8C-485D-4B0E-8CC5-7C0522B50125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64" creationId="{3E58E3CC-3D7A-4AD6-8B3B-1792DF2072E7}"/>
          </ac:spMkLst>
        </pc:spChg>
        <pc:spChg chg="mod">
          <ac:chgData name="GUY Margaux" userId="e01a3446-2140-426a-aa3c-4bc15b164290" providerId="ADAL" clId="{B1EB8964-F517-46F4-877C-BFC95192D7DA}" dt="2024-08-20T14:04:34.655" v="3701"/>
          <ac:spMkLst>
            <pc:docMk/>
            <pc:sldMk cId="1114374524" sldId="335"/>
            <ac:spMk id="6965" creationId="{ADA2742D-EA92-4954-B847-21FBBDE6E789}"/>
          </ac:spMkLst>
        </pc:spChg>
        <pc:spChg chg="mod">
          <ac:chgData name="GUY Margaux" userId="e01a3446-2140-426a-aa3c-4bc15b164290" providerId="ADAL" clId="{B1EB8964-F517-46F4-877C-BFC95192D7DA}" dt="2024-08-20T14:06:12.316" v="3736"/>
          <ac:spMkLst>
            <pc:docMk/>
            <pc:sldMk cId="1114374524" sldId="335"/>
            <ac:spMk id="6967" creationId="{E611B093-C75C-4679-AC94-A51B983F666E}"/>
          </ac:spMkLst>
        </pc:spChg>
        <pc:spChg chg="mod">
          <ac:chgData name="GUY Margaux" userId="e01a3446-2140-426a-aa3c-4bc15b164290" providerId="ADAL" clId="{B1EB8964-F517-46F4-877C-BFC95192D7DA}" dt="2024-08-20T14:06:12.316" v="3736"/>
          <ac:spMkLst>
            <pc:docMk/>
            <pc:sldMk cId="1114374524" sldId="335"/>
            <ac:spMk id="6968" creationId="{343486DD-8480-40EE-AD10-3FAC0710E29F}"/>
          </ac:spMkLst>
        </pc:spChg>
        <pc:spChg chg="mod">
          <ac:chgData name="GUY Margaux" userId="e01a3446-2140-426a-aa3c-4bc15b164290" providerId="ADAL" clId="{B1EB8964-F517-46F4-877C-BFC95192D7DA}" dt="2024-08-20T14:06:28.366" v="3739"/>
          <ac:spMkLst>
            <pc:docMk/>
            <pc:sldMk cId="1114374524" sldId="335"/>
            <ac:spMk id="6970" creationId="{4BEC2E84-0403-4A1B-ABE4-2A0A29B8E9B7}"/>
          </ac:spMkLst>
        </pc:spChg>
        <pc:spChg chg="mod">
          <ac:chgData name="GUY Margaux" userId="e01a3446-2140-426a-aa3c-4bc15b164290" providerId="ADAL" clId="{B1EB8964-F517-46F4-877C-BFC95192D7DA}" dt="2024-08-20T14:06:28.366" v="3739"/>
          <ac:spMkLst>
            <pc:docMk/>
            <pc:sldMk cId="1114374524" sldId="335"/>
            <ac:spMk id="6971" creationId="{3627DF4A-A32A-453A-9682-C543EC3C11F5}"/>
          </ac:spMkLst>
        </pc:spChg>
        <pc:spChg chg="mod">
          <ac:chgData name="GUY Margaux" userId="e01a3446-2140-426a-aa3c-4bc15b164290" providerId="ADAL" clId="{B1EB8964-F517-46F4-877C-BFC95192D7DA}" dt="2024-08-20T14:06:28.366" v="3739"/>
          <ac:spMkLst>
            <pc:docMk/>
            <pc:sldMk cId="1114374524" sldId="335"/>
            <ac:spMk id="6972" creationId="{0C0152DB-641B-4826-BE4C-859E2708DDC0}"/>
          </ac:spMkLst>
        </pc:spChg>
        <pc:spChg chg="mod">
          <ac:chgData name="GUY Margaux" userId="e01a3446-2140-426a-aa3c-4bc15b164290" providerId="ADAL" clId="{B1EB8964-F517-46F4-877C-BFC95192D7DA}" dt="2024-08-20T14:06:28.366" v="3739"/>
          <ac:spMkLst>
            <pc:docMk/>
            <pc:sldMk cId="1114374524" sldId="335"/>
            <ac:spMk id="6973" creationId="{19544A9A-8553-4521-9F71-25D301662A89}"/>
          </ac:spMkLst>
        </pc:spChg>
        <pc:spChg chg="mod">
          <ac:chgData name="GUY Margaux" userId="e01a3446-2140-426a-aa3c-4bc15b164290" providerId="ADAL" clId="{B1EB8964-F517-46F4-877C-BFC95192D7DA}" dt="2024-08-20T14:06:28.366" v="3739"/>
          <ac:spMkLst>
            <pc:docMk/>
            <pc:sldMk cId="1114374524" sldId="335"/>
            <ac:spMk id="6974" creationId="{BDAFA50E-A72F-4154-88B0-7E2001906303}"/>
          </ac:spMkLst>
        </pc:spChg>
        <pc:spChg chg="mod">
          <ac:chgData name="GUY Margaux" userId="e01a3446-2140-426a-aa3c-4bc15b164290" providerId="ADAL" clId="{B1EB8964-F517-46F4-877C-BFC95192D7DA}" dt="2024-08-20T14:06:28.366" v="3739"/>
          <ac:spMkLst>
            <pc:docMk/>
            <pc:sldMk cId="1114374524" sldId="335"/>
            <ac:spMk id="6975" creationId="{BCE1A77D-C577-42F0-9338-7CB48859EA70}"/>
          </ac:spMkLst>
        </pc:spChg>
        <pc:spChg chg="mod">
          <ac:chgData name="GUY Margaux" userId="e01a3446-2140-426a-aa3c-4bc15b164290" providerId="ADAL" clId="{B1EB8964-F517-46F4-877C-BFC95192D7DA}" dt="2024-08-20T14:06:28.366" v="3739"/>
          <ac:spMkLst>
            <pc:docMk/>
            <pc:sldMk cId="1114374524" sldId="335"/>
            <ac:spMk id="6976" creationId="{53634FE6-A4A3-4207-8096-E7B2B0D10C4B}"/>
          </ac:spMkLst>
        </pc:spChg>
        <pc:spChg chg="mod">
          <ac:chgData name="GUY Margaux" userId="e01a3446-2140-426a-aa3c-4bc15b164290" providerId="ADAL" clId="{B1EB8964-F517-46F4-877C-BFC95192D7DA}" dt="2024-08-20T14:06:28.366" v="3739"/>
          <ac:spMkLst>
            <pc:docMk/>
            <pc:sldMk cId="1114374524" sldId="335"/>
            <ac:spMk id="6978" creationId="{DA871274-506A-4965-BE6C-542F3E6D4841}"/>
          </ac:spMkLst>
        </pc:spChg>
        <pc:spChg chg="mod">
          <ac:chgData name="GUY Margaux" userId="e01a3446-2140-426a-aa3c-4bc15b164290" providerId="ADAL" clId="{B1EB8964-F517-46F4-877C-BFC95192D7DA}" dt="2024-08-20T14:06:28.366" v="3739"/>
          <ac:spMkLst>
            <pc:docMk/>
            <pc:sldMk cId="1114374524" sldId="335"/>
            <ac:spMk id="6979" creationId="{D5D1A085-7284-42F6-9766-FE92E11B7C71}"/>
          </ac:spMkLst>
        </pc:spChg>
        <pc:spChg chg="mod">
          <ac:chgData name="GUY Margaux" userId="e01a3446-2140-426a-aa3c-4bc15b164290" providerId="ADAL" clId="{B1EB8964-F517-46F4-877C-BFC95192D7DA}" dt="2024-08-20T14:06:37.919" v="3743"/>
          <ac:spMkLst>
            <pc:docMk/>
            <pc:sldMk cId="1114374524" sldId="335"/>
            <ac:spMk id="6981" creationId="{CE600326-8178-4255-8969-F99671D232EF}"/>
          </ac:spMkLst>
        </pc:spChg>
        <pc:spChg chg="mod">
          <ac:chgData name="GUY Margaux" userId="e01a3446-2140-426a-aa3c-4bc15b164290" providerId="ADAL" clId="{B1EB8964-F517-46F4-877C-BFC95192D7DA}" dt="2024-08-20T14:06:37.919" v="3743"/>
          <ac:spMkLst>
            <pc:docMk/>
            <pc:sldMk cId="1114374524" sldId="335"/>
            <ac:spMk id="6982" creationId="{0EA4FB5C-507A-4A9A-8F9F-058A7BB19708}"/>
          </ac:spMkLst>
        </pc:spChg>
        <pc:spChg chg="mod">
          <ac:chgData name="GUY Margaux" userId="e01a3446-2140-426a-aa3c-4bc15b164290" providerId="ADAL" clId="{B1EB8964-F517-46F4-877C-BFC95192D7DA}" dt="2024-08-20T14:06:37.919" v="3743"/>
          <ac:spMkLst>
            <pc:docMk/>
            <pc:sldMk cId="1114374524" sldId="335"/>
            <ac:spMk id="6983" creationId="{FC3158B5-B1D8-4A48-9FEB-4E23F6A612F0}"/>
          </ac:spMkLst>
        </pc:spChg>
        <pc:spChg chg="mod">
          <ac:chgData name="GUY Margaux" userId="e01a3446-2140-426a-aa3c-4bc15b164290" providerId="ADAL" clId="{B1EB8964-F517-46F4-877C-BFC95192D7DA}" dt="2024-08-20T14:06:37.919" v="3743"/>
          <ac:spMkLst>
            <pc:docMk/>
            <pc:sldMk cId="1114374524" sldId="335"/>
            <ac:spMk id="6984" creationId="{0ABB34AD-775F-4496-A9ED-3A7AB2C2C065}"/>
          </ac:spMkLst>
        </pc:spChg>
        <pc:spChg chg="mod">
          <ac:chgData name="GUY Margaux" userId="e01a3446-2140-426a-aa3c-4bc15b164290" providerId="ADAL" clId="{B1EB8964-F517-46F4-877C-BFC95192D7DA}" dt="2024-08-20T14:06:37.919" v="3743"/>
          <ac:spMkLst>
            <pc:docMk/>
            <pc:sldMk cId="1114374524" sldId="335"/>
            <ac:spMk id="6985" creationId="{987BB5A3-5585-4E17-9339-335ED63493E4}"/>
          </ac:spMkLst>
        </pc:spChg>
        <pc:spChg chg="mod">
          <ac:chgData name="GUY Margaux" userId="e01a3446-2140-426a-aa3c-4bc15b164290" providerId="ADAL" clId="{B1EB8964-F517-46F4-877C-BFC95192D7DA}" dt="2024-08-20T14:06:37.919" v="3743"/>
          <ac:spMkLst>
            <pc:docMk/>
            <pc:sldMk cId="1114374524" sldId="335"/>
            <ac:spMk id="6986" creationId="{9EFC7C7A-F667-4B6E-B609-C7DB8B0F4555}"/>
          </ac:spMkLst>
        </pc:spChg>
        <pc:spChg chg="mod">
          <ac:chgData name="GUY Margaux" userId="e01a3446-2140-426a-aa3c-4bc15b164290" providerId="ADAL" clId="{B1EB8964-F517-46F4-877C-BFC95192D7DA}" dt="2024-08-20T14:06:37.919" v="3743"/>
          <ac:spMkLst>
            <pc:docMk/>
            <pc:sldMk cId="1114374524" sldId="335"/>
            <ac:spMk id="6987" creationId="{86A485B0-D411-4A6C-A93A-342ABFA0B3A5}"/>
          </ac:spMkLst>
        </pc:spChg>
        <pc:spChg chg="mod">
          <ac:chgData name="GUY Margaux" userId="e01a3446-2140-426a-aa3c-4bc15b164290" providerId="ADAL" clId="{B1EB8964-F517-46F4-877C-BFC95192D7DA}" dt="2024-08-20T14:06:37.919" v="3743"/>
          <ac:spMkLst>
            <pc:docMk/>
            <pc:sldMk cId="1114374524" sldId="335"/>
            <ac:spMk id="6989" creationId="{D141FD13-80D4-421F-8AE7-32E01E23E3B2}"/>
          </ac:spMkLst>
        </pc:spChg>
        <pc:spChg chg="mod">
          <ac:chgData name="GUY Margaux" userId="e01a3446-2140-426a-aa3c-4bc15b164290" providerId="ADAL" clId="{B1EB8964-F517-46F4-877C-BFC95192D7DA}" dt="2024-08-20T14:06:37.919" v="3743"/>
          <ac:spMkLst>
            <pc:docMk/>
            <pc:sldMk cId="1114374524" sldId="335"/>
            <ac:spMk id="6990" creationId="{2B8DE1A9-07E3-48F9-A372-F7874C0E6957}"/>
          </ac:spMkLst>
        </pc:spChg>
        <pc:spChg chg="mod">
          <ac:chgData name="GUY Margaux" userId="e01a3446-2140-426a-aa3c-4bc15b164290" providerId="ADAL" clId="{B1EB8964-F517-46F4-877C-BFC95192D7DA}" dt="2024-08-20T14:06:37.919" v="3743"/>
          <ac:spMkLst>
            <pc:docMk/>
            <pc:sldMk cId="1114374524" sldId="335"/>
            <ac:spMk id="6991" creationId="{7B208EE2-0FEB-44BB-A679-6D88CF56FB67}"/>
          </ac:spMkLst>
        </pc:spChg>
        <pc:spChg chg="mod">
          <ac:chgData name="GUY Margaux" userId="e01a3446-2140-426a-aa3c-4bc15b164290" providerId="ADAL" clId="{B1EB8964-F517-46F4-877C-BFC95192D7DA}" dt="2024-08-20T14:06:37.919" v="3743"/>
          <ac:spMkLst>
            <pc:docMk/>
            <pc:sldMk cId="1114374524" sldId="335"/>
            <ac:spMk id="6992" creationId="{CAE56443-DCF1-4E3D-AACF-9FEF0217B36A}"/>
          </ac:spMkLst>
        </pc:spChg>
        <pc:spChg chg="mod">
          <ac:chgData name="GUY Margaux" userId="e01a3446-2140-426a-aa3c-4bc15b164290" providerId="ADAL" clId="{B1EB8964-F517-46F4-877C-BFC95192D7DA}" dt="2024-08-20T14:06:37.919" v="3743"/>
          <ac:spMkLst>
            <pc:docMk/>
            <pc:sldMk cId="1114374524" sldId="335"/>
            <ac:spMk id="6993" creationId="{08DF86C2-E6FC-4DDC-9258-EE0B78DCD2FA}"/>
          </ac:spMkLst>
        </pc:spChg>
        <pc:spChg chg="mod">
          <ac:chgData name="GUY Margaux" userId="e01a3446-2140-426a-aa3c-4bc15b164290" providerId="ADAL" clId="{B1EB8964-F517-46F4-877C-BFC95192D7DA}" dt="2024-08-20T14:06:37.919" v="3743"/>
          <ac:spMkLst>
            <pc:docMk/>
            <pc:sldMk cId="1114374524" sldId="335"/>
            <ac:spMk id="6994" creationId="{9DD11E23-3542-4DA4-8311-2B754A795501}"/>
          </ac:spMkLst>
        </pc:spChg>
        <pc:spChg chg="mod">
          <ac:chgData name="GUY Margaux" userId="e01a3446-2140-426a-aa3c-4bc15b164290" providerId="ADAL" clId="{B1EB8964-F517-46F4-877C-BFC95192D7DA}" dt="2024-08-20T14:06:37.919" v="3743"/>
          <ac:spMkLst>
            <pc:docMk/>
            <pc:sldMk cId="1114374524" sldId="335"/>
            <ac:spMk id="6995" creationId="{472A4CF9-DE1B-46E8-B8A4-87EBD909125F}"/>
          </ac:spMkLst>
        </pc:spChg>
        <pc:spChg chg="mod">
          <ac:chgData name="GUY Margaux" userId="e01a3446-2140-426a-aa3c-4bc15b164290" providerId="ADAL" clId="{B1EB8964-F517-46F4-877C-BFC95192D7DA}" dt="2024-08-20T14:06:37.919" v="3743"/>
          <ac:spMkLst>
            <pc:docMk/>
            <pc:sldMk cId="1114374524" sldId="335"/>
            <ac:spMk id="6997" creationId="{8F80A435-828C-4F8B-B31E-8806D2C1B89E}"/>
          </ac:spMkLst>
        </pc:spChg>
        <pc:spChg chg="mod">
          <ac:chgData name="GUY Margaux" userId="e01a3446-2140-426a-aa3c-4bc15b164290" providerId="ADAL" clId="{B1EB8964-F517-46F4-877C-BFC95192D7DA}" dt="2024-08-20T14:06:37.919" v="3743"/>
          <ac:spMkLst>
            <pc:docMk/>
            <pc:sldMk cId="1114374524" sldId="335"/>
            <ac:spMk id="6998" creationId="{2334274A-08AC-4AD5-8548-320DFA8DC1FE}"/>
          </ac:spMkLst>
        </pc:spChg>
        <pc:spChg chg="mod">
          <ac:chgData name="GUY Margaux" userId="e01a3446-2140-426a-aa3c-4bc15b164290" providerId="ADAL" clId="{B1EB8964-F517-46F4-877C-BFC95192D7DA}" dt="2024-08-20T14:07:17.112" v="3751"/>
          <ac:spMkLst>
            <pc:docMk/>
            <pc:sldMk cId="1114374524" sldId="335"/>
            <ac:spMk id="7000" creationId="{00DC5470-A21F-4EF7-A39D-A27E180EAE13}"/>
          </ac:spMkLst>
        </pc:spChg>
        <pc:spChg chg="mod">
          <ac:chgData name="GUY Margaux" userId="e01a3446-2140-426a-aa3c-4bc15b164290" providerId="ADAL" clId="{B1EB8964-F517-46F4-877C-BFC95192D7DA}" dt="2024-08-20T14:07:17.112" v="3751"/>
          <ac:spMkLst>
            <pc:docMk/>
            <pc:sldMk cId="1114374524" sldId="335"/>
            <ac:spMk id="7001" creationId="{DA8CD0C0-E143-4D1A-9990-14FC98D2A7B7}"/>
          </ac:spMkLst>
        </pc:spChg>
        <pc:spChg chg="mod">
          <ac:chgData name="GUY Margaux" userId="e01a3446-2140-426a-aa3c-4bc15b164290" providerId="ADAL" clId="{B1EB8964-F517-46F4-877C-BFC95192D7DA}" dt="2024-08-20T14:07:17.112" v="3751"/>
          <ac:spMkLst>
            <pc:docMk/>
            <pc:sldMk cId="1114374524" sldId="335"/>
            <ac:spMk id="7002" creationId="{F5126929-59F8-432B-8DAD-17D0B3DF9C11}"/>
          </ac:spMkLst>
        </pc:spChg>
        <pc:spChg chg="mod">
          <ac:chgData name="GUY Margaux" userId="e01a3446-2140-426a-aa3c-4bc15b164290" providerId="ADAL" clId="{B1EB8964-F517-46F4-877C-BFC95192D7DA}" dt="2024-08-20T14:07:17.112" v="3751"/>
          <ac:spMkLst>
            <pc:docMk/>
            <pc:sldMk cId="1114374524" sldId="335"/>
            <ac:spMk id="7003" creationId="{ACB8BE3C-CD45-4E42-828F-44B4ADA029A2}"/>
          </ac:spMkLst>
        </pc:spChg>
        <pc:spChg chg="mod">
          <ac:chgData name="GUY Margaux" userId="e01a3446-2140-426a-aa3c-4bc15b164290" providerId="ADAL" clId="{B1EB8964-F517-46F4-877C-BFC95192D7DA}" dt="2024-08-20T14:07:17.112" v="3751"/>
          <ac:spMkLst>
            <pc:docMk/>
            <pc:sldMk cId="1114374524" sldId="335"/>
            <ac:spMk id="7004" creationId="{ACD09578-9806-4AB4-A0FE-BF47EE8B3885}"/>
          </ac:spMkLst>
        </pc:spChg>
        <pc:spChg chg="mod">
          <ac:chgData name="GUY Margaux" userId="e01a3446-2140-426a-aa3c-4bc15b164290" providerId="ADAL" clId="{B1EB8964-F517-46F4-877C-BFC95192D7DA}" dt="2024-08-20T14:07:17.112" v="3751"/>
          <ac:spMkLst>
            <pc:docMk/>
            <pc:sldMk cId="1114374524" sldId="335"/>
            <ac:spMk id="7005" creationId="{D5F5EFDF-EE51-4300-A6E1-E9B28BDA1B60}"/>
          </ac:spMkLst>
        </pc:spChg>
        <pc:spChg chg="mod">
          <ac:chgData name="GUY Margaux" userId="e01a3446-2140-426a-aa3c-4bc15b164290" providerId="ADAL" clId="{B1EB8964-F517-46F4-877C-BFC95192D7DA}" dt="2024-08-20T14:07:17.112" v="3751"/>
          <ac:spMkLst>
            <pc:docMk/>
            <pc:sldMk cId="1114374524" sldId="335"/>
            <ac:spMk id="7006" creationId="{B173B9BD-9280-40B0-B2DC-C5DF6A8EC6C6}"/>
          </ac:spMkLst>
        </pc:spChg>
        <pc:spChg chg="mod">
          <ac:chgData name="GUY Margaux" userId="e01a3446-2140-426a-aa3c-4bc15b164290" providerId="ADAL" clId="{B1EB8964-F517-46F4-877C-BFC95192D7DA}" dt="2024-08-20T14:07:17.112" v="3751"/>
          <ac:spMkLst>
            <pc:docMk/>
            <pc:sldMk cId="1114374524" sldId="335"/>
            <ac:spMk id="7008" creationId="{A41889B5-3FA3-479D-ACC4-39614EFEF91B}"/>
          </ac:spMkLst>
        </pc:spChg>
        <pc:spChg chg="mod">
          <ac:chgData name="GUY Margaux" userId="e01a3446-2140-426a-aa3c-4bc15b164290" providerId="ADAL" clId="{B1EB8964-F517-46F4-877C-BFC95192D7DA}" dt="2024-08-20T14:07:17.112" v="3751"/>
          <ac:spMkLst>
            <pc:docMk/>
            <pc:sldMk cId="1114374524" sldId="335"/>
            <ac:spMk id="7009" creationId="{8EA08A38-B832-4BB7-9F64-D9BB02C9D82E}"/>
          </ac:spMkLst>
        </pc:spChg>
        <pc:spChg chg="mod">
          <ac:chgData name="GUY Margaux" userId="e01a3446-2140-426a-aa3c-4bc15b164290" providerId="ADAL" clId="{B1EB8964-F517-46F4-877C-BFC95192D7DA}" dt="2024-08-20T14:07:17.112" v="3751"/>
          <ac:spMkLst>
            <pc:docMk/>
            <pc:sldMk cId="1114374524" sldId="335"/>
            <ac:spMk id="7010" creationId="{3E049AA5-C605-478B-81EE-796974BB31D5}"/>
          </ac:spMkLst>
        </pc:spChg>
        <pc:spChg chg="mod">
          <ac:chgData name="GUY Margaux" userId="e01a3446-2140-426a-aa3c-4bc15b164290" providerId="ADAL" clId="{B1EB8964-F517-46F4-877C-BFC95192D7DA}" dt="2024-08-20T14:07:17.112" v="3751"/>
          <ac:spMkLst>
            <pc:docMk/>
            <pc:sldMk cId="1114374524" sldId="335"/>
            <ac:spMk id="7011" creationId="{B836AEF4-080B-4807-ACCB-7E3BB10190C1}"/>
          </ac:spMkLst>
        </pc:spChg>
        <pc:spChg chg="mod">
          <ac:chgData name="GUY Margaux" userId="e01a3446-2140-426a-aa3c-4bc15b164290" providerId="ADAL" clId="{B1EB8964-F517-46F4-877C-BFC95192D7DA}" dt="2024-08-20T14:07:17.112" v="3751"/>
          <ac:spMkLst>
            <pc:docMk/>
            <pc:sldMk cId="1114374524" sldId="335"/>
            <ac:spMk id="7012" creationId="{3318796B-F509-47C7-AFCB-011886BEDCBD}"/>
          </ac:spMkLst>
        </pc:spChg>
        <pc:spChg chg="mod">
          <ac:chgData name="GUY Margaux" userId="e01a3446-2140-426a-aa3c-4bc15b164290" providerId="ADAL" clId="{B1EB8964-F517-46F4-877C-BFC95192D7DA}" dt="2024-08-20T14:07:17.112" v="3751"/>
          <ac:spMkLst>
            <pc:docMk/>
            <pc:sldMk cId="1114374524" sldId="335"/>
            <ac:spMk id="7013" creationId="{1201E241-D2FE-4A7D-8231-F5F4CF49E267}"/>
          </ac:spMkLst>
        </pc:spChg>
        <pc:spChg chg="mod">
          <ac:chgData name="GUY Margaux" userId="e01a3446-2140-426a-aa3c-4bc15b164290" providerId="ADAL" clId="{B1EB8964-F517-46F4-877C-BFC95192D7DA}" dt="2024-08-20T14:07:17.112" v="3751"/>
          <ac:spMkLst>
            <pc:docMk/>
            <pc:sldMk cId="1114374524" sldId="335"/>
            <ac:spMk id="7014" creationId="{D27DFB8F-ADC0-461C-8807-4B59587087E8}"/>
          </ac:spMkLst>
        </pc:spChg>
        <pc:spChg chg="mod">
          <ac:chgData name="GUY Margaux" userId="e01a3446-2140-426a-aa3c-4bc15b164290" providerId="ADAL" clId="{B1EB8964-F517-46F4-877C-BFC95192D7DA}" dt="2024-08-20T14:07:17.112" v="3751"/>
          <ac:spMkLst>
            <pc:docMk/>
            <pc:sldMk cId="1114374524" sldId="335"/>
            <ac:spMk id="7016" creationId="{9A75D75C-1BE3-49AF-A060-964C4F08EA40}"/>
          </ac:spMkLst>
        </pc:spChg>
        <pc:spChg chg="mod">
          <ac:chgData name="GUY Margaux" userId="e01a3446-2140-426a-aa3c-4bc15b164290" providerId="ADAL" clId="{B1EB8964-F517-46F4-877C-BFC95192D7DA}" dt="2024-08-20T14:07:17.112" v="3751"/>
          <ac:spMkLst>
            <pc:docMk/>
            <pc:sldMk cId="1114374524" sldId="335"/>
            <ac:spMk id="7017" creationId="{8DD6E65A-BB26-49DF-A188-D3B0B23B8EB4}"/>
          </ac:spMkLst>
        </pc:spChg>
        <pc:spChg chg="mod">
          <ac:chgData name="GUY Margaux" userId="e01a3446-2140-426a-aa3c-4bc15b164290" providerId="ADAL" clId="{B1EB8964-F517-46F4-877C-BFC95192D7DA}" dt="2024-08-20T14:08:24.370" v="3774"/>
          <ac:spMkLst>
            <pc:docMk/>
            <pc:sldMk cId="1114374524" sldId="335"/>
            <ac:spMk id="7019" creationId="{B6D56977-CEB1-4440-B947-A63A49BFC547}"/>
          </ac:spMkLst>
        </pc:spChg>
        <pc:spChg chg="mod">
          <ac:chgData name="GUY Margaux" userId="e01a3446-2140-426a-aa3c-4bc15b164290" providerId="ADAL" clId="{B1EB8964-F517-46F4-877C-BFC95192D7DA}" dt="2024-08-20T14:08:24.370" v="3774"/>
          <ac:spMkLst>
            <pc:docMk/>
            <pc:sldMk cId="1114374524" sldId="335"/>
            <ac:spMk id="7020" creationId="{3ACC576F-A6B7-499A-8637-88E400C92EDB}"/>
          </ac:spMkLst>
        </pc:spChg>
        <pc:spChg chg="mod">
          <ac:chgData name="GUY Margaux" userId="e01a3446-2140-426a-aa3c-4bc15b164290" providerId="ADAL" clId="{B1EB8964-F517-46F4-877C-BFC95192D7DA}" dt="2024-08-20T14:08:24.370" v="3774"/>
          <ac:spMkLst>
            <pc:docMk/>
            <pc:sldMk cId="1114374524" sldId="335"/>
            <ac:spMk id="7021" creationId="{A78A65A7-A1F2-4786-A078-3DA5A2FACB29}"/>
          </ac:spMkLst>
        </pc:spChg>
        <pc:spChg chg="mod">
          <ac:chgData name="GUY Margaux" userId="e01a3446-2140-426a-aa3c-4bc15b164290" providerId="ADAL" clId="{B1EB8964-F517-46F4-877C-BFC95192D7DA}" dt="2024-08-20T14:08:24.370" v="3774"/>
          <ac:spMkLst>
            <pc:docMk/>
            <pc:sldMk cId="1114374524" sldId="335"/>
            <ac:spMk id="7022" creationId="{7087F1C4-FDF5-426D-B61F-85E20AD78BF2}"/>
          </ac:spMkLst>
        </pc:spChg>
        <pc:spChg chg="mod">
          <ac:chgData name="GUY Margaux" userId="e01a3446-2140-426a-aa3c-4bc15b164290" providerId="ADAL" clId="{B1EB8964-F517-46F4-877C-BFC95192D7DA}" dt="2024-08-20T14:08:24.370" v="3774"/>
          <ac:spMkLst>
            <pc:docMk/>
            <pc:sldMk cId="1114374524" sldId="335"/>
            <ac:spMk id="7023" creationId="{4288E245-EA80-4FB4-9B67-738500C5E19B}"/>
          </ac:spMkLst>
        </pc:spChg>
        <pc:spChg chg="mod">
          <ac:chgData name="GUY Margaux" userId="e01a3446-2140-426a-aa3c-4bc15b164290" providerId="ADAL" clId="{B1EB8964-F517-46F4-877C-BFC95192D7DA}" dt="2024-08-20T14:08:24.370" v="3774"/>
          <ac:spMkLst>
            <pc:docMk/>
            <pc:sldMk cId="1114374524" sldId="335"/>
            <ac:spMk id="7024" creationId="{B60222DF-EF8F-4BAF-8AEE-CAA436789CFE}"/>
          </ac:spMkLst>
        </pc:spChg>
        <pc:spChg chg="mod">
          <ac:chgData name="GUY Margaux" userId="e01a3446-2140-426a-aa3c-4bc15b164290" providerId="ADAL" clId="{B1EB8964-F517-46F4-877C-BFC95192D7DA}" dt="2024-08-20T14:08:24.370" v="3774"/>
          <ac:spMkLst>
            <pc:docMk/>
            <pc:sldMk cId="1114374524" sldId="335"/>
            <ac:spMk id="7025" creationId="{269757F1-482C-4F72-A645-576C840051D1}"/>
          </ac:spMkLst>
        </pc:spChg>
        <pc:spChg chg="mod">
          <ac:chgData name="GUY Margaux" userId="e01a3446-2140-426a-aa3c-4bc15b164290" providerId="ADAL" clId="{B1EB8964-F517-46F4-877C-BFC95192D7DA}" dt="2024-08-20T14:08:24.370" v="3774"/>
          <ac:spMkLst>
            <pc:docMk/>
            <pc:sldMk cId="1114374524" sldId="335"/>
            <ac:spMk id="7027" creationId="{8BD0B84D-54F9-4233-80D4-A647518BECF4}"/>
          </ac:spMkLst>
        </pc:spChg>
        <pc:spChg chg="mod">
          <ac:chgData name="GUY Margaux" userId="e01a3446-2140-426a-aa3c-4bc15b164290" providerId="ADAL" clId="{B1EB8964-F517-46F4-877C-BFC95192D7DA}" dt="2024-08-20T14:08:24.370" v="3774"/>
          <ac:spMkLst>
            <pc:docMk/>
            <pc:sldMk cId="1114374524" sldId="335"/>
            <ac:spMk id="7028" creationId="{82223085-AB86-40A9-A209-C01BAC09CB60}"/>
          </ac:spMkLst>
        </pc:spChg>
        <pc:spChg chg="mod">
          <ac:chgData name="GUY Margaux" userId="e01a3446-2140-426a-aa3c-4bc15b164290" providerId="ADAL" clId="{B1EB8964-F517-46F4-877C-BFC95192D7DA}" dt="2024-08-20T14:08:24.370" v="3774"/>
          <ac:spMkLst>
            <pc:docMk/>
            <pc:sldMk cId="1114374524" sldId="335"/>
            <ac:spMk id="7029" creationId="{69EC219D-18EA-4C50-A943-7EFA7A5C6C45}"/>
          </ac:spMkLst>
        </pc:spChg>
        <pc:spChg chg="mod">
          <ac:chgData name="GUY Margaux" userId="e01a3446-2140-426a-aa3c-4bc15b164290" providerId="ADAL" clId="{B1EB8964-F517-46F4-877C-BFC95192D7DA}" dt="2024-08-20T14:08:24.370" v="3774"/>
          <ac:spMkLst>
            <pc:docMk/>
            <pc:sldMk cId="1114374524" sldId="335"/>
            <ac:spMk id="7030" creationId="{A334DE0E-3DF3-491B-BC42-67D486C33EF5}"/>
          </ac:spMkLst>
        </pc:spChg>
        <pc:spChg chg="mod">
          <ac:chgData name="GUY Margaux" userId="e01a3446-2140-426a-aa3c-4bc15b164290" providerId="ADAL" clId="{B1EB8964-F517-46F4-877C-BFC95192D7DA}" dt="2024-08-20T14:08:24.370" v="3774"/>
          <ac:spMkLst>
            <pc:docMk/>
            <pc:sldMk cId="1114374524" sldId="335"/>
            <ac:spMk id="7031" creationId="{6A07A483-2ED3-4195-895D-471FB1A7A38F}"/>
          </ac:spMkLst>
        </pc:spChg>
        <pc:spChg chg="mod">
          <ac:chgData name="GUY Margaux" userId="e01a3446-2140-426a-aa3c-4bc15b164290" providerId="ADAL" clId="{B1EB8964-F517-46F4-877C-BFC95192D7DA}" dt="2024-08-20T14:08:24.370" v="3774"/>
          <ac:spMkLst>
            <pc:docMk/>
            <pc:sldMk cId="1114374524" sldId="335"/>
            <ac:spMk id="7032" creationId="{A1836A9C-9E16-4F4C-A1A7-D127E49F8605}"/>
          </ac:spMkLst>
        </pc:spChg>
        <pc:spChg chg="mod">
          <ac:chgData name="GUY Margaux" userId="e01a3446-2140-426a-aa3c-4bc15b164290" providerId="ADAL" clId="{B1EB8964-F517-46F4-877C-BFC95192D7DA}" dt="2024-08-20T14:08:24.370" v="3774"/>
          <ac:spMkLst>
            <pc:docMk/>
            <pc:sldMk cId="1114374524" sldId="335"/>
            <ac:spMk id="7033" creationId="{096A6FA5-C115-43E9-999A-CA62A7729DED}"/>
          </ac:spMkLst>
        </pc:spChg>
        <pc:spChg chg="mod">
          <ac:chgData name="GUY Margaux" userId="e01a3446-2140-426a-aa3c-4bc15b164290" providerId="ADAL" clId="{B1EB8964-F517-46F4-877C-BFC95192D7DA}" dt="2024-08-20T14:08:24.370" v="3774"/>
          <ac:spMkLst>
            <pc:docMk/>
            <pc:sldMk cId="1114374524" sldId="335"/>
            <ac:spMk id="7035" creationId="{F4388FF9-27F6-478A-A421-F756424DD7F0}"/>
          </ac:spMkLst>
        </pc:spChg>
        <pc:spChg chg="mod">
          <ac:chgData name="GUY Margaux" userId="e01a3446-2140-426a-aa3c-4bc15b164290" providerId="ADAL" clId="{B1EB8964-F517-46F4-877C-BFC95192D7DA}" dt="2024-08-20T14:08:24.370" v="3774"/>
          <ac:spMkLst>
            <pc:docMk/>
            <pc:sldMk cId="1114374524" sldId="335"/>
            <ac:spMk id="7036" creationId="{6A9DC48D-F8A1-4B65-8F7E-C500E89335E8}"/>
          </ac:spMkLst>
        </pc:spChg>
        <pc:spChg chg="mod">
          <ac:chgData name="GUY Margaux" userId="e01a3446-2140-426a-aa3c-4bc15b164290" providerId="ADAL" clId="{B1EB8964-F517-46F4-877C-BFC95192D7DA}" dt="2024-08-20T14:10:00.548" v="3786"/>
          <ac:spMkLst>
            <pc:docMk/>
            <pc:sldMk cId="1114374524" sldId="335"/>
            <ac:spMk id="7038" creationId="{29458F2F-4812-4E97-875A-213700357318}"/>
          </ac:spMkLst>
        </pc:spChg>
        <pc:spChg chg="mod">
          <ac:chgData name="GUY Margaux" userId="e01a3446-2140-426a-aa3c-4bc15b164290" providerId="ADAL" clId="{B1EB8964-F517-46F4-877C-BFC95192D7DA}" dt="2024-08-20T14:10:00.548" v="3786"/>
          <ac:spMkLst>
            <pc:docMk/>
            <pc:sldMk cId="1114374524" sldId="335"/>
            <ac:spMk id="7039" creationId="{53F5D17F-3B00-4871-B746-B48256AD66F3}"/>
          </ac:spMkLst>
        </pc:spChg>
        <pc:spChg chg="mod">
          <ac:chgData name="GUY Margaux" userId="e01a3446-2140-426a-aa3c-4bc15b164290" providerId="ADAL" clId="{B1EB8964-F517-46F4-877C-BFC95192D7DA}" dt="2024-08-20T14:10:00.548" v="3786"/>
          <ac:spMkLst>
            <pc:docMk/>
            <pc:sldMk cId="1114374524" sldId="335"/>
            <ac:spMk id="7040" creationId="{5F447810-8A83-47F5-B583-8159C5705408}"/>
          </ac:spMkLst>
        </pc:spChg>
        <pc:spChg chg="mod">
          <ac:chgData name="GUY Margaux" userId="e01a3446-2140-426a-aa3c-4bc15b164290" providerId="ADAL" clId="{B1EB8964-F517-46F4-877C-BFC95192D7DA}" dt="2024-08-20T14:10:00.548" v="3786"/>
          <ac:spMkLst>
            <pc:docMk/>
            <pc:sldMk cId="1114374524" sldId="335"/>
            <ac:spMk id="7041" creationId="{CE6A236C-12CE-42C5-8614-BDD4337385EA}"/>
          </ac:spMkLst>
        </pc:spChg>
        <pc:spChg chg="mod">
          <ac:chgData name="GUY Margaux" userId="e01a3446-2140-426a-aa3c-4bc15b164290" providerId="ADAL" clId="{B1EB8964-F517-46F4-877C-BFC95192D7DA}" dt="2024-08-20T14:10:00.548" v="3786"/>
          <ac:spMkLst>
            <pc:docMk/>
            <pc:sldMk cId="1114374524" sldId="335"/>
            <ac:spMk id="7042" creationId="{B0E65863-C918-4647-9D53-432931CDB641}"/>
          </ac:spMkLst>
        </pc:spChg>
        <pc:spChg chg="mod">
          <ac:chgData name="GUY Margaux" userId="e01a3446-2140-426a-aa3c-4bc15b164290" providerId="ADAL" clId="{B1EB8964-F517-46F4-877C-BFC95192D7DA}" dt="2024-08-20T14:10:00.548" v="3786"/>
          <ac:spMkLst>
            <pc:docMk/>
            <pc:sldMk cId="1114374524" sldId="335"/>
            <ac:spMk id="7043" creationId="{55D7BAE5-1E06-4A36-8D7F-051FBEFEF764}"/>
          </ac:spMkLst>
        </pc:spChg>
        <pc:spChg chg="mod">
          <ac:chgData name="GUY Margaux" userId="e01a3446-2140-426a-aa3c-4bc15b164290" providerId="ADAL" clId="{B1EB8964-F517-46F4-877C-BFC95192D7DA}" dt="2024-08-20T14:10:00.548" v="3786"/>
          <ac:spMkLst>
            <pc:docMk/>
            <pc:sldMk cId="1114374524" sldId="335"/>
            <ac:spMk id="7044" creationId="{10F75E78-395B-47C5-8571-1A6ED57180FD}"/>
          </ac:spMkLst>
        </pc:spChg>
        <pc:spChg chg="mod">
          <ac:chgData name="GUY Margaux" userId="e01a3446-2140-426a-aa3c-4bc15b164290" providerId="ADAL" clId="{B1EB8964-F517-46F4-877C-BFC95192D7DA}" dt="2024-08-20T14:10:00.548" v="3786"/>
          <ac:spMkLst>
            <pc:docMk/>
            <pc:sldMk cId="1114374524" sldId="335"/>
            <ac:spMk id="7046" creationId="{B0CB344D-5243-48DA-ABC2-35B7EAD3C5E8}"/>
          </ac:spMkLst>
        </pc:spChg>
        <pc:spChg chg="mod">
          <ac:chgData name="GUY Margaux" userId="e01a3446-2140-426a-aa3c-4bc15b164290" providerId="ADAL" clId="{B1EB8964-F517-46F4-877C-BFC95192D7DA}" dt="2024-08-20T14:10:00.548" v="3786"/>
          <ac:spMkLst>
            <pc:docMk/>
            <pc:sldMk cId="1114374524" sldId="335"/>
            <ac:spMk id="7047" creationId="{AEC22199-464B-4884-BA1B-62AC3CB0AB92}"/>
          </ac:spMkLst>
        </pc:spChg>
        <pc:spChg chg="mod">
          <ac:chgData name="GUY Margaux" userId="e01a3446-2140-426a-aa3c-4bc15b164290" providerId="ADAL" clId="{B1EB8964-F517-46F4-877C-BFC95192D7DA}" dt="2024-08-20T14:11:02.004" v="3801"/>
          <ac:spMkLst>
            <pc:docMk/>
            <pc:sldMk cId="1114374524" sldId="335"/>
            <ac:spMk id="7049" creationId="{1086ACF1-47F5-46D0-93CD-0C388BFC18BD}"/>
          </ac:spMkLst>
        </pc:spChg>
        <pc:spChg chg="mod">
          <ac:chgData name="GUY Margaux" userId="e01a3446-2140-426a-aa3c-4bc15b164290" providerId="ADAL" clId="{B1EB8964-F517-46F4-877C-BFC95192D7DA}" dt="2024-08-20T14:11:02.004" v="3801"/>
          <ac:spMkLst>
            <pc:docMk/>
            <pc:sldMk cId="1114374524" sldId="335"/>
            <ac:spMk id="7050" creationId="{E4D47A7E-7B0F-4B6B-907D-2F829B1EA13B}"/>
          </ac:spMkLst>
        </pc:spChg>
        <pc:spChg chg="mod">
          <ac:chgData name="GUY Margaux" userId="e01a3446-2140-426a-aa3c-4bc15b164290" providerId="ADAL" clId="{B1EB8964-F517-46F4-877C-BFC95192D7DA}" dt="2024-08-20T14:11:02.004" v="3801"/>
          <ac:spMkLst>
            <pc:docMk/>
            <pc:sldMk cId="1114374524" sldId="335"/>
            <ac:spMk id="7051" creationId="{22E0CF2A-229B-41A0-8C9C-396C102F794C}"/>
          </ac:spMkLst>
        </pc:spChg>
        <pc:spChg chg="mod">
          <ac:chgData name="GUY Margaux" userId="e01a3446-2140-426a-aa3c-4bc15b164290" providerId="ADAL" clId="{B1EB8964-F517-46F4-877C-BFC95192D7DA}" dt="2024-08-20T14:11:02.004" v="3801"/>
          <ac:spMkLst>
            <pc:docMk/>
            <pc:sldMk cId="1114374524" sldId="335"/>
            <ac:spMk id="7052" creationId="{6A72AE72-60E9-4E9F-A323-E2981AA630C6}"/>
          </ac:spMkLst>
        </pc:spChg>
        <pc:spChg chg="mod">
          <ac:chgData name="GUY Margaux" userId="e01a3446-2140-426a-aa3c-4bc15b164290" providerId="ADAL" clId="{B1EB8964-F517-46F4-877C-BFC95192D7DA}" dt="2024-08-20T14:11:02.004" v="3801"/>
          <ac:spMkLst>
            <pc:docMk/>
            <pc:sldMk cId="1114374524" sldId="335"/>
            <ac:spMk id="7053" creationId="{35506760-043A-4C56-AE70-F649B4D5A2A9}"/>
          </ac:spMkLst>
        </pc:spChg>
        <pc:spChg chg="mod">
          <ac:chgData name="GUY Margaux" userId="e01a3446-2140-426a-aa3c-4bc15b164290" providerId="ADAL" clId="{B1EB8964-F517-46F4-877C-BFC95192D7DA}" dt="2024-08-20T14:11:02.004" v="3801"/>
          <ac:spMkLst>
            <pc:docMk/>
            <pc:sldMk cId="1114374524" sldId="335"/>
            <ac:spMk id="7054" creationId="{FB1F03A7-4D9C-46D4-A027-7E4F6C182AD5}"/>
          </ac:spMkLst>
        </pc:spChg>
        <pc:spChg chg="mod">
          <ac:chgData name="GUY Margaux" userId="e01a3446-2140-426a-aa3c-4bc15b164290" providerId="ADAL" clId="{B1EB8964-F517-46F4-877C-BFC95192D7DA}" dt="2024-08-20T14:11:02.004" v="3801"/>
          <ac:spMkLst>
            <pc:docMk/>
            <pc:sldMk cId="1114374524" sldId="335"/>
            <ac:spMk id="7055" creationId="{3011118F-3E45-4BFC-9548-C1AAC0C38644}"/>
          </ac:spMkLst>
        </pc:spChg>
        <pc:spChg chg="mod">
          <ac:chgData name="GUY Margaux" userId="e01a3446-2140-426a-aa3c-4bc15b164290" providerId="ADAL" clId="{B1EB8964-F517-46F4-877C-BFC95192D7DA}" dt="2024-08-20T14:11:02.004" v="3801"/>
          <ac:spMkLst>
            <pc:docMk/>
            <pc:sldMk cId="1114374524" sldId="335"/>
            <ac:spMk id="7057" creationId="{6DDB69A4-197E-4B14-802E-97C05CCFA711}"/>
          </ac:spMkLst>
        </pc:spChg>
        <pc:spChg chg="mod">
          <ac:chgData name="GUY Margaux" userId="e01a3446-2140-426a-aa3c-4bc15b164290" providerId="ADAL" clId="{B1EB8964-F517-46F4-877C-BFC95192D7DA}" dt="2024-08-20T14:11:02.004" v="3801"/>
          <ac:spMkLst>
            <pc:docMk/>
            <pc:sldMk cId="1114374524" sldId="335"/>
            <ac:spMk id="7058" creationId="{5E8FB216-48A0-40AB-B90D-5AF28CA5BDF6}"/>
          </ac:spMkLst>
        </pc:spChg>
        <pc:spChg chg="mod">
          <ac:chgData name="GUY Margaux" userId="e01a3446-2140-426a-aa3c-4bc15b164290" providerId="ADAL" clId="{B1EB8964-F517-46F4-877C-BFC95192D7DA}" dt="2024-08-20T14:11:02.004" v="3801"/>
          <ac:spMkLst>
            <pc:docMk/>
            <pc:sldMk cId="1114374524" sldId="335"/>
            <ac:spMk id="7059" creationId="{0D596D9F-8968-4D85-9FBA-85FD976B0997}"/>
          </ac:spMkLst>
        </pc:spChg>
        <pc:spChg chg="mod">
          <ac:chgData name="GUY Margaux" userId="e01a3446-2140-426a-aa3c-4bc15b164290" providerId="ADAL" clId="{B1EB8964-F517-46F4-877C-BFC95192D7DA}" dt="2024-08-20T14:11:02.004" v="3801"/>
          <ac:spMkLst>
            <pc:docMk/>
            <pc:sldMk cId="1114374524" sldId="335"/>
            <ac:spMk id="7060" creationId="{03B24F9E-D473-4215-BFE2-C685AF5DE19A}"/>
          </ac:spMkLst>
        </pc:spChg>
        <pc:spChg chg="mod">
          <ac:chgData name="GUY Margaux" userId="e01a3446-2140-426a-aa3c-4bc15b164290" providerId="ADAL" clId="{B1EB8964-F517-46F4-877C-BFC95192D7DA}" dt="2024-08-20T14:11:02.004" v="3801"/>
          <ac:spMkLst>
            <pc:docMk/>
            <pc:sldMk cId="1114374524" sldId="335"/>
            <ac:spMk id="7061" creationId="{0FF43AC5-D2A4-446C-9421-B4AE6D25CBB7}"/>
          </ac:spMkLst>
        </pc:spChg>
        <pc:spChg chg="mod">
          <ac:chgData name="GUY Margaux" userId="e01a3446-2140-426a-aa3c-4bc15b164290" providerId="ADAL" clId="{B1EB8964-F517-46F4-877C-BFC95192D7DA}" dt="2024-08-20T14:11:02.004" v="3801"/>
          <ac:spMkLst>
            <pc:docMk/>
            <pc:sldMk cId="1114374524" sldId="335"/>
            <ac:spMk id="7062" creationId="{B6545D25-9E00-4103-ACFF-D4E5A0AB7944}"/>
          </ac:spMkLst>
        </pc:spChg>
        <pc:spChg chg="mod">
          <ac:chgData name="GUY Margaux" userId="e01a3446-2140-426a-aa3c-4bc15b164290" providerId="ADAL" clId="{B1EB8964-F517-46F4-877C-BFC95192D7DA}" dt="2024-08-20T14:11:02.004" v="3801"/>
          <ac:spMkLst>
            <pc:docMk/>
            <pc:sldMk cId="1114374524" sldId="335"/>
            <ac:spMk id="7063" creationId="{1A835731-9742-481F-BD45-85EA5C5333FD}"/>
          </ac:spMkLst>
        </pc:spChg>
        <pc:spChg chg="mod">
          <ac:chgData name="GUY Margaux" userId="e01a3446-2140-426a-aa3c-4bc15b164290" providerId="ADAL" clId="{B1EB8964-F517-46F4-877C-BFC95192D7DA}" dt="2024-08-20T14:11:02.004" v="3801"/>
          <ac:spMkLst>
            <pc:docMk/>
            <pc:sldMk cId="1114374524" sldId="335"/>
            <ac:spMk id="7065" creationId="{22533111-B481-40C0-8A39-651B73E5B7B9}"/>
          </ac:spMkLst>
        </pc:spChg>
        <pc:spChg chg="mod">
          <ac:chgData name="GUY Margaux" userId="e01a3446-2140-426a-aa3c-4bc15b164290" providerId="ADAL" clId="{B1EB8964-F517-46F4-877C-BFC95192D7DA}" dt="2024-08-20T14:11:02.004" v="3801"/>
          <ac:spMkLst>
            <pc:docMk/>
            <pc:sldMk cId="1114374524" sldId="335"/>
            <ac:spMk id="7066" creationId="{BE1BBB72-E776-445A-A6FC-8F6505F89655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69" creationId="{62C252D2-DF2C-48E0-ABF0-26CAED0D0548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70" creationId="{DE994472-E414-4320-9D93-D85E34066927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71" creationId="{27B373C8-163E-4841-B004-D8B01FC1A416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72" creationId="{BBFB8D00-FEF2-454B-A69E-68EB27605E68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73" creationId="{8AF78EB0-65DE-412E-BD42-49D211726971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74" creationId="{73662BF4-18D6-439F-91E8-A99C7D9A2787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75" creationId="{6CF342CA-DEE7-47D4-A270-FC7F7B5863A4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76" creationId="{E04D94AC-CFA9-4837-A8C5-151810373292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77" creationId="{17B61797-B41C-42F8-92DC-B33DB736363D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78" creationId="{248A93E7-C8D2-4DA7-B3DC-F6724466928C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79" creationId="{6BFFFF8E-99E3-4C07-8384-207D8AF737DD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80" creationId="{EF7C4AA1-BEFB-4080-9638-BE77BDC8BD67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81" creationId="{8E5CAA52-B0B9-4774-884B-2C763038589E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82" creationId="{16CBA4AD-CFAA-4650-A8BD-84DAC6F2B595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83" creationId="{B60DA4B5-692D-466A-87B2-955B564293C6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84" creationId="{FDADAF05-F0CD-429E-ACD3-903CD0E96B2F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85" creationId="{C5A9E7D9-5FD3-41BD-A3D2-ED6849D04455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86" creationId="{16A0683F-BA56-40F9-97E9-13FF290A8253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87" creationId="{BF53F20B-84A0-46C4-8E53-BC4D5655C959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88" creationId="{F72FAACB-CE3E-495F-A6D0-CD3868A92B3B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89" creationId="{C1C78E57-86D2-49AA-810C-28F486651993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90" creationId="{003DE705-4077-43EC-B3FE-309970F70D29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91" creationId="{0E869249-5EE3-4788-BB29-D00534FAC01A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92" creationId="{FAE817B1-1295-48EE-B927-63294E1652C4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94" creationId="{3B4DA3C0-ED25-4EBE-8FA6-C3D715BF0275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95" creationId="{893F94FC-1259-49B1-80C4-F1CE751FE5B3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96" creationId="{8DAC5DD9-17D2-4DC8-8A9F-11F2B28FD9CE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97" creationId="{AE66F075-C8F4-4ABE-AB92-993C91303DAD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98" creationId="{BD7421BA-17B9-497A-A82B-6066F3127211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099" creationId="{0ACD4085-0EA2-4029-ACE0-D90E4C464AC8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100" creationId="{84F9BF61-DF8E-4DB7-8C78-449F9A90144B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102" creationId="{3BB2553C-775F-4F21-9430-91152F565216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103" creationId="{34DBF806-91DE-43B6-8B74-C76F61D46929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104" creationId="{962DAD16-BB59-4438-8A30-2B3EF0F81890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105" creationId="{18E91AC1-58B9-495A-980B-A3C569ADE981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106" creationId="{81A02A9E-4014-4C44-87CC-6DD748AD60F9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107" creationId="{646C882A-8CE0-4E39-B1F7-68A1DD0CC32A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108" creationId="{62380B97-68AB-4ECC-A4FE-F406AA65F173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110" creationId="{E26E55C9-2D18-46BE-8ED0-68080F362288}"/>
          </ac:spMkLst>
        </pc:spChg>
        <pc:spChg chg="mod">
          <ac:chgData name="GUY Margaux" userId="e01a3446-2140-426a-aa3c-4bc15b164290" providerId="ADAL" clId="{B1EB8964-F517-46F4-877C-BFC95192D7DA}" dt="2024-08-20T14:11:31.655" v="3810"/>
          <ac:spMkLst>
            <pc:docMk/>
            <pc:sldMk cId="1114374524" sldId="335"/>
            <ac:spMk id="7111" creationId="{62BB41C8-9CF2-41F7-B926-6541CE1664C6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14" creationId="{CFE6591E-05C3-41E5-A9AC-B588D5AC36B7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15" creationId="{D8B5C14D-B2BD-49E9-9AEB-D37329B0D969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16" creationId="{EE639635-3A7F-4C38-85E4-7E562BBD6711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17" creationId="{D95B9621-9CA1-4CEA-BD32-E91A0DE2A181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18" creationId="{BB91C9A9-8B90-451C-BDC0-DC25C6D5B532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20" creationId="{C0A440DE-4F4E-4E07-9524-8FB8CCA935E1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21" creationId="{E1F8453D-3274-4452-9141-57643C745BE1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22" creationId="{700F255C-2523-4F1E-928A-B40306639129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23" creationId="{59B66897-7997-4DB0-B186-2AB0C6547950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24" creationId="{1E3D2030-FA25-4717-8ECB-073A1AB34EA3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25" creationId="{D53C8490-84EB-4956-A8BC-A9F97574DBCB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26" creationId="{FEBF7FFE-52C7-4EA0-B05B-185A12C5F221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27" creationId="{EA348E63-FD50-4FD6-8529-6E75E346FAD3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28" creationId="{ED63AE2C-5932-491B-9A74-AEB6CA18579E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29" creationId="{3EBBDBED-2812-4CB8-8CD1-6F1D559BC196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30" creationId="{EBD97E81-B928-4ADC-9E38-7159ED5A26BA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31" creationId="{09034667-EF8B-4D9F-8691-9B84B1026506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32" creationId="{B2BBF414-F417-4682-9893-A4C5A8501BF1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33" creationId="{762840B5-5E33-41B1-8CA3-D0A167B59551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34" creationId="{CE78CD83-1EBB-4D65-BBF3-09F03649164A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35" creationId="{0068E9C8-A431-40D9-8794-7EBB19308460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36" creationId="{E5CBAC34-4F24-46FF-ACA9-540CAE11D36E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37" creationId="{EB763DBB-F301-4FA2-BFAF-5B023019A216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38" creationId="{5CD22E72-C684-41CF-844D-05EFCE849F3F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39" creationId="{9FB0F168-48CF-44CB-8330-5E545DAE034D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40" creationId="{7D3CB1BB-4803-4432-9289-D3AA620EFC6B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41" creationId="{58CFCACF-EFF1-4367-88B5-AAB3898534BF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42" creationId="{4A03503F-4313-4046-BAB4-092ECEF8DC40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43" creationId="{AF86C9C3-C40B-4CA4-B224-69C273336862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45" creationId="{A01A8E6A-EAD9-45C5-9E7E-8C822401291F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46" creationId="{DEF53633-C5C2-4374-87DF-AA9700BEBC6B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47" creationId="{86046DEB-ECFB-418B-B4E9-63B0D21DB38E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48" creationId="{C6E39754-91CA-4A92-84CD-63FDC1916030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49" creationId="{BF47D0C8-3E68-453F-AA7F-0EDADEDA2F74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50" creationId="{2B85B636-D21A-4A6B-9CFF-9111C7E1786D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51" creationId="{60D3CA93-7432-43CD-9139-05816822DD94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53" creationId="{92BED981-866E-499C-B517-C39BE8A49BE9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54" creationId="{4ED5A08B-225D-4A3B-B48A-806F25343953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55" creationId="{0EFB153B-3E23-42D4-A063-D1E146EBB063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56" creationId="{D026A52A-6B62-4D90-A93C-E95A629FF390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57" creationId="{C379DA5D-D076-4CDC-BA7F-BE7EFD49BBE9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58" creationId="{E31567C2-08D8-4EEE-B07A-54EBC377D4F2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59" creationId="{F3DFFA54-A29F-4317-9ACB-8A89E31D37ED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61" creationId="{90FFF773-B559-4EDA-88AA-1C4BFB1A370D}"/>
          </ac:spMkLst>
        </pc:spChg>
        <pc:spChg chg="mod">
          <ac:chgData name="GUY Margaux" userId="e01a3446-2140-426a-aa3c-4bc15b164290" providerId="ADAL" clId="{B1EB8964-F517-46F4-877C-BFC95192D7DA}" dt="2024-08-20T14:11:54.936" v="3815"/>
          <ac:spMkLst>
            <pc:docMk/>
            <pc:sldMk cId="1114374524" sldId="335"/>
            <ac:spMk id="7162" creationId="{C36D0B1C-1464-437A-A8CF-F3F644A6CFD4}"/>
          </ac:spMkLst>
        </pc:spChg>
        <pc:spChg chg="mod">
          <ac:chgData name="GUY Margaux" userId="e01a3446-2140-426a-aa3c-4bc15b164290" providerId="ADAL" clId="{B1EB8964-F517-46F4-877C-BFC95192D7DA}" dt="2024-08-20T14:12:01.651" v="3818"/>
          <ac:spMkLst>
            <pc:docMk/>
            <pc:sldMk cId="1114374524" sldId="335"/>
            <ac:spMk id="7167" creationId="{B0B45969-1C70-4D92-AF5C-12962237117C}"/>
          </ac:spMkLst>
        </pc:spChg>
        <pc:spChg chg="mod">
          <ac:chgData name="GUY Margaux" userId="e01a3446-2140-426a-aa3c-4bc15b164290" providerId="ADAL" clId="{B1EB8964-F517-46F4-877C-BFC95192D7DA}" dt="2024-08-20T14:12:01.651" v="3818"/>
          <ac:spMkLst>
            <pc:docMk/>
            <pc:sldMk cId="1114374524" sldId="335"/>
            <ac:spMk id="7168" creationId="{AC3101EC-E9F6-4502-9304-0F6C91F34B75}"/>
          </ac:spMkLst>
        </pc:spChg>
        <pc:spChg chg="mod">
          <ac:chgData name="GUY Margaux" userId="e01a3446-2140-426a-aa3c-4bc15b164290" providerId="ADAL" clId="{B1EB8964-F517-46F4-877C-BFC95192D7DA}" dt="2024-08-20T14:12:01.651" v="3818"/>
          <ac:spMkLst>
            <pc:docMk/>
            <pc:sldMk cId="1114374524" sldId="335"/>
            <ac:spMk id="7169" creationId="{2C29E8B3-0785-4DEA-A3ED-E06E159804CA}"/>
          </ac:spMkLst>
        </pc:spChg>
        <pc:spChg chg="mod">
          <ac:chgData name="GUY Margaux" userId="e01a3446-2140-426a-aa3c-4bc15b164290" providerId="ADAL" clId="{B1EB8964-F517-46F4-877C-BFC95192D7DA}" dt="2024-08-20T14:12:01.651" v="3818"/>
          <ac:spMkLst>
            <pc:docMk/>
            <pc:sldMk cId="1114374524" sldId="335"/>
            <ac:spMk id="7170" creationId="{4322E43E-B143-4110-848F-74684AF559BA}"/>
          </ac:spMkLst>
        </pc:spChg>
        <pc:spChg chg="mod">
          <ac:chgData name="GUY Margaux" userId="e01a3446-2140-426a-aa3c-4bc15b164290" providerId="ADAL" clId="{B1EB8964-F517-46F4-877C-BFC95192D7DA}" dt="2024-08-20T14:12:01.651" v="3818"/>
          <ac:spMkLst>
            <pc:docMk/>
            <pc:sldMk cId="1114374524" sldId="335"/>
            <ac:spMk id="7171" creationId="{E808782B-229B-489E-B808-B0C1B876ABC7}"/>
          </ac:spMkLst>
        </pc:spChg>
        <pc:spChg chg="mod">
          <ac:chgData name="GUY Margaux" userId="e01a3446-2140-426a-aa3c-4bc15b164290" providerId="ADAL" clId="{B1EB8964-F517-46F4-877C-BFC95192D7DA}" dt="2024-08-20T14:12:01.651" v="3818"/>
          <ac:spMkLst>
            <pc:docMk/>
            <pc:sldMk cId="1114374524" sldId="335"/>
            <ac:spMk id="7172" creationId="{8CD579BA-7B2F-4342-9FAA-E444AF39FCB7}"/>
          </ac:spMkLst>
        </pc:spChg>
        <pc:spChg chg="mod">
          <ac:chgData name="GUY Margaux" userId="e01a3446-2140-426a-aa3c-4bc15b164290" providerId="ADAL" clId="{B1EB8964-F517-46F4-877C-BFC95192D7DA}" dt="2024-08-20T14:12:01.651" v="3818"/>
          <ac:spMkLst>
            <pc:docMk/>
            <pc:sldMk cId="1114374524" sldId="335"/>
            <ac:spMk id="7173" creationId="{D8AD9E0F-1AB7-4548-892A-990627B7DA15}"/>
          </ac:spMkLst>
        </pc:spChg>
        <pc:spChg chg="mod">
          <ac:chgData name="GUY Margaux" userId="e01a3446-2140-426a-aa3c-4bc15b164290" providerId="ADAL" clId="{B1EB8964-F517-46F4-877C-BFC95192D7DA}" dt="2024-08-20T14:12:01.651" v="3818"/>
          <ac:spMkLst>
            <pc:docMk/>
            <pc:sldMk cId="1114374524" sldId="335"/>
            <ac:spMk id="7174" creationId="{6E2C5572-BA09-412E-9428-E3F9994D513B}"/>
          </ac:spMkLst>
        </pc:spChg>
        <pc:spChg chg="mod">
          <ac:chgData name="GUY Margaux" userId="e01a3446-2140-426a-aa3c-4bc15b164290" providerId="ADAL" clId="{B1EB8964-F517-46F4-877C-BFC95192D7DA}" dt="2024-08-20T14:12:01.651" v="3818"/>
          <ac:spMkLst>
            <pc:docMk/>
            <pc:sldMk cId="1114374524" sldId="335"/>
            <ac:spMk id="7175" creationId="{4CD32949-9AE4-4EB6-89F7-F28755BAFE21}"/>
          </ac:spMkLst>
        </pc:spChg>
        <pc:spChg chg="mod">
          <ac:chgData name="GUY Margaux" userId="e01a3446-2140-426a-aa3c-4bc15b164290" providerId="ADAL" clId="{B1EB8964-F517-46F4-877C-BFC95192D7DA}" dt="2024-08-20T14:12:01.651" v="3818"/>
          <ac:spMkLst>
            <pc:docMk/>
            <pc:sldMk cId="1114374524" sldId="335"/>
            <ac:spMk id="7176" creationId="{AE1A6894-5FF3-4658-8CC5-416AEC55ED85}"/>
          </ac:spMkLst>
        </pc:spChg>
        <pc:spChg chg="mod">
          <ac:chgData name="GUY Margaux" userId="e01a3446-2140-426a-aa3c-4bc15b164290" providerId="ADAL" clId="{B1EB8964-F517-46F4-877C-BFC95192D7DA}" dt="2024-08-20T14:12:01.651" v="3818"/>
          <ac:spMkLst>
            <pc:docMk/>
            <pc:sldMk cId="1114374524" sldId="335"/>
            <ac:spMk id="7177" creationId="{8CCE4C26-C1AC-4E9B-AB21-6E435B5FC744}"/>
          </ac:spMkLst>
        </pc:spChg>
        <pc:spChg chg="mod">
          <ac:chgData name="GUY Margaux" userId="e01a3446-2140-426a-aa3c-4bc15b164290" providerId="ADAL" clId="{B1EB8964-F517-46F4-877C-BFC95192D7DA}" dt="2024-08-20T14:12:01.651" v="3818"/>
          <ac:spMkLst>
            <pc:docMk/>
            <pc:sldMk cId="1114374524" sldId="335"/>
            <ac:spMk id="7178" creationId="{696F81C7-4C25-4AC1-8DA5-06135839DAAC}"/>
          </ac:spMkLst>
        </pc:spChg>
        <pc:spChg chg="mod">
          <ac:chgData name="GUY Margaux" userId="e01a3446-2140-426a-aa3c-4bc15b164290" providerId="ADAL" clId="{B1EB8964-F517-46F4-877C-BFC95192D7DA}" dt="2024-08-20T14:12:01.651" v="3818"/>
          <ac:spMkLst>
            <pc:docMk/>
            <pc:sldMk cId="1114374524" sldId="335"/>
            <ac:spMk id="7179" creationId="{A5956892-D83B-43C2-8BF4-A65117FDB64F}"/>
          </ac:spMkLst>
        </pc:spChg>
        <pc:spChg chg="mod">
          <ac:chgData name="GUY Margaux" userId="e01a3446-2140-426a-aa3c-4bc15b164290" providerId="ADAL" clId="{B1EB8964-F517-46F4-877C-BFC95192D7DA}" dt="2024-08-20T14:12:01.651" v="3818"/>
          <ac:spMkLst>
            <pc:docMk/>
            <pc:sldMk cId="1114374524" sldId="335"/>
            <ac:spMk id="7180" creationId="{5E09C88F-B7BA-4B81-B182-C46922E142D5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185" creationId="{BA77FDDF-000D-4BEC-AC66-7048C24D4D0A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186" creationId="{AC6B804D-2FA0-4D6B-88A8-8771D7D88C06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187" creationId="{C0682FF3-AD0E-45DE-ACF9-21DB2E605954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188" creationId="{1CB1F342-01CD-4619-AD0B-7BFD7D4CF685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189" creationId="{16553E7E-554F-49ED-89AD-11FF7BC4752D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190" creationId="{B2359F4A-D5C4-4512-B972-82B196818501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191" creationId="{51173CAE-2E7A-467B-81B7-D77F7C36457A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192" creationId="{B1AAA637-2618-4F5D-A8FE-2076B6674F5E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193" creationId="{F26E888A-8D8C-437E-A685-5F7F85869CD8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194" creationId="{D9D91FCD-13AB-4B09-9E74-6113B5A21418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195" creationId="{E37C8A4E-9A8F-443A-8B1A-1CD3271B401E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196" creationId="{F9B1213D-CA24-4CD6-9CD3-A73880A8E2B4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197" creationId="{9E9C84C6-34C5-4B10-AA47-35EF991BADB4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198" creationId="{62068036-7140-43CC-8C89-228DC8068B1A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199" creationId="{BCAC5847-A966-4C24-B79C-5F2C60791410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200" creationId="{33EDFFB7-C5CF-4066-BB89-6389B51614EB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201" creationId="{2AF42EC1-8446-4B6A-A216-E509793E165F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202" creationId="{5B732AB2-7537-4FE8-8948-F4D2917D02BF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203" creationId="{1A9CA9FC-B5AC-4371-A00D-A435692DBE8E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204" creationId="{5B48ACD9-D110-4963-842C-897FC6BF3511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205" creationId="{FE99F706-079A-43E5-BB06-C6A59BC87E95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206" creationId="{701CC492-9385-489C-93DC-A89F0422E2BE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207" creationId="{09C4C669-51C0-470A-81EF-3B4F82A79BE5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208" creationId="{79B64EF7-2AC0-4A4D-9D2C-F3DC9182CAEB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209" creationId="{23806FA8-8F83-496E-BC3E-50823E5D83CA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210" creationId="{17B823F8-6B43-4F65-A549-F39CB88FAB96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211" creationId="{B6CAE1B8-0582-4450-BA46-83256B629111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212" creationId="{58CFC7A3-706E-4D90-AD75-D849F2752C55}"/>
          </ac:spMkLst>
        </pc:spChg>
        <pc:spChg chg="mod">
          <ac:chgData name="GUY Margaux" userId="e01a3446-2140-426a-aa3c-4bc15b164290" providerId="ADAL" clId="{B1EB8964-F517-46F4-877C-BFC95192D7DA}" dt="2024-08-20T14:12:10.236" v="3821"/>
          <ac:spMkLst>
            <pc:docMk/>
            <pc:sldMk cId="1114374524" sldId="335"/>
            <ac:spMk id="7213" creationId="{CFF11BAE-E8DD-49A0-9879-C43C04D6655F}"/>
          </ac:spMkLst>
        </pc:spChg>
        <pc:spChg chg="mod">
          <ac:chgData name="GUY Margaux" userId="e01a3446-2140-426a-aa3c-4bc15b164290" providerId="ADAL" clId="{B1EB8964-F517-46F4-877C-BFC95192D7DA}" dt="2024-08-20T14:12:13.403" v="3823"/>
          <ac:spMkLst>
            <pc:docMk/>
            <pc:sldMk cId="1114374524" sldId="335"/>
            <ac:spMk id="7215" creationId="{C8BF50FF-FAF9-40EC-BD56-63B04A256166}"/>
          </ac:spMkLst>
        </pc:spChg>
        <pc:spChg chg="mod">
          <ac:chgData name="GUY Margaux" userId="e01a3446-2140-426a-aa3c-4bc15b164290" providerId="ADAL" clId="{B1EB8964-F517-46F4-877C-BFC95192D7DA}" dt="2024-08-20T14:12:13.403" v="3823"/>
          <ac:spMkLst>
            <pc:docMk/>
            <pc:sldMk cId="1114374524" sldId="335"/>
            <ac:spMk id="7216" creationId="{39A56166-CBF0-43CA-A1F8-B956F3669784}"/>
          </ac:spMkLst>
        </pc:spChg>
        <pc:spChg chg="add del mod">
          <ac:chgData name="GUY Margaux" userId="e01a3446-2140-426a-aa3c-4bc15b164290" providerId="ADAL" clId="{B1EB8964-F517-46F4-877C-BFC95192D7DA}" dt="2024-08-20T14:15:46.824" v="3836" actId="21"/>
          <ac:spMkLst>
            <pc:docMk/>
            <pc:sldMk cId="1114374524" sldId="335"/>
            <ac:spMk id="7218" creationId="{219F268A-74E7-48DB-816D-41253C255F65}"/>
          </ac:spMkLst>
        </pc:spChg>
        <pc:spChg chg="mod">
          <ac:chgData name="GUY Margaux" userId="e01a3446-2140-426a-aa3c-4bc15b164290" providerId="ADAL" clId="{B1EB8964-F517-46F4-877C-BFC95192D7DA}" dt="2024-08-20T14:15:44.055" v="3835"/>
          <ac:spMkLst>
            <pc:docMk/>
            <pc:sldMk cId="1114374524" sldId="335"/>
            <ac:spMk id="7220" creationId="{43D84E2B-DE17-44E8-8A3C-1A309F664330}"/>
          </ac:spMkLst>
        </pc:spChg>
        <pc:spChg chg="mod">
          <ac:chgData name="GUY Margaux" userId="e01a3446-2140-426a-aa3c-4bc15b164290" providerId="ADAL" clId="{B1EB8964-F517-46F4-877C-BFC95192D7DA}" dt="2024-08-20T14:15:44.055" v="3835"/>
          <ac:spMkLst>
            <pc:docMk/>
            <pc:sldMk cId="1114374524" sldId="335"/>
            <ac:spMk id="7221" creationId="{AB40D88C-98CD-42CA-BDE7-2536CB29E94E}"/>
          </ac:spMkLst>
        </pc:spChg>
        <pc:spChg chg="mod">
          <ac:chgData name="GUY Margaux" userId="e01a3446-2140-426a-aa3c-4bc15b164290" providerId="ADAL" clId="{B1EB8964-F517-46F4-877C-BFC95192D7DA}" dt="2024-08-20T14:16:06.245" v="3842"/>
          <ac:spMkLst>
            <pc:docMk/>
            <pc:sldMk cId="1114374524" sldId="335"/>
            <ac:spMk id="7224" creationId="{3CB70A43-9116-44E1-963B-42A7A9EF320C}"/>
          </ac:spMkLst>
        </pc:spChg>
        <pc:spChg chg="mod">
          <ac:chgData name="GUY Margaux" userId="e01a3446-2140-426a-aa3c-4bc15b164290" providerId="ADAL" clId="{B1EB8964-F517-46F4-877C-BFC95192D7DA}" dt="2024-08-20T14:16:06.245" v="3842"/>
          <ac:spMkLst>
            <pc:docMk/>
            <pc:sldMk cId="1114374524" sldId="335"/>
            <ac:spMk id="7225" creationId="{38DBBA35-AF76-4EC7-966E-E2CEACF26003}"/>
          </ac:spMkLst>
        </pc:spChg>
        <pc:spChg chg="mod">
          <ac:chgData name="GUY Margaux" userId="e01a3446-2140-426a-aa3c-4bc15b164290" providerId="ADAL" clId="{B1EB8964-F517-46F4-877C-BFC95192D7DA}" dt="2024-08-20T14:16:06.245" v="3842"/>
          <ac:spMkLst>
            <pc:docMk/>
            <pc:sldMk cId="1114374524" sldId="335"/>
            <ac:spMk id="7226" creationId="{EE44EDF3-8882-4FFE-97BC-91E5C1DF90D3}"/>
          </ac:spMkLst>
        </pc:spChg>
        <pc:spChg chg="mod">
          <ac:chgData name="GUY Margaux" userId="e01a3446-2140-426a-aa3c-4bc15b164290" providerId="ADAL" clId="{B1EB8964-F517-46F4-877C-BFC95192D7DA}" dt="2024-08-20T14:16:06.245" v="3842"/>
          <ac:spMkLst>
            <pc:docMk/>
            <pc:sldMk cId="1114374524" sldId="335"/>
            <ac:spMk id="7227" creationId="{554C7074-4EE7-4289-A5F0-B97B0C261980}"/>
          </ac:spMkLst>
        </pc:spChg>
        <pc:spChg chg="mod">
          <ac:chgData name="GUY Margaux" userId="e01a3446-2140-426a-aa3c-4bc15b164290" providerId="ADAL" clId="{B1EB8964-F517-46F4-877C-BFC95192D7DA}" dt="2024-08-20T14:16:06.245" v="3842"/>
          <ac:spMkLst>
            <pc:docMk/>
            <pc:sldMk cId="1114374524" sldId="335"/>
            <ac:spMk id="7228" creationId="{7F8E3C95-4497-4A5D-A487-E3EE74786670}"/>
          </ac:spMkLst>
        </pc:spChg>
        <pc:spChg chg="mod">
          <ac:chgData name="GUY Margaux" userId="e01a3446-2140-426a-aa3c-4bc15b164290" providerId="ADAL" clId="{B1EB8964-F517-46F4-877C-BFC95192D7DA}" dt="2024-08-20T14:16:06.245" v="3842"/>
          <ac:spMkLst>
            <pc:docMk/>
            <pc:sldMk cId="1114374524" sldId="335"/>
            <ac:spMk id="7229" creationId="{FA7E1FFF-C31A-4284-9582-61306A1C0651}"/>
          </ac:spMkLst>
        </pc:spChg>
        <pc:spChg chg="mod">
          <ac:chgData name="GUY Margaux" userId="e01a3446-2140-426a-aa3c-4bc15b164290" providerId="ADAL" clId="{B1EB8964-F517-46F4-877C-BFC95192D7DA}" dt="2024-08-20T14:16:06.245" v="3842"/>
          <ac:spMkLst>
            <pc:docMk/>
            <pc:sldMk cId="1114374524" sldId="335"/>
            <ac:spMk id="7230" creationId="{585EB71E-99C4-4B78-9AD8-00691B501628}"/>
          </ac:spMkLst>
        </pc:spChg>
        <pc:spChg chg="add del mod">
          <ac:chgData name="GUY Margaux" userId="e01a3446-2140-426a-aa3c-4bc15b164290" providerId="ADAL" clId="{B1EB8964-F517-46F4-877C-BFC95192D7DA}" dt="2024-08-20T14:16:08.236" v="3843" actId="21"/>
          <ac:spMkLst>
            <pc:docMk/>
            <pc:sldMk cId="1114374524" sldId="335"/>
            <ac:spMk id="7231" creationId="{DB4E91F8-0D12-4D74-8445-0DAA3A25A57A}"/>
          </ac:spMkLst>
        </pc:spChg>
        <pc:spChg chg="mod">
          <ac:chgData name="GUY Margaux" userId="e01a3446-2140-426a-aa3c-4bc15b164290" providerId="ADAL" clId="{B1EB8964-F517-46F4-877C-BFC95192D7DA}" dt="2024-08-20T14:16:06.245" v="3842"/>
          <ac:spMkLst>
            <pc:docMk/>
            <pc:sldMk cId="1114374524" sldId="335"/>
            <ac:spMk id="7233" creationId="{E4CD7DCB-151E-41DF-8E4C-1709A07B78B4}"/>
          </ac:spMkLst>
        </pc:spChg>
        <pc:spChg chg="mod">
          <ac:chgData name="GUY Margaux" userId="e01a3446-2140-426a-aa3c-4bc15b164290" providerId="ADAL" clId="{B1EB8964-F517-46F4-877C-BFC95192D7DA}" dt="2024-08-20T14:16:06.245" v="3842"/>
          <ac:spMkLst>
            <pc:docMk/>
            <pc:sldMk cId="1114374524" sldId="335"/>
            <ac:spMk id="7234" creationId="{50D8F5C4-0F49-41A0-BE14-2914D2A1BE3B}"/>
          </ac:spMkLst>
        </pc:spChg>
        <pc:spChg chg="mod">
          <ac:chgData name="GUY Margaux" userId="e01a3446-2140-426a-aa3c-4bc15b164290" providerId="ADAL" clId="{B1EB8964-F517-46F4-877C-BFC95192D7DA}" dt="2024-08-20T14:17:10.647" v="3861"/>
          <ac:spMkLst>
            <pc:docMk/>
            <pc:sldMk cId="1114374524" sldId="335"/>
            <ac:spMk id="7238" creationId="{AC9397D8-3E61-44C6-955F-92283230492F}"/>
          </ac:spMkLst>
        </pc:spChg>
        <pc:spChg chg="mod">
          <ac:chgData name="GUY Margaux" userId="e01a3446-2140-426a-aa3c-4bc15b164290" providerId="ADAL" clId="{B1EB8964-F517-46F4-877C-BFC95192D7DA}" dt="2024-08-20T14:17:10.647" v="3861"/>
          <ac:spMkLst>
            <pc:docMk/>
            <pc:sldMk cId="1114374524" sldId="335"/>
            <ac:spMk id="7239" creationId="{9107E7A7-2DA8-4123-9AEF-EF5DC3B181A2}"/>
          </ac:spMkLst>
        </pc:spChg>
        <pc:spChg chg="mod">
          <ac:chgData name="GUY Margaux" userId="e01a3446-2140-426a-aa3c-4bc15b164290" providerId="ADAL" clId="{B1EB8964-F517-46F4-877C-BFC95192D7DA}" dt="2024-08-20T14:17:10.647" v="3861"/>
          <ac:spMkLst>
            <pc:docMk/>
            <pc:sldMk cId="1114374524" sldId="335"/>
            <ac:spMk id="7240" creationId="{C6E6756B-65FB-40C0-93F1-45C5C079ED6E}"/>
          </ac:spMkLst>
        </pc:spChg>
        <pc:spChg chg="mod">
          <ac:chgData name="GUY Margaux" userId="e01a3446-2140-426a-aa3c-4bc15b164290" providerId="ADAL" clId="{B1EB8964-F517-46F4-877C-BFC95192D7DA}" dt="2024-08-20T14:17:10.647" v="3861"/>
          <ac:spMkLst>
            <pc:docMk/>
            <pc:sldMk cId="1114374524" sldId="335"/>
            <ac:spMk id="7241" creationId="{437B5A02-9594-44B8-BF88-E7627AECA2C2}"/>
          </ac:spMkLst>
        </pc:spChg>
        <pc:spChg chg="mod">
          <ac:chgData name="GUY Margaux" userId="e01a3446-2140-426a-aa3c-4bc15b164290" providerId="ADAL" clId="{B1EB8964-F517-46F4-877C-BFC95192D7DA}" dt="2024-08-20T14:17:10.647" v="3861"/>
          <ac:spMkLst>
            <pc:docMk/>
            <pc:sldMk cId="1114374524" sldId="335"/>
            <ac:spMk id="7242" creationId="{FB87363C-0CBE-4F23-B3AE-6B500AE9511C}"/>
          </ac:spMkLst>
        </pc:spChg>
        <pc:spChg chg="mod">
          <ac:chgData name="GUY Margaux" userId="e01a3446-2140-426a-aa3c-4bc15b164290" providerId="ADAL" clId="{B1EB8964-F517-46F4-877C-BFC95192D7DA}" dt="2024-08-20T14:17:10.647" v="3861"/>
          <ac:spMkLst>
            <pc:docMk/>
            <pc:sldMk cId="1114374524" sldId="335"/>
            <ac:spMk id="7243" creationId="{F91263CF-8C7B-469F-8D4C-8567F3EFB774}"/>
          </ac:spMkLst>
        </pc:spChg>
        <pc:spChg chg="mod">
          <ac:chgData name="GUY Margaux" userId="e01a3446-2140-426a-aa3c-4bc15b164290" providerId="ADAL" clId="{B1EB8964-F517-46F4-877C-BFC95192D7DA}" dt="2024-08-20T14:17:10.647" v="3861"/>
          <ac:spMkLst>
            <pc:docMk/>
            <pc:sldMk cId="1114374524" sldId="335"/>
            <ac:spMk id="7244" creationId="{EFEADA5D-2E56-4207-9081-7B296B00F727}"/>
          </ac:spMkLst>
        </pc:spChg>
        <pc:spChg chg="mod">
          <ac:chgData name="GUY Margaux" userId="e01a3446-2140-426a-aa3c-4bc15b164290" providerId="ADAL" clId="{B1EB8964-F517-46F4-877C-BFC95192D7DA}" dt="2024-08-20T14:17:10.647" v="3861"/>
          <ac:spMkLst>
            <pc:docMk/>
            <pc:sldMk cId="1114374524" sldId="335"/>
            <ac:spMk id="7246" creationId="{1F4DE349-43A1-48FB-B2C3-8800DBE27B5D}"/>
          </ac:spMkLst>
        </pc:spChg>
        <pc:spChg chg="mod">
          <ac:chgData name="GUY Margaux" userId="e01a3446-2140-426a-aa3c-4bc15b164290" providerId="ADAL" clId="{B1EB8964-F517-46F4-877C-BFC95192D7DA}" dt="2024-08-20T14:17:10.647" v="3861"/>
          <ac:spMkLst>
            <pc:docMk/>
            <pc:sldMk cId="1114374524" sldId="335"/>
            <ac:spMk id="7247" creationId="{0BDA268A-184F-463A-B3A8-D04849DA77C9}"/>
          </ac:spMkLst>
        </pc:spChg>
        <pc:spChg chg="mod">
          <ac:chgData name="GUY Margaux" userId="e01a3446-2140-426a-aa3c-4bc15b164290" providerId="ADAL" clId="{B1EB8964-F517-46F4-877C-BFC95192D7DA}" dt="2024-08-20T14:17:10.647" v="3861"/>
          <ac:spMkLst>
            <pc:docMk/>
            <pc:sldMk cId="1114374524" sldId="335"/>
            <ac:spMk id="7248" creationId="{1A012E91-3533-49C8-80B4-893B259CBBBB}"/>
          </ac:spMkLst>
        </pc:spChg>
        <pc:spChg chg="mod">
          <ac:chgData name="GUY Margaux" userId="e01a3446-2140-426a-aa3c-4bc15b164290" providerId="ADAL" clId="{B1EB8964-F517-46F4-877C-BFC95192D7DA}" dt="2024-08-20T14:17:10.647" v="3861"/>
          <ac:spMkLst>
            <pc:docMk/>
            <pc:sldMk cId="1114374524" sldId="335"/>
            <ac:spMk id="7249" creationId="{CDAA8FBF-D27E-4D70-90CC-09B8C70FFB5E}"/>
          </ac:spMkLst>
        </pc:spChg>
        <pc:spChg chg="mod">
          <ac:chgData name="GUY Margaux" userId="e01a3446-2140-426a-aa3c-4bc15b164290" providerId="ADAL" clId="{B1EB8964-F517-46F4-877C-BFC95192D7DA}" dt="2024-08-20T14:17:10.647" v="3861"/>
          <ac:spMkLst>
            <pc:docMk/>
            <pc:sldMk cId="1114374524" sldId="335"/>
            <ac:spMk id="7250" creationId="{A5A988FC-F9D7-4B3D-A8D2-CAF4B472C3BF}"/>
          </ac:spMkLst>
        </pc:spChg>
        <pc:spChg chg="mod">
          <ac:chgData name="GUY Margaux" userId="e01a3446-2140-426a-aa3c-4bc15b164290" providerId="ADAL" clId="{B1EB8964-F517-46F4-877C-BFC95192D7DA}" dt="2024-08-20T14:17:10.647" v="3861"/>
          <ac:spMkLst>
            <pc:docMk/>
            <pc:sldMk cId="1114374524" sldId="335"/>
            <ac:spMk id="7251" creationId="{D627D4A3-811A-4822-A956-F93EC71926C5}"/>
          </ac:spMkLst>
        </pc:spChg>
        <pc:spChg chg="mod">
          <ac:chgData name="GUY Margaux" userId="e01a3446-2140-426a-aa3c-4bc15b164290" providerId="ADAL" clId="{B1EB8964-F517-46F4-877C-BFC95192D7DA}" dt="2024-08-20T14:17:10.647" v="3861"/>
          <ac:spMkLst>
            <pc:docMk/>
            <pc:sldMk cId="1114374524" sldId="335"/>
            <ac:spMk id="7252" creationId="{997CEB26-9685-401D-9C34-A19F638FA7E8}"/>
          </ac:spMkLst>
        </pc:spChg>
        <pc:spChg chg="add del mod">
          <ac:chgData name="GUY Margaux" userId="e01a3446-2140-426a-aa3c-4bc15b164290" providerId="ADAL" clId="{B1EB8964-F517-46F4-877C-BFC95192D7DA}" dt="2024-08-20T14:17:12.632" v="3862" actId="21"/>
          <ac:spMkLst>
            <pc:docMk/>
            <pc:sldMk cId="1114374524" sldId="335"/>
            <ac:spMk id="7253" creationId="{F56D112D-826B-495B-9F1C-F06B008FF996}"/>
          </ac:spMkLst>
        </pc:spChg>
        <pc:spChg chg="mod">
          <ac:chgData name="GUY Margaux" userId="e01a3446-2140-426a-aa3c-4bc15b164290" providerId="ADAL" clId="{B1EB8964-F517-46F4-877C-BFC95192D7DA}" dt="2024-08-20T14:17:10.647" v="3861"/>
          <ac:spMkLst>
            <pc:docMk/>
            <pc:sldMk cId="1114374524" sldId="335"/>
            <ac:spMk id="7255" creationId="{BF8D1974-0C04-4D06-85E7-5F68F4568870}"/>
          </ac:spMkLst>
        </pc:spChg>
        <pc:spChg chg="mod">
          <ac:chgData name="GUY Margaux" userId="e01a3446-2140-426a-aa3c-4bc15b164290" providerId="ADAL" clId="{B1EB8964-F517-46F4-877C-BFC95192D7DA}" dt="2024-08-20T14:17:10.647" v="3861"/>
          <ac:spMkLst>
            <pc:docMk/>
            <pc:sldMk cId="1114374524" sldId="335"/>
            <ac:spMk id="7256" creationId="{F123391B-3780-4B47-9D9A-C519FDD1BB0A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59" creationId="{819DB781-15C6-4BA6-A368-4043925E2653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60" creationId="{79B10D14-40E9-4ACC-AF63-594F8C1D2CA9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61" creationId="{52C68764-B91D-4CC2-86C4-CB27C6AEC7BB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62" creationId="{6AC6CCA2-A50A-41BF-9FA8-99F7DAD3AD3B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63" creationId="{E7FFB1AD-D0F0-4A9D-ABC2-E48C2EEF3999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64" creationId="{D20138B9-5F67-481E-903A-4481EF2065BB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65" creationId="{D7B8E4A9-17B0-49A4-AE26-051B564127FA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66" creationId="{49F15686-713F-4DB9-99E4-BF2B205B0C02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67" creationId="{32DB0D7D-43A9-4536-A2DC-00F8D8A7E94C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68" creationId="{1E5FAA8F-E6E3-4876-AFB6-1A2516BF9199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69" creationId="{2EF37AA3-BB8F-4C51-BC94-45BC2CFAD4F3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70" creationId="{3982189C-7E4C-464A-BE28-D6337EE22B83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71" creationId="{0A795264-0A54-4EFE-A8CA-FDCF10A09A11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72" creationId="{83CD992F-5076-4A40-A6C3-1BDB4A312E65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73" creationId="{87D82CE5-CBD2-4E3C-ABAA-1277FEA16951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74" creationId="{35374788-0FA9-456E-BF47-06217853D36B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75" creationId="{02A4DCD3-FBEC-4928-B812-B4DB754D40CB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76" creationId="{41A4195E-CFF2-4FD5-A619-B9A72FF1C19B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77" creationId="{EBE3B6EC-E01A-4A02-88FB-9ECCD7386727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78" creationId="{5DD753A2-29C4-492D-9EB1-3B4A198CBFF4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79" creationId="{3BCE2523-B7A0-4B47-9685-B2701982F7B3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80" creationId="{05F0051C-BCD9-40C1-ACF1-04E6A09BEAE6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81" creationId="{C1DC56AF-25C9-4CE4-B024-A788ED69D244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82" creationId="{AF881ABA-957E-4A36-8E5E-39B8A0EE68BF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83" creationId="{4CD3A078-E932-4A02-989B-E88561AE535F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84" creationId="{1046E726-4438-4705-BDED-C0D6AD8CD196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85" creationId="{66F9B3FD-3CB0-4B84-B298-6BD2CF22A4D2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87" creationId="{4DF0F1F1-FEDE-4CAF-84F2-A3E5F6A4B54C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88" creationId="{9ED13DAE-DC2B-46F7-A6C9-1666ABC30F3B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89" creationId="{1A9CF385-34D7-431B-9DC4-B84DF0D583F2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90" creationId="{A5F622F4-D080-4DF6-BC73-D1CB05DC0DBF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91" creationId="{841B10D0-14B2-49F5-947D-6A84597A9E54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92" creationId="{A6C7DC1A-1615-4131-A8BD-5B7412AD7928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93" creationId="{22120868-2F7A-4A90-8FBB-8272B5D7392E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95" creationId="{065664AD-E56C-43D8-9713-147777C2B9FB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96" creationId="{0E70BCFB-C56D-4EDA-BC22-157FC03294D0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97" creationId="{984BE7E7-FF1C-4A2A-9974-8301CEE3F90F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98" creationId="{62018858-B23E-4EA3-B911-56E063308040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299" creationId="{01019C41-4E70-4834-BE63-AA4EC9CA6BB5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300" creationId="{D1FC3B95-D558-422D-9078-E3FFF87B6EF4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301" creationId="{A8ED6599-39A4-4229-B6B0-F2BA577A3A71}"/>
          </ac:spMkLst>
        </pc:spChg>
        <pc:spChg chg="add del mod">
          <ac:chgData name="GUY Margaux" userId="e01a3446-2140-426a-aa3c-4bc15b164290" providerId="ADAL" clId="{B1EB8964-F517-46F4-877C-BFC95192D7DA}" dt="2024-08-20T14:18:09.344" v="3869" actId="21"/>
          <ac:spMkLst>
            <pc:docMk/>
            <pc:sldMk cId="1114374524" sldId="335"/>
            <ac:spMk id="7302" creationId="{99EC2AEF-0A02-4088-A45D-3E75D23240F0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304" creationId="{3F77278F-BF56-49E6-8385-19E9E12A87D6}"/>
          </ac:spMkLst>
        </pc:spChg>
        <pc:spChg chg="mod">
          <ac:chgData name="GUY Margaux" userId="e01a3446-2140-426a-aa3c-4bc15b164290" providerId="ADAL" clId="{B1EB8964-F517-46F4-877C-BFC95192D7DA}" dt="2024-08-20T14:17:29.791" v="3866"/>
          <ac:spMkLst>
            <pc:docMk/>
            <pc:sldMk cId="1114374524" sldId="335"/>
            <ac:spMk id="7305" creationId="{328D7AEF-7D35-479B-AB83-A127550FE24F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07" creationId="{0D08B517-F66A-4E84-99C8-1B0289D6FDC0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08" creationId="{41EB1C6F-E9AC-4BEC-8FE0-23CCDB573216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10" creationId="{C9CC7EF5-4869-4B6E-84DE-DF1DEDE03F1E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11" creationId="{3382E5F7-CD90-4645-B4F4-ACA69B0657AF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12" creationId="{86B288E5-D113-40B1-BBFF-F6663C79B808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13" creationId="{8364B9FD-C868-4C35-8650-3B4B8C34ED1E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14" creationId="{0C57D23C-CBBA-428B-A024-721B342E1989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15" creationId="{C6952868-1108-406F-9A37-86EF518E07F2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16" creationId="{CFFC4C53-7741-4FA0-A1ED-53DF65AE1E2E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17" creationId="{B862BE5B-6F3A-4309-AD61-5D0C8F037A29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18" creationId="{EE744C8F-B213-4970-B9E3-49D5D777655C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19" creationId="{E8A75527-EFB1-438E-8F62-AA2053C16A7C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20" creationId="{BCCE1754-0C55-403E-B6E8-AAF8915777E8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21" creationId="{A85E3069-5B5B-49FE-804E-A5DF2A55B386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22" creationId="{F09642D3-47E2-4AD7-B3E3-E51492632FBA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23" creationId="{50ED155A-501C-47F4-BEA4-E0D773304B47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24" creationId="{5160DA90-92E0-4E99-BBFB-586508E8FD98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25" creationId="{9564A3B3-0609-4BD7-BC84-294E6477DDF2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26" creationId="{5E34F241-090C-499A-80EB-100421F358AF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27" creationId="{F6B68912-95CC-4FD0-855B-EDCEE3703568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28" creationId="{7421F13A-DA5C-40FC-950B-F8A67F73D83E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29" creationId="{D0037A5F-7713-4FC9-9663-D3134A787734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30" creationId="{62585199-A804-43B8-BBF4-FA090D9A493D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31" creationId="{536B00CB-AE97-4435-BFB5-3B98DC9FE63D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32" creationId="{21596551-0EBE-4766-BB66-AB6A13D03359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33" creationId="{9D461103-1AA7-4A87-A82E-C1FBAC434A6E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34" creationId="{BDBA6227-936C-4B0B-82D7-EC886D8C9F42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35" creationId="{75323891-B4A6-48DD-93E0-874540F3C909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36" creationId="{C7C71EC0-AF7F-4075-B42D-26CB59A4E1C9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38" creationId="{21DDDDA3-6287-4085-B182-33B7128738C4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39" creationId="{CE67EF77-705B-4934-9C7E-D2D6C91C9BA6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40" creationId="{AD43E984-6EC8-4A5D-BBA5-EBDC38CF5100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41" creationId="{C07913DA-3789-4743-98DF-7F50FFF5216F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42" creationId="{69E56BBF-2F97-4811-AAD8-BD03061E0892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43" creationId="{3B007297-1C7C-428C-905D-FAAA056E190D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44" creationId="{8C45CD64-B3B3-4C34-833D-02380B0697F2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46" creationId="{0CAD16EA-6FB2-42F4-8D45-4C6110B2291A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47" creationId="{D085A43B-061A-4EC9-9097-60CFB7F7E1B7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48" creationId="{3F2A2FDB-1400-466D-88D0-80E107BDF596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49" creationId="{83ECE8C8-D7B4-4857-937F-B922F252E869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50" creationId="{F823AED8-4065-4934-A57D-D0833D20FC8D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51" creationId="{BB19FF42-82F6-424D-BA25-4502DEC24570}"/>
          </ac:spMkLst>
        </pc:spChg>
        <pc:spChg chg="mod">
          <ac:chgData name="GUY Margaux" userId="e01a3446-2140-426a-aa3c-4bc15b164290" providerId="ADAL" clId="{B1EB8964-F517-46F4-877C-BFC95192D7DA}" dt="2024-08-20T14:18:02.952" v="3868"/>
          <ac:spMkLst>
            <pc:docMk/>
            <pc:sldMk cId="1114374524" sldId="335"/>
            <ac:spMk id="7352" creationId="{28ABFCD5-4E9B-4EE4-A56D-1A2CCEA58007}"/>
          </ac:spMkLst>
        </pc:spChg>
        <pc:spChg chg="add mod">
          <ac:chgData name="GUY Margaux" userId="e01a3446-2140-426a-aa3c-4bc15b164290" providerId="ADAL" clId="{B1EB8964-F517-46F4-877C-BFC95192D7DA}" dt="2024-08-20T14:53:39.239" v="4357" actId="404"/>
          <ac:spMkLst>
            <pc:docMk/>
            <pc:sldMk cId="1114374524" sldId="335"/>
            <ac:spMk id="7355" creationId="{BEA0BB97-9B9B-415C-8E3A-95D8FABB7190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57" creationId="{7469CC0D-565E-49F9-AA4F-E05E6735BA4B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58" creationId="{D94A9DCA-7FD7-4980-A84C-C058B1838708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60" creationId="{112211A8-0ACB-4184-ACEC-FFCB9F7190B6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61" creationId="{9B418C9F-2104-4D00-91CE-C068052AEF46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63" creationId="{8FFFCBF8-E331-460E-8C03-8D33AC23C0B1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64" creationId="{05B4E711-E411-4A48-9BFF-9741D2BE4CE6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65" creationId="{494028D1-6BE1-4FA6-B100-6481FDEF832E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66" creationId="{E0F5B039-513B-4A55-88F9-2D9BEF85473A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67" creationId="{1C07201F-0705-434B-A694-4A763B243F56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68" creationId="{EC4D8E85-B8B4-4800-935B-0E1C3F28C12D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69" creationId="{20B723D0-7764-4AD3-A8B0-D4CA5E0F8887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70" creationId="{F087C127-53A9-421E-A06A-07185A9582FB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71" creationId="{105D2DAB-1906-4D10-8088-228AED1DC3D7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72" creationId="{022D5D54-83BD-483D-9214-D060BFEFC9E0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73" creationId="{675718E1-75BD-46BA-AA23-1BFC97C29559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74" creationId="{8F946BED-5554-4A56-8117-6335229C3034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75" creationId="{43A4B75C-DE63-46EC-90F1-49EEB53F6BB0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76" creationId="{B38E0092-8E5D-4F9E-B471-850069A11C12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77" creationId="{AF6EA410-E9F3-43EE-BE2A-08636A06AB7F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78" creationId="{04C85AC0-F481-4A75-B4FE-F569EC9C9D8C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79" creationId="{C5A44C9C-CB58-48C2-A02B-D412B4E50EED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80" creationId="{E1F3C476-56B0-4861-86EA-2C5565FC14CC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81" creationId="{EC48D0FE-7DB5-4615-8606-D287BA6D9732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82" creationId="{9BF69966-F379-4960-A056-104CE1B1C69B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83" creationId="{5C826857-A014-4A63-8841-8803E3683C80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84" creationId="{D07965AA-903F-494A-BFDB-9F835605B2C4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85" creationId="{F69255B8-F3C4-427B-900B-8553EB08A505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86" creationId="{426702ED-65C2-46E1-9913-CD10578283BF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87" creationId="{1255D864-CC93-48B6-A884-4F81F040D974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88" creationId="{77656A9A-6DBB-4978-98F7-C6E8FDAA784E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89" creationId="{016B5CFA-DF68-4778-84E4-29763FD446AF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91" creationId="{2C2463AB-8080-4E80-B0EA-24F5DCB5BC06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92" creationId="{D95D1C4E-36CA-450E-B2F7-CA0CA6AAD568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93" creationId="{999205C7-4237-4922-836A-10286539C923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94" creationId="{D1561F88-8879-49DE-BD98-0B4DB006F0EB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95" creationId="{469DC7E4-CB28-40B7-9878-6F0C8F302CA1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96" creationId="{9A81F1B2-7393-41CA-B2FB-D0A9181A59DC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97" creationId="{F7E9C105-7FFC-4003-951C-98794E04947F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399" creationId="{1F8AC353-6E6D-4A61-A3BE-BA0EFFAC018F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400" creationId="{9295B112-3A6D-4C04-A091-5D5D055445FE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401" creationId="{7311D259-A798-4425-83C7-6B31BB0F06C2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402" creationId="{E10336F3-D058-4CE0-BF88-40D6617463DA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403" creationId="{AB695756-08B0-4E25-B646-FBC2FE2DB548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404" creationId="{B4B2D890-CE73-49E7-B7A2-0427AA9E4026}"/>
          </ac:spMkLst>
        </pc:spChg>
        <pc:spChg chg="mod">
          <ac:chgData name="GUY Margaux" userId="e01a3446-2140-426a-aa3c-4bc15b164290" providerId="ADAL" clId="{B1EB8964-F517-46F4-877C-BFC95192D7DA}" dt="2024-08-20T14:18:28.935" v="3877"/>
          <ac:spMkLst>
            <pc:docMk/>
            <pc:sldMk cId="1114374524" sldId="335"/>
            <ac:spMk id="7405" creationId="{5099A764-2201-4D13-9755-BD9719300024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07" creationId="{2C97B621-90C9-47F6-9998-A096E83AA985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08" creationId="{68682A6F-C871-49B7-9DB6-3C5B5A22354F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09" creationId="{E5693B76-1F9F-40A2-B577-479446B8B158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10" creationId="{8012BD4A-CBC4-43AE-9DEF-B5295B1E3FA9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11" creationId="{6A3E8A02-85A5-48FD-8AA4-C89E7AC001BC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12" creationId="{E8CCE4B1-B412-4FCF-B5EA-D7A5540A5FEA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13" creationId="{99992DEA-0DC1-45A6-98B7-97AE981586A1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14" creationId="{2492A079-0FE7-4EE3-BA55-6E1856A59283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15" creationId="{E91C7C52-824F-409C-8B95-260F68A33125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16" creationId="{2A464557-2639-480D-80CD-6CFB73ECEB4A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17" creationId="{41CBADE4-D845-48BE-A369-4F42DF0DC195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18" creationId="{ACE9B1BD-3E23-4D15-8B6E-720D429BF367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19" creationId="{8A714000-01EC-4DD8-8F36-B3CF0BE70015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23" creationId="{F5EC9EDD-3A17-4DB4-A8AD-6250337E8CEE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24" creationId="{F9445145-D2DF-4BDA-8C65-5E72E2DE8081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25" creationId="{2C5EB9F8-BB33-4992-93A8-17BF1BDC7636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26" creationId="{1097787F-4FF9-4D65-AC67-CFD0AC0E5986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27" creationId="{EC61FE6B-5DB4-4A24-BF57-72F2D1228610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28" creationId="{3B837FFB-65F4-4AC2-B9CD-A1FC20EA6911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29" creationId="{142C59A0-45EA-4228-BF3C-0D0A4942EEF6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30" creationId="{0C29C8F0-9F48-40D8-9FB9-29CF0FD080C3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31" creationId="{14DA3193-F26F-4000-B593-39167AAA19E4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32" creationId="{D502A1D2-8D10-49A2-8B70-6DB5B9FFB302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33" creationId="{53BBADD2-17F8-41EF-8FC2-7FC772598B1E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34" creationId="{04124171-8488-47EA-A9B5-CB54E5AACD84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35" creationId="{8D76005A-1005-47CD-8C37-AEB35B8AFB37}"/>
          </ac:spMkLst>
        </pc:spChg>
        <pc:spChg chg="mod">
          <ac:chgData name="GUY Margaux" userId="e01a3446-2140-426a-aa3c-4bc15b164290" providerId="ADAL" clId="{B1EB8964-F517-46F4-877C-BFC95192D7DA}" dt="2024-08-20T14:18:45.364" v="3881"/>
          <ac:spMkLst>
            <pc:docMk/>
            <pc:sldMk cId="1114374524" sldId="335"/>
            <ac:spMk id="7436" creationId="{D6730438-CCCD-4641-B4DA-A076BEE5C05C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40" creationId="{2CC21410-04C2-4ECC-976A-D9D99264D888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41" creationId="{72D3AEBB-EAEF-457C-9A2A-16F5BFB2349F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42" creationId="{B05CDF03-BF2B-4040-AFD5-33E26F8D853A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43" creationId="{14192CF3-0383-4181-A36C-CBD1BE280DC3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44" creationId="{AF2259E6-180E-4671-86E8-641655739097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45" creationId="{DE42D17E-A4D4-4558-B9D7-816CCB48483B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46" creationId="{16F828F8-C755-4A0B-B508-5FBA49504DD8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47" creationId="{0274FCB8-384B-49C1-9202-E92E42CDFCCA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48" creationId="{FF650BBA-617A-480B-9193-5D313DEBED5A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49" creationId="{28777D19-72AB-4574-83B2-95051BFFA89F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50" creationId="{4DD6CEFB-C3F2-4235-AEBF-9AA3C0AA53D1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51" creationId="{20217968-19E7-4148-BF2C-229C99E6778F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52" creationId="{89BD9D65-ED44-4234-9858-D4FF82ED7551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53" creationId="{46212B03-4920-4F1C-92B3-4AFB92803B17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54" creationId="{82D05787-42F5-478E-8615-DDE55A1295A2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55" creationId="{7FF6FC10-46BA-40ED-AC6B-A7FC0B0087AB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56" creationId="{153670E9-1601-435F-9C71-B6A0AC1AF651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57" creationId="{182CB0EE-5219-47E1-82A3-AC19632D2A83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58" creationId="{84B90ED7-1B1C-4027-B3F4-F4075AD30D5B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59" creationId="{60EF046D-CADD-4D66-9108-E9FF336CA8EC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60" creationId="{9FD81E94-5531-48ED-A51E-1D1C04781397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61" creationId="{FBD3BACF-AA2D-4B94-B6FE-470359DB59EB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62" creationId="{4F055D50-B442-464D-9076-42572F215C70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63" creationId="{B190E267-AF0C-47B5-96D1-CB8308103EFD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64" creationId="{89E40AE0-F7E3-47B2-A037-B5E227F5E94D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65" creationId="{C368E521-6465-488B-9ED3-84E5FFACB664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66" creationId="{F55F2264-E57E-4953-B286-F9AD848546CF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67" creationId="{D11C565E-2B96-45B8-A1FE-CEBDDC1C23C4}"/>
          </ac:spMkLst>
        </pc:spChg>
        <pc:spChg chg="mod">
          <ac:chgData name="GUY Margaux" userId="e01a3446-2140-426a-aa3c-4bc15b164290" providerId="ADAL" clId="{B1EB8964-F517-46F4-877C-BFC95192D7DA}" dt="2024-08-20T14:18:50.435" v="3883"/>
          <ac:spMkLst>
            <pc:docMk/>
            <pc:sldMk cId="1114374524" sldId="335"/>
            <ac:spMk id="7468" creationId="{FAD97943-9FBA-46BA-B9C7-98A1BD3DAFB5}"/>
          </ac:spMkLst>
        </pc:spChg>
        <pc:spChg chg="mod">
          <ac:chgData name="GUY Margaux" userId="e01a3446-2140-426a-aa3c-4bc15b164290" providerId="ADAL" clId="{B1EB8964-F517-46F4-877C-BFC95192D7DA}" dt="2024-08-20T14:19:00.414" v="3885"/>
          <ac:spMkLst>
            <pc:docMk/>
            <pc:sldMk cId="1114374524" sldId="335"/>
            <ac:spMk id="7470" creationId="{BA708EB1-C6B0-47CC-AFB7-9D6FCD6F76D0}"/>
          </ac:spMkLst>
        </pc:spChg>
        <pc:spChg chg="mod">
          <ac:chgData name="GUY Margaux" userId="e01a3446-2140-426a-aa3c-4bc15b164290" providerId="ADAL" clId="{B1EB8964-F517-46F4-877C-BFC95192D7DA}" dt="2024-08-20T14:19:00.414" v="3885"/>
          <ac:spMkLst>
            <pc:docMk/>
            <pc:sldMk cId="1114374524" sldId="335"/>
            <ac:spMk id="7471" creationId="{FA43D357-7C15-4FD8-BE4E-4BC3F61507B3}"/>
          </ac:spMkLst>
        </pc:spChg>
        <pc:spChg chg="mod">
          <ac:chgData name="GUY Margaux" userId="e01a3446-2140-426a-aa3c-4bc15b164290" providerId="ADAL" clId="{B1EB8964-F517-46F4-877C-BFC95192D7DA}" dt="2024-08-20T14:19:00.414" v="3885"/>
          <ac:spMkLst>
            <pc:docMk/>
            <pc:sldMk cId="1114374524" sldId="335"/>
            <ac:spMk id="7472" creationId="{8470B559-D62E-428E-BF22-6CD7075D7892}"/>
          </ac:spMkLst>
        </pc:spChg>
        <pc:spChg chg="mod">
          <ac:chgData name="GUY Margaux" userId="e01a3446-2140-426a-aa3c-4bc15b164290" providerId="ADAL" clId="{B1EB8964-F517-46F4-877C-BFC95192D7DA}" dt="2024-08-20T14:19:00.414" v="3885"/>
          <ac:spMkLst>
            <pc:docMk/>
            <pc:sldMk cId="1114374524" sldId="335"/>
            <ac:spMk id="7473" creationId="{F14B0BDE-3DB1-4451-9F0F-1B808A6C1A96}"/>
          </ac:spMkLst>
        </pc:spChg>
        <pc:spChg chg="mod">
          <ac:chgData name="GUY Margaux" userId="e01a3446-2140-426a-aa3c-4bc15b164290" providerId="ADAL" clId="{B1EB8964-F517-46F4-877C-BFC95192D7DA}" dt="2024-08-20T14:19:00.414" v="3885"/>
          <ac:spMkLst>
            <pc:docMk/>
            <pc:sldMk cId="1114374524" sldId="335"/>
            <ac:spMk id="7474" creationId="{E40A1079-DC0E-4075-90BD-01443E3C3450}"/>
          </ac:spMkLst>
        </pc:spChg>
        <pc:spChg chg="mod">
          <ac:chgData name="GUY Margaux" userId="e01a3446-2140-426a-aa3c-4bc15b164290" providerId="ADAL" clId="{B1EB8964-F517-46F4-877C-BFC95192D7DA}" dt="2024-08-20T14:19:00.414" v="3885"/>
          <ac:spMkLst>
            <pc:docMk/>
            <pc:sldMk cId="1114374524" sldId="335"/>
            <ac:spMk id="7475" creationId="{5939099B-A9A2-4D1D-B3D7-D03F56CA1B18}"/>
          </ac:spMkLst>
        </pc:spChg>
        <pc:spChg chg="mod">
          <ac:chgData name="GUY Margaux" userId="e01a3446-2140-426a-aa3c-4bc15b164290" providerId="ADAL" clId="{B1EB8964-F517-46F4-877C-BFC95192D7DA}" dt="2024-08-20T14:19:00.414" v="3885"/>
          <ac:spMkLst>
            <pc:docMk/>
            <pc:sldMk cId="1114374524" sldId="335"/>
            <ac:spMk id="7476" creationId="{FA376C7A-D86B-47BD-B3C6-6021159F2796}"/>
          </ac:spMkLst>
        </pc:spChg>
        <pc:spChg chg="mod">
          <ac:chgData name="GUY Margaux" userId="e01a3446-2140-426a-aa3c-4bc15b164290" providerId="ADAL" clId="{B1EB8964-F517-46F4-877C-BFC95192D7DA}" dt="2024-08-20T14:19:00.414" v="3885"/>
          <ac:spMkLst>
            <pc:docMk/>
            <pc:sldMk cId="1114374524" sldId="335"/>
            <ac:spMk id="7477" creationId="{DAF79ACB-3B1C-40BE-81F4-CDEAE66576F5}"/>
          </ac:spMkLst>
        </pc:spChg>
        <pc:spChg chg="mod">
          <ac:chgData name="GUY Margaux" userId="e01a3446-2140-426a-aa3c-4bc15b164290" providerId="ADAL" clId="{B1EB8964-F517-46F4-877C-BFC95192D7DA}" dt="2024-08-20T14:19:00.414" v="3885"/>
          <ac:spMkLst>
            <pc:docMk/>
            <pc:sldMk cId="1114374524" sldId="335"/>
            <ac:spMk id="7478" creationId="{60AA6109-CF7C-4284-BBF5-FEE3E0B6BA84}"/>
          </ac:spMkLst>
        </pc:spChg>
        <pc:spChg chg="mod">
          <ac:chgData name="GUY Margaux" userId="e01a3446-2140-426a-aa3c-4bc15b164290" providerId="ADAL" clId="{B1EB8964-F517-46F4-877C-BFC95192D7DA}" dt="2024-08-20T14:19:00.414" v="3885"/>
          <ac:spMkLst>
            <pc:docMk/>
            <pc:sldMk cId="1114374524" sldId="335"/>
            <ac:spMk id="7479" creationId="{46E31F9C-E692-4242-AEFC-47448F6D6FD2}"/>
          </ac:spMkLst>
        </pc:spChg>
        <pc:spChg chg="mod">
          <ac:chgData name="GUY Margaux" userId="e01a3446-2140-426a-aa3c-4bc15b164290" providerId="ADAL" clId="{B1EB8964-F517-46F4-877C-BFC95192D7DA}" dt="2024-08-20T14:19:00.414" v="3885"/>
          <ac:spMkLst>
            <pc:docMk/>
            <pc:sldMk cId="1114374524" sldId="335"/>
            <ac:spMk id="7480" creationId="{03E9E032-40F5-4D28-ADF6-A8254CE2A99E}"/>
          </ac:spMkLst>
        </pc:spChg>
        <pc:spChg chg="mod">
          <ac:chgData name="GUY Margaux" userId="e01a3446-2140-426a-aa3c-4bc15b164290" providerId="ADAL" clId="{B1EB8964-F517-46F4-877C-BFC95192D7DA}" dt="2024-08-20T14:19:00.414" v="3885"/>
          <ac:spMkLst>
            <pc:docMk/>
            <pc:sldMk cId="1114374524" sldId="335"/>
            <ac:spMk id="7481" creationId="{18492DC8-CE65-442A-B305-332092E43DAF}"/>
          </ac:spMkLst>
        </pc:spChg>
        <pc:spChg chg="mod">
          <ac:chgData name="GUY Margaux" userId="e01a3446-2140-426a-aa3c-4bc15b164290" providerId="ADAL" clId="{B1EB8964-F517-46F4-877C-BFC95192D7DA}" dt="2024-08-20T14:19:00.414" v="3885"/>
          <ac:spMkLst>
            <pc:docMk/>
            <pc:sldMk cId="1114374524" sldId="335"/>
            <ac:spMk id="7482" creationId="{516FD969-8A1A-4651-B451-917ADE188FC2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486" creationId="{9F705989-7A2D-4F3D-A6A7-E7BDC4C2503E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487" creationId="{061984BA-E832-40A0-91FF-A270BFD74D10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488" creationId="{9AFF35A1-8B92-4F39-98B0-D4AF7D50AB3D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489" creationId="{BFFCF0FB-AB80-47B2-92C2-02577FF652EC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490" creationId="{1F401B19-78D1-4056-BB41-0736AECFE4D2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491" creationId="{0E85FB04-E6E8-4B85-9005-1B8E3977FA2D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492" creationId="{2A0DEF3C-1A56-4E8C-AE43-89A345F6B1A3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493" creationId="{D831B6E6-230E-4B33-9E8E-C39D9720781C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494" creationId="{8246F51A-EE82-42E2-B788-66B87F60B830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495" creationId="{54E91922-F4AC-4476-8BEE-C7BB92243291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496" creationId="{B0D929A2-1F16-4504-870A-62C3D0C95BCC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497" creationId="{5DEDD817-3DC3-4BF2-AEA3-EBD38D19969C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498" creationId="{BB249943-CCC2-4AD1-B334-B6A0C0DE07AA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499" creationId="{A2D3C197-7502-47EA-9030-FE2E4FE3ACC1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500" creationId="{AB9B85D5-2BF2-4CF2-93D2-339B466B4F96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501" creationId="{176522CA-F83C-45E5-BB6B-0DD51D4235AB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502" creationId="{274D1111-2259-4DD3-A25D-FADB9477EADC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503" creationId="{751EA351-CF20-4C41-9C89-9192C4078677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504" creationId="{3898A7EE-854C-48AD-812C-9C5A9297D179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505" creationId="{34197132-0C10-489D-86D6-502ED6E59636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506" creationId="{37FD34D7-8A91-471B-AE8C-31CCC53DD953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507" creationId="{39BBC3A2-3171-4423-BFBD-7410CE6EC59C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508" creationId="{2A6D0FB3-0354-415B-9209-AB3EA5F6FB49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509" creationId="{6D2F5D1F-C785-4CED-9625-3DC253F738D5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510" creationId="{0420BA26-C3C7-4152-80AD-55C6BB91AF0C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511" creationId="{51DC5D76-0448-46A0-BB25-C132101036FF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512" creationId="{4A6F1CA7-23FC-4F53-BE0A-75444BBAFF15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513" creationId="{B69A0F5B-6ABF-4E06-8257-595FF16C766B}"/>
          </ac:spMkLst>
        </pc:spChg>
        <pc:spChg chg="mod">
          <ac:chgData name="GUY Margaux" userId="e01a3446-2140-426a-aa3c-4bc15b164290" providerId="ADAL" clId="{B1EB8964-F517-46F4-877C-BFC95192D7DA}" dt="2024-08-20T14:19:08.021" v="3887"/>
          <ac:spMkLst>
            <pc:docMk/>
            <pc:sldMk cId="1114374524" sldId="335"/>
            <ac:spMk id="7514" creationId="{4BB9BFD1-30D7-44A6-8040-66ED0DA56A17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18" creationId="{F18C8839-6164-46E3-99BD-C4DF340662F8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19" creationId="{970B3C0B-EE6C-452C-855A-FCE320DD0BAB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20" creationId="{41929132-26D5-4F49-9347-AEAF7DCF9AAA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21" creationId="{B34544E0-8464-4244-AFD2-B4E43D50DF9D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22" creationId="{FFE62DBE-1A3C-4B95-9516-D39DA0B567C1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23" creationId="{41BF58DB-94EF-452F-9FF2-D501B0886919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24" creationId="{6DC30ACF-5D47-4119-B9A6-26D0ED3615EA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25" creationId="{3E9B18B9-F156-41D8-A480-488C45214CB6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26" creationId="{F745CEB0-5B1B-4148-99A4-47ECD23CC245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27" creationId="{DBA0E105-9D0D-4373-9CAD-B8541C070BB6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28" creationId="{0A3B45AB-D02D-4142-A62B-786BBC20F4DC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29" creationId="{C7AECD8C-588A-4801-BF0A-F90DD8237C6E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30" creationId="{BECB29F6-D38A-430E-BE66-E8B8DFEF63BC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31" creationId="{BCF7906B-EC7F-4196-8C17-A70F69778CA7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32" creationId="{515FA1E7-76C8-4A7A-B86A-6EFD9B886E7E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33" creationId="{38050A20-C2AA-4748-A09F-DC7CA12F733D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34" creationId="{32D586A8-FBD9-496B-8904-9D3FDAC7ED64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35" creationId="{52157AA2-B0B1-4F9A-8519-89B1C108ED94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36" creationId="{39B89536-3326-4274-BB0F-02A3AF2C1CF5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37" creationId="{0431A6A1-64A5-47A7-8A99-EC02C47D2865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38" creationId="{AE517EED-ABCF-4829-A703-D77DD39E5B13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39" creationId="{BF970AF9-F267-4248-B3F8-E546444A71F6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40" creationId="{BBFB1052-9801-4A66-B46A-6B6F01D0435C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41" creationId="{996E7ED0-0E63-483F-B92C-468481C6C088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42" creationId="{E34200C1-18FB-4D9F-A6C1-E4FFB871BD9C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43" creationId="{02898C45-00C1-4256-9D53-AE3303375329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44" creationId="{F2EC1560-3B2C-4FA3-9456-64EAF30D9AEA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45" creationId="{B735657A-BE87-43C7-86C5-8B87CBADD987}"/>
          </ac:spMkLst>
        </pc:spChg>
        <pc:spChg chg="mod">
          <ac:chgData name="GUY Margaux" userId="e01a3446-2140-426a-aa3c-4bc15b164290" providerId="ADAL" clId="{B1EB8964-F517-46F4-877C-BFC95192D7DA}" dt="2024-08-20T14:22:29.162" v="3961"/>
          <ac:spMkLst>
            <pc:docMk/>
            <pc:sldMk cId="1114374524" sldId="335"/>
            <ac:spMk id="7546" creationId="{9B1CC88D-1B22-4C66-BBAB-F35DCE2C0739}"/>
          </ac:spMkLst>
        </pc:spChg>
        <pc:spChg chg="mod">
          <ac:chgData name="GUY Margaux" userId="e01a3446-2140-426a-aa3c-4bc15b164290" providerId="ADAL" clId="{B1EB8964-F517-46F4-877C-BFC95192D7DA}" dt="2024-08-20T14:25:05.134" v="4009"/>
          <ac:spMkLst>
            <pc:docMk/>
            <pc:sldMk cId="1114374524" sldId="335"/>
            <ac:spMk id="7548" creationId="{4288D759-6ECC-4B95-9C81-0F473A876694}"/>
          </ac:spMkLst>
        </pc:spChg>
        <pc:spChg chg="mod">
          <ac:chgData name="GUY Margaux" userId="e01a3446-2140-426a-aa3c-4bc15b164290" providerId="ADAL" clId="{B1EB8964-F517-46F4-877C-BFC95192D7DA}" dt="2024-08-20T14:25:05.134" v="4009"/>
          <ac:spMkLst>
            <pc:docMk/>
            <pc:sldMk cId="1114374524" sldId="335"/>
            <ac:spMk id="7549" creationId="{83F7AEFC-ABAE-4B19-AD32-731DA4512695}"/>
          </ac:spMkLst>
        </pc:spChg>
        <pc:spChg chg="mod">
          <ac:chgData name="GUY Margaux" userId="e01a3446-2140-426a-aa3c-4bc15b164290" providerId="ADAL" clId="{B1EB8964-F517-46F4-877C-BFC95192D7DA}" dt="2024-08-20T14:25:05.134" v="4009"/>
          <ac:spMkLst>
            <pc:docMk/>
            <pc:sldMk cId="1114374524" sldId="335"/>
            <ac:spMk id="7550" creationId="{916D6827-ACD4-41CE-965C-6B839DCFB1E3}"/>
          </ac:spMkLst>
        </pc:spChg>
        <pc:spChg chg="mod">
          <ac:chgData name="GUY Margaux" userId="e01a3446-2140-426a-aa3c-4bc15b164290" providerId="ADAL" clId="{B1EB8964-F517-46F4-877C-BFC95192D7DA}" dt="2024-08-20T14:25:05.134" v="4009"/>
          <ac:spMkLst>
            <pc:docMk/>
            <pc:sldMk cId="1114374524" sldId="335"/>
            <ac:spMk id="7551" creationId="{4A3F1AE8-FDCB-49AE-8353-B0A66BC3437D}"/>
          </ac:spMkLst>
        </pc:spChg>
        <pc:spChg chg="mod">
          <ac:chgData name="GUY Margaux" userId="e01a3446-2140-426a-aa3c-4bc15b164290" providerId="ADAL" clId="{B1EB8964-F517-46F4-877C-BFC95192D7DA}" dt="2024-08-20T14:25:05.134" v="4009"/>
          <ac:spMkLst>
            <pc:docMk/>
            <pc:sldMk cId="1114374524" sldId="335"/>
            <ac:spMk id="7552" creationId="{7119E5CD-6C58-4BD0-AC8C-3F896FB140CF}"/>
          </ac:spMkLst>
        </pc:spChg>
        <pc:spChg chg="mod">
          <ac:chgData name="GUY Margaux" userId="e01a3446-2140-426a-aa3c-4bc15b164290" providerId="ADAL" clId="{B1EB8964-F517-46F4-877C-BFC95192D7DA}" dt="2024-08-20T14:25:05.134" v="4009"/>
          <ac:spMkLst>
            <pc:docMk/>
            <pc:sldMk cId="1114374524" sldId="335"/>
            <ac:spMk id="7553" creationId="{0ACCDBA6-2DEB-495B-9063-2C73B1991501}"/>
          </ac:spMkLst>
        </pc:spChg>
        <pc:spChg chg="mod">
          <ac:chgData name="GUY Margaux" userId="e01a3446-2140-426a-aa3c-4bc15b164290" providerId="ADAL" clId="{B1EB8964-F517-46F4-877C-BFC95192D7DA}" dt="2024-08-20T14:25:05.134" v="4009"/>
          <ac:spMkLst>
            <pc:docMk/>
            <pc:sldMk cId="1114374524" sldId="335"/>
            <ac:spMk id="7554" creationId="{DBFD9873-7438-40A0-919E-98AF5AAC996D}"/>
          </ac:spMkLst>
        </pc:spChg>
        <pc:spChg chg="mod">
          <ac:chgData name="GUY Margaux" userId="e01a3446-2140-426a-aa3c-4bc15b164290" providerId="ADAL" clId="{B1EB8964-F517-46F4-877C-BFC95192D7DA}" dt="2024-08-20T14:25:05.134" v="4009"/>
          <ac:spMkLst>
            <pc:docMk/>
            <pc:sldMk cId="1114374524" sldId="335"/>
            <ac:spMk id="7555" creationId="{FC514E7B-96E5-4FB3-BB7F-19689182B67E}"/>
          </ac:spMkLst>
        </pc:spChg>
        <pc:spChg chg="mod">
          <ac:chgData name="GUY Margaux" userId="e01a3446-2140-426a-aa3c-4bc15b164290" providerId="ADAL" clId="{B1EB8964-F517-46F4-877C-BFC95192D7DA}" dt="2024-08-20T14:25:56.824" v="4024"/>
          <ac:spMkLst>
            <pc:docMk/>
            <pc:sldMk cId="1114374524" sldId="335"/>
            <ac:spMk id="7557" creationId="{4E9E4BD1-17DE-48FA-AE75-BD739D16AF92}"/>
          </ac:spMkLst>
        </pc:spChg>
        <pc:spChg chg="mod">
          <ac:chgData name="GUY Margaux" userId="e01a3446-2140-426a-aa3c-4bc15b164290" providerId="ADAL" clId="{B1EB8964-F517-46F4-877C-BFC95192D7DA}" dt="2024-08-20T14:25:56.824" v="4024"/>
          <ac:spMkLst>
            <pc:docMk/>
            <pc:sldMk cId="1114374524" sldId="335"/>
            <ac:spMk id="7558" creationId="{EE38542B-9F76-4CB4-825F-84CD4A96CCC4}"/>
          </ac:spMkLst>
        </pc:spChg>
        <pc:spChg chg="mod">
          <ac:chgData name="GUY Margaux" userId="e01a3446-2140-426a-aa3c-4bc15b164290" providerId="ADAL" clId="{B1EB8964-F517-46F4-877C-BFC95192D7DA}" dt="2024-08-20T14:25:56.824" v="4024"/>
          <ac:spMkLst>
            <pc:docMk/>
            <pc:sldMk cId="1114374524" sldId="335"/>
            <ac:spMk id="7559" creationId="{176F5F42-F5AA-4C01-9EF2-56181D848BF8}"/>
          </ac:spMkLst>
        </pc:spChg>
        <pc:spChg chg="mod">
          <ac:chgData name="GUY Margaux" userId="e01a3446-2140-426a-aa3c-4bc15b164290" providerId="ADAL" clId="{B1EB8964-F517-46F4-877C-BFC95192D7DA}" dt="2024-08-20T14:25:56.824" v="4024"/>
          <ac:spMkLst>
            <pc:docMk/>
            <pc:sldMk cId="1114374524" sldId="335"/>
            <ac:spMk id="7560" creationId="{4B92AA18-3400-4C92-B5A6-5E30C2B2B67E}"/>
          </ac:spMkLst>
        </pc:spChg>
        <pc:spChg chg="mod">
          <ac:chgData name="GUY Margaux" userId="e01a3446-2140-426a-aa3c-4bc15b164290" providerId="ADAL" clId="{B1EB8964-F517-46F4-877C-BFC95192D7DA}" dt="2024-08-20T14:25:56.824" v="4024"/>
          <ac:spMkLst>
            <pc:docMk/>
            <pc:sldMk cId="1114374524" sldId="335"/>
            <ac:spMk id="7561" creationId="{3702CF8F-3E41-4721-B922-8871C10D0BA7}"/>
          </ac:spMkLst>
        </pc:spChg>
        <pc:spChg chg="mod">
          <ac:chgData name="GUY Margaux" userId="e01a3446-2140-426a-aa3c-4bc15b164290" providerId="ADAL" clId="{B1EB8964-F517-46F4-877C-BFC95192D7DA}" dt="2024-08-20T14:25:56.824" v="4024"/>
          <ac:spMkLst>
            <pc:docMk/>
            <pc:sldMk cId="1114374524" sldId="335"/>
            <ac:spMk id="7562" creationId="{E1775B1A-15E4-411D-B167-8E0A1ECAEFEB}"/>
          </ac:spMkLst>
        </pc:spChg>
        <pc:spChg chg="mod">
          <ac:chgData name="GUY Margaux" userId="e01a3446-2140-426a-aa3c-4bc15b164290" providerId="ADAL" clId="{B1EB8964-F517-46F4-877C-BFC95192D7DA}" dt="2024-08-20T14:25:56.824" v="4024"/>
          <ac:spMkLst>
            <pc:docMk/>
            <pc:sldMk cId="1114374524" sldId="335"/>
            <ac:spMk id="7563" creationId="{1E18D619-F626-4A3E-B839-439E30D90952}"/>
          </ac:spMkLst>
        </pc:spChg>
        <pc:spChg chg="mod">
          <ac:chgData name="GUY Margaux" userId="e01a3446-2140-426a-aa3c-4bc15b164290" providerId="ADAL" clId="{B1EB8964-F517-46F4-877C-BFC95192D7DA}" dt="2024-08-20T14:25:56.824" v="4024"/>
          <ac:spMkLst>
            <pc:docMk/>
            <pc:sldMk cId="1114374524" sldId="335"/>
            <ac:spMk id="7565" creationId="{54F5EA00-5B73-4969-896A-A36F1F69878E}"/>
          </ac:spMkLst>
        </pc:spChg>
        <pc:spChg chg="mod">
          <ac:chgData name="GUY Margaux" userId="e01a3446-2140-426a-aa3c-4bc15b164290" providerId="ADAL" clId="{B1EB8964-F517-46F4-877C-BFC95192D7DA}" dt="2024-08-20T14:25:56.824" v="4024"/>
          <ac:spMkLst>
            <pc:docMk/>
            <pc:sldMk cId="1114374524" sldId="335"/>
            <ac:spMk id="7566" creationId="{3164FF19-0496-48B8-BF4E-202026265521}"/>
          </ac:spMkLst>
        </pc:spChg>
        <pc:spChg chg="mod">
          <ac:chgData name="GUY Margaux" userId="e01a3446-2140-426a-aa3c-4bc15b164290" providerId="ADAL" clId="{B1EB8964-F517-46F4-877C-BFC95192D7DA}" dt="2024-08-20T14:25:56.824" v="4024"/>
          <ac:spMkLst>
            <pc:docMk/>
            <pc:sldMk cId="1114374524" sldId="335"/>
            <ac:spMk id="7568" creationId="{61B3DA55-3F08-4AAD-B03A-8C2F3221C27A}"/>
          </ac:spMkLst>
        </pc:spChg>
        <pc:spChg chg="mod">
          <ac:chgData name="GUY Margaux" userId="e01a3446-2140-426a-aa3c-4bc15b164290" providerId="ADAL" clId="{B1EB8964-F517-46F4-877C-BFC95192D7DA}" dt="2024-08-20T14:25:56.824" v="4024"/>
          <ac:spMkLst>
            <pc:docMk/>
            <pc:sldMk cId="1114374524" sldId="335"/>
            <ac:spMk id="7569" creationId="{4C6A96AF-3C72-4C82-B297-5019AEEAC923}"/>
          </ac:spMkLst>
        </pc:spChg>
        <pc:spChg chg="mod">
          <ac:chgData name="GUY Margaux" userId="e01a3446-2140-426a-aa3c-4bc15b164290" providerId="ADAL" clId="{B1EB8964-F517-46F4-877C-BFC95192D7DA}" dt="2024-08-20T14:25:56.824" v="4024"/>
          <ac:spMkLst>
            <pc:docMk/>
            <pc:sldMk cId="1114374524" sldId="335"/>
            <ac:spMk id="7570" creationId="{89A7E6EF-4A91-4998-83D4-67B736BCADB2}"/>
          </ac:spMkLst>
        </pc:spChg>
        <pc:spChg chg="mod">
          <ac:chgData name="GUY Margaux" userId="e01a3446-2140-426a-aa3c-4bc15b164290" providerId="ADAL" clId="{B1EB8964-F517-46F4-877C-BFC95192D7DA}" dt="2024-08-20T14:25:56.824" v="4024"/>
          <ac:spMkLst>
            <pc:docMk/>
            <pc:sldMk cId="1114374524" sldId="335"/>
            <ac:spMk id="7571" creationId="{45E5BAFE-38C5-4153-93B6-CE43744833D0}"/>
          </ac:spMkLst>
        </pc:spChg>
        <pc:spChg chg="mod">
          <ac:chgData name="GUY Margaux" userId="e01a3446-2140-426a-aa3c-4bc15b164290" providerId="ADAL" clId="{B1EB8964-F517-46F4-877C-BFC95192D7DA}" dt="2024-08-20T14:25:56.824" v="4024"/>
          <ac:spMkLst>
            <pc:docMk/>
            <pc:sldMk cId="1114374524" sldId="335"/>
            <ac:spMk id="7572" creationId="{7098548C-0339-4F4D-B3D6-E7ED04B6A708}"/>
          </ac:spMkLst>
        </pc:spChg>
        <pc:spChg chg="mod">
          <ac:chgData name="GUY Margaux" userId="e01a3446-2140-426a-aa3c-4bc15b164290" providerId="ADAL" clId="{B1EB8964-F517-46F4-877C-BFC95192D7DA}" dt="2024-08-20T14:25:56.824" v="4024"/>
          <ac:spMkLst>
            <pc:docMk/>
            <pc:sldMk cId="1114374524" sldId="335"/>
            <ac:spMk id="7573" creationId="{55403280-4031-41B0-B78F-4C8E0EE2CCD1}"/>
          </ac:spMkLst>
        </pc:spChg>
        <pc:spChg chg="mod">
          <ac:chgData name="GUY Margaux" userId="e01a3446-2140-426a-aa3c-4bc15b164290" providerId="ADAL" clId="{B1EB8964-F517-46F4-877C-BFC95192D7DA}" dt="2024-08-20T14:25:56.824" v="4024"/>
          <ac:spMkLst>
            <pc:docMk/>
            <pc:sldMk cId="1114374524" sldId="335"/>
            <ac:spMk id="7574" creationId="{5F85FB42-19EF-4C19-9AAF-B01D70AA89C7}"/>
          </ac:spMkLst>
        </pc:spChg>
        <pc:spChg chg="mod">
          <ac:chgData name="GUY Margaux" userId="e01a3446-2140-426a-aa3c-4bc15b164290" providerId="ADAL" clId="{B1EB8964-F517-46F4-877C-BFC95192D7DA}" dt="2024-08-20T14:25:56.824" v="4024"/>
          <ac:spMkLst>
            <pc:docMk/>
            <pc:sldMk cId="1114374524" sldId="335"/>
            <ac:spMk id="7575" creationId="{F64090CE-B9F2-4F06-8105-DE7E2A2192A2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577" creationId="{DE27732A-33A1-49AC-823A-B9FD94F72D3C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578" creationId="{269BC1E3-A800-40A3-B3B3-2C19C64ED0C3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579" creationId="{D52030CD-35CB-47EF-BD59-4EB3BD9F27BD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580" creationId="{7C5F571B-B71C-492A-9F19-9934D6228BB4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581" creationId="{6B0F2C0E-886D-4C26-9EC6-ECC4E22012D9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582" creationId="{D827C7A5-E06D-45D5-AEEF-3BF73A368D69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583" creationId="{157B2BF5-9CA8-4413-BB46-365D9EBC273F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584" creationId="{D3541D91-92D5-4561-8149-362085D5A4D0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585" creationId="{F3149754-A9E5-4EC7-967A-AE8B7846094E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586" creationId="{AC5D2FC6-A879-432F-A9A9-E235F409792A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587" creationId="{416A26BD-8CAF-4AF1-B09E-151DA4CBCE43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588" creationId="{536CE6F8-4B38-4A9D-A328-5AED6D28EA5D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589" creationId="{5E8F29FB-3246-4649-9142-5F64C9129BC9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590" creationId="{36048EA2-5E93-4A0F-9F00-04A555D32326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591" creationId="{74122105-1BEE-452A-980D-06C3DF38C8DE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592" creationId="{A171CE9F-755C-45FF-929C-AA5AF3EDE13E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593" creationId="{E4805250-1BEF-447A-BC63-44B5FFBDB169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594" creationId="{D56E6C69-D7A9-4FBE-B2B4-5B37B7076946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595" creationId="{67D0979F-3E5C-4E02-A3E8-77ECBD5876FA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596" creationId="{AC727E20-0CED-4E0A-8042-CFA456AD82A4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597" creationId="{3C4D842A-3E15-4629-9457-0D8687AE65B1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598" creationId="{00BBF929-C789-4D13-8286-47BD5FEEB2E2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599" creationId="{F94E93FB-A6E7-4FC0-A93D-44BA5ECC7787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600" creationId="{75BDB574-F8EC-4F66-8443-C09F6BA80C13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601" creationId="{96A57313-4968-49FE-92FC-048C972E63B5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602" creationId="{9FB984CF-4B7C-489D-BC17-53ADA1A7D837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604" creationId="{10018BAA-1033-46A5-9FCC-B8D5D5A16D96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605" creationId="{D007F7A5-9333-483F-ABBD-1F8EB50419EC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606" creationId="{7F249E9A-B6F2-4638-8334-93B5D9E6C8C7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607" creationId="{5B691CDE-D8F2-40AC-A643-B3CCAAC7E85A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608" creationId="{890C892F-1F6D-475C-A12F-D14CE0B9A63F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609" creationId="{22EE2002-FBB2-4338-941A-5D0DC032F28E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610" creationId="{9BD3B9F8-789B-47C0-99E4-A86BCAEE7F51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612" creationId="{02B42682-65E1-4704-BE52-D132241D369B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613" creationId="{52E604DA-AA15-47B6-BC3A-8EF5FC5AFF8F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615" creationId="{788E5F31-CCEB-4514-B4AC-DA688B82D8A4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616" creationId="{A22E9BF7-A9C9-4AEA-91E2-7E8516FE179C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617" creationId="{6B0B3A90-7C6D-4C5A-946D-019B79B1E87A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618" creationId="{C8BAE1C3-D75A-4FC6-B9AE-B5B2A5204700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619" creationId="{2DABBF7A-C325-4384-8742-3B63BE2B2D79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620" creationId="{B497E7A7-94C7-49F6-A152-C25184078917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621" creationId="{02FDB7F5-A879-44F7-BB9A-43C4A45E9C75}"/>
          </ac:spMkLst>
        </pc:spChg>
        <pc:spChg chg="mod">
          <ac:chgData name="GUY Margaux" userId="e01a3446-2140-426a-aa3c-4bc15b164290" providerId="ADAL" clId="{B1EB8964-F517-46F4-877C-BFC95192D7DA}" dt="2024-08-20T14:26:20.358" v="4031"/>
          <ac:spMkLst>
            <pc:docMk/>
            <pc:sldMk cId="1114374524" sldId="335"/>
            <ac:spMk id="7622" creationId="{7E7BE7DF-3AFD-4D88-A83A-90CD482E2C3E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24" creationId="{8501E4FE-5503-41C6-9697-8E9377DDEE88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25" creationId="{4B139E7F-26A4-40F4-A048-E19F2FCA58C0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26" creationId="{8B079791-B6CF-48BF-86E2-467AC95BF505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27" creationId="{AE892B8F-AA90-4D4A-8760-E722F655F6A5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28" creationId="{26A058FC-3927-4F22-BC5E-81BCA618EA22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29" creationId="{CF843D56-826F-4FB8-988D-B01CCF65FA1E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31" creationId="{5D595D1F-95AE-4ED0-BEE2-739440E88D48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32" creationId="{61271403-B8BA-4D53-996D-C3CAFC71591B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33" creationId="{7E000377-0690-4CE9-98DA-44487B596B10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34" creationId="{6B44E5A4-BE00-43E1-A670-BEAA664E2275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35" creationId="{8CB6D9F4-40C9-4FC9-ACA7-18A0E206F0C3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36" creationId="{FB4F2E69-6202-48F7-AA66-E2181CCBF6F0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37" creationId="{B166F749-D92D-477B-9312-3F3249637620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38" creationId="{E95C8021-E1CB-4F44-B3B8-3489E63B2ED6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39" creationId="{106979BF-8BE8-4EF2-8BBD-C03A3BAF7F14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40" creationId="{FD4B6D9A-F780-4AAF-8C6C-9BC1C55930F0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41" creationId="{2ECBE80B-1A3D-4B21-96A1-81AB3017CA73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42" creationId="{9ECFC901-51DE-4150-A8A9-AE6739F4D1D5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43" creationId="{3E0381AF-B043-46A2-8610-0590FB360065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44" creationId="{0F364F29-94C4-408F-B45B-21B721BC85FC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45" creationId="{7DE96620-5B70-4B15-9326-9706BA777AB0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46" creationId="{650357CB-1689-4448-92EB-59F3DC554950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47" creationId="{C72D7EB2-6528-440C-B032-3F1A65A655F2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48" creationId="{9A736CA6-A54F-4276-9E69-806EFE10476E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49" creationId="{637CCAE6-195B-4AE0-9B4B-B5AF19245027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50" creationId="{F88CE7E9-72EA-4A6B-B94D-B71F933FC6B8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51" creationId="{B2C8E1FD-ED3D-4592-B41E-AD3E06120AAE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52" creationId="{8236D5C2-9F65-468F-B982-83292BAE374A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53" creationId="{7E205FA9-EC65-4859-A426-2BDECE336248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54" creationId="{ADAB41D6-97B4-4CA0-88AC-4E0FB335B3C0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55" creationId="{53A125C1-1886-4DC5-B6B0-546093AF0B65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56" creationId="{A3670F5B-493B-4625-8A43-26DE37E3E391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58" creationId="{6AC5CE3E-EC31-4533-8A88-191C70007842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59" creationId="{ECFBC99D-39A2-4208-997E-63E622F80329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60" creationId="{8DD31F87-AC27-49C4-8DDD-55BA883EAAE5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61" creationId="{0D544908-CEBD-46AD-912E-86D4166B4868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62" creationId="{21CBE64A-9A81-4E60-BA15-B8391E7B0317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63" creationId="{96CAAF71-4B47-43E0-99BC-A9E9196AE088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64" creationId="{879AB356-859D-4EBE-8190-22A32F9A2BC7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66" creationId="{3EBA9368-B1C7-4C39-8868-7ADA2872167B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67" creationId="{982DECCB-A5CE-4F42-A1DC-CF85D56087D6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69" creationId="{382E29DB-4504-4059-A5B7-A8A0417A2023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70" creationId="{34FA3060-365E-4F0B-9BB6-B702D292E8D7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71" creationId="{DCE54C37-8028-4D38-89AC-EBEB6AE798CD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72" creationId="{576781CE-C12E-4DBF-8D15-4DC5A23D0B21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73" creationId="{CE6719ED-A703-484D-B6C6-7DD7C20CB6CA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74" creationId="{2CB621DF-4F68-49BA-9EE6-75EF24D55D66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75" creationId="{D26BC60B-F653-4490-83F5-9D68551BD6EE}"/>
          </ac:spMkLst>
        </pc:spChg>
        <pc:spChg chg="mod">
          <ac:chgData name="GUY Margaux" userId="e01a3446-2140-426a-aa3c-4bc15b164290" providerId="ADAL" clId="{B1EB8964-F517-46F4-877C-BFC95192D7DA}" dt="2024-08-20T14:27:57.400" v="4054"/>
          <ac:spMkLst>
            <pc:docMk/>
            <pc:sldMk cId="1114374524" sldId="335"/>
            <ac:spMk id="7676" creationId="{E0ADF487-A302-4BF9-AE1B-31753DED07AB}"/>
          </ac:spMkLst>
        </pc:spChg>
        <pc:spChg chg="mod">
          <ac:chgData name="GUY Margaux" userId="e01a3446-2140-426a-aa3c-4bc15b164290" providerId="ADAL" clId="{B1EB8964-F517-46F4-877C-BFC95192D7DA}" dt="2024-08-20T14:28:03.903" v="4057"/>
          <ac:spMkLst>
            <pc:docMk/>
            <pc:sldMk cId="1114374524" sldId="335"/>
            <ac:spMk id="7680" creationId="{07E9F8B7-6265-44FD-84EC-6E407C164BF2}"/>
          </ac:spMkLst>
        </pc:spChg>
        <pc:spChg chg="mod">
          <ac:chgData name="GUY Margaux" userId="e01a3446-2140-426a-aa3c-4bc15b164290" providerId="ADAL" clId="{B1EB8964-F517-46F4-877C-BFC95192D7DA}" dt="2024-08-20T14:28:03.903" v="4057"/>
          <ac:spMkLst>
            <pc:docMk/>
            <pc:sldMk cId="1114374524" sldId="335"/>
            <ac:spMk id="7681" creationId="{6F2D9EF1-34A3-45EF-A592-5A05BB8ACAFD}"/>
          </ac:spMkLst>
        </pc:spChg>
        <pc:spChg chg="mod">
          <ac:chgData name="GUY Margaux" userId="e01a3446-2140-426a-aa3c-4bc15b164290" providerId="ADAL" clId="{B1EB8964-F517-46F4-877C-BFC95192D7DA}" dt="2024-08-20T14:28:03.903" v="4057"/>
          <ac:spMkLst>
            <pc:docMk/>
            <pc:sldMk cId="1114374524" sldId="335"/>
            <ac:spMk id="7682" creationId="{B716D04D-BC34-4F46-A8FD-EEE925C53251}"/>
          </ac:spMkLst>
        </pc:spChg>
        <pc:spChg chg="mod">
          <ac:chgData name="GUY Margaux" userId="e01a3446-2140-426a-aa3c-4bc15b164290" providerId="ADAL" clId="{B1EB8964-F517-46F4-877C-BFC95192D7DA}" dt="2024-08-20T14:28:03.903" v="4057"/>
          <ac:spMkLst>
            <pc:docMk/>
            <pc:sldMk cId="1114374524" sldId="335"/>
            <ac:spMk id="7683" creationId="{B665C6B4-9EEB-4826-AD88-13504CDDD196}"/>
          </ac:spMkLst>
        </pc:spChg>
        <pc:spChg chg="mod">
          <ac:chgData name="GUY Margaux" userId="e01a3446-2140-426a-aa3c-4bc15b164290" providerId="ADAL" clId="{B1EB8964-F517-46F4-877C-BFC95192D7DA}" dt="2024-08-20T14:28:03.903" v="4057"/>
          <ac:spMkLst>
            <pc:docMk/>
            <pc:sldMk cId="1114374524" sldId="335"/>
            <ac:spMk id="7684" creationId="{8DA7BC6C-D1A0-4527-8FA0-79DA6BB245F8}"/>
          </ac:spMkLst>
        </pc:spChg>
        <pc:spChg chg="mod">
          <ac:chgData name="GUY Margaux" userId="e01a3446-2140-426a-aa3c-4bc15b164290" providerId="ADAL" clId="{B1EB8964-F517-46F4-877C-BFC95192D7DA}" dt="2024-08-20T14:28:03.903" v="4057"/>
          <ac:spMkLst>
            <pc:docMk/>
            <pc:sldMk cId="1114374524" sldId="335"/>
            <ac:spMk id="7685" creationId="{8196F589-0CC2-4A83-AE07-F5A9CA5B1593}"/>
          </ac:spMkLst>
        </pc:spChg>
        <pc:spChg chg="mod">
          <ac:chgData name="GUY Margaux" userId="e01a3446-2140-426a-aa3c-4bc15b164290" providerId="ADAL" clId="{B1EB8964-F517-46F4-877C-BFC95192D7DA}" dt="2024-08-20T14:28:03.903" v="4057"/>
          <ac:spMkLst>
            <pc:docMk/>
            <pc:sldMk cId="1114374524" sldId="335"/>
            <ac:spMk id="7686" creationId="{CFDCA812-1796-4A07-B6F9-8E08DAFC9529}"/>
          </ac:spMkLst>
        </pc:spChg>
        <pc:spChg chg="mod">
          <ac:chgData name="GUY Margaux" userId="e01a3446-2140-426a-aa3c-4bc15b164290" providerId="ADAL" clId="{B1EB8964-F517-46F4-877C-BFC95192D7DA}" dt="2024-08-20T14:28:03.903" v="4057"/>
          <ac:spMkLst>
            <pc:docMk/>
            <pc:sldMk cId="1114374524" sldId="335"/>
            <ac:spMk id="7687" creationId="{44CCD29D-F4A9-458D-87CE-611942B687E1}"/>
          </ac:spMkLst>
        </pc:spChg>
        <pc:spChg chg="mod">
          <ac:chgData name="GUY Margaux" userId="e01a3446-2140-426a-aa3c-4bc15b164290" providerId="ADAL" clId="{B1EB8964-F517-46F4-877C-BFC95192D7DA}" dt="2024-08-20T14:28:03.903" v="4057"/>
          <ac:spMkLst>
            <pc:docMk/>
            <pc:sldMk cId="1114374524" sldId="335"/>
            <ac:spMk id="7688" creationId="{D02F4E0E-152E-464E-BFD5-FB08DE7ADD95}"/>
          </ac:spMkLst>
        </pc:spChg>
        <pc:spChg chg="mod">
          <ac:chgData name="GUY Margaux" userId="e01a3446-2140-426a-aa3c-4bc15b164290" providerId="ADAL" clId="{B1EB8964-F517-46F4-877C-BFC95192D7DA}" dt="2024-08-20T14:28:03.903" v="4057"/>
          <ac:spMkLst>
            <pc:docMk/>
            <pc:sldMk cId="1114374524" sldId="335"/>
            <ac:spMk id="7689" creationId="{C361E2D2-D442-48BF-92FE-C79916A52B98}"/>
          </ac:spMkLst>
        </pc:spChg>
        <pc:spChg chg="mod">
          <ac:chgData name="GUY Margaux" userId="e01a3446-2140-426a-aa3c-4bc15b164290" providerId="ADAL" clId="{B1EB8964-F517-46F4-877C-BFC95192D7DA}" dt="2024-08-20T14:28:03.903" v="4057"/>
          <ac:spMkLst>
            <pc:docMk/>
            <pc:sldMk cId="1114374524" sldId="335"/>
            <ac:spMk id="7690" creationId="{AE3D51AF-E236-4CC9-A2EE-4078D317B9CE}"/>
          </ac:spMkLst>
        </pc:spChg>
        <pc:spChg chg="mod">
          <ac:chgData name="GUY Margaux" userId="e01a3446-2140-426a-aa3c-4bc15b164290" providerId="ADAL" clId="{B1EB8964-F517-46F4-877C-BFC95192D7DA}" dt="2024-08-20T14:28:03.903" v="4057"/>
          <ac:spMkLst>
            <pc:docMk/>
            <pc:sldMk cId="1114374524" sldId="335"/>
            <ac:spMk id="7691" creationId="{F403DB0E-6DC5-465F-A31B-3C679C869835}"/>
          </ac:spMkLst>
        </pc:spChg>
        <pc:spChg chg="mod">
          <ac:chgData name="GUY Margaux" userId="e01a3446-2140-426a-aa3c-4bc15b164290" providerId="ADAL" clId="{B1EB8964-F517-46F4-877C-BFC95192D7DA}" dt="2024-08-20T14:28:03.903" v="4057"/>
          <ac:spMkLst>
            <pc:docMk/>
            <pc:sldMk cId="1114374524" sldId="335"/>
            <ac:spMk id="7692" creationId="{CEF491DA-E0DB-4439-9DF6-0CE78D6A39C6}"/>
          </ac:spMkLst>
        </pc:spChg>
        <pc:spChg chg="mod">
          <ac:chgData name="GUY Margaux" userId="e01a3446-2140-426a-aa3c-4bc15b164290" providerId="ADAL" clId="{B1EB8964-F517-46F4-877C-BFC95192D7DA}" dt="2024-08-20T14:28:03.903" v="4057"/>
          <ac:spMkLst>
            <pc:docMk/>
            <pc:sldMk cId="1114374524" sldId="335"/>
            <ac:spMk id="7693" creationId="{8D453532-FA07-4F49-9832-E8CAAAE74F36}"/>
          </ac:spMkLst>
        </pc:spChg>
        <pc:spChg chg="mod">
          <ac:chgData name="GUY Margaux" userId="e01a3446-2140-426a-aa3c-4bc15b164290" providerId="ADAL" clId="{B1EB8964-F517-46F4-877C-BFC95192D7DA}" dt="2024-08-20T14:28:03.903" v="4057"/>
          <ac:spMkLst>
            <pc:docMk/>
            <pc:sldMk cId="1114374524" sldId="335"/>
            <ac:spMk id="7694" creationId="{EA2EE011-0460-43B4-B3F9-FA4C9C7DE697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698" creationId="{A392B872-D15E-499A-8C74-846DA0CE2570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699" creationId="{F57C4855-512E-403D-8339-6D268621B879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00" creationId="{B1B1054F-8B37-433A-97C0-B9C3D19F422D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01" creationId="{93F5A0E3-0BA9-4A32-AE29-78B64F9CC4DC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02" creationId="{E21113EF-9BD6-49B9-A83F-09E8B278A1F4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03" creationId="{D4ADB0F6-1AB1-42CA-BCF0-F18C2316A884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04" creationId="{639EE188-090A-4B10-BF2D-2EBF1D7723A3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05" creationId="{0D63C125-DD36-4D9C-B435-4832C43FD10A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06" creationId="{CF1408D8-72E7-4305-82FC-B33DBC4013A2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07" creationId="{BEBA4C49-04E5-4646-B957-D79637B14075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08" creationId="{76C1B577-E520-44E2-B4E0-DC168E0EBBFC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09" creationId="{6407B283-FBCB-47AA-A788-EBEDA1346ECA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10" creationId="{8BA60596-DA52-4715-ABD1-0B80ED1CC2DE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11" creationId="{C231957C-083F-45B0-ABD4-6900A3CD4852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12" creationId="{769A4280-5DAD-493A-A3F3-45BD055D5D27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13" creationId="{AADFD3A1-5DC4-403B-AEC9-8CE5F3873B8A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14" creationId="{A9FADDEE-84EF-4457-8C11-80CB461EBB16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15" creationId="{832219E7-59B3-4D92-ABB8-AA2A584F9BF1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16" creationId="{0B40B4F6-008A-48C5-A59D-CE9E46A62CC9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17" creationId="{EEDBB985-11CE-4A2B-A430-85F0EC8D17CD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18" creationId="{45694A7E-2E81-4DAA-B14A-4BDD51742FAE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19" creationId="{74CB17CD-6847-4D88-885C-BEA5E940F602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20" creationId="{26A02B40-08F2-4700-883D-9303312119E9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21" creationId="{232A0804-6951-44DE-848B-61E17C90DD20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22" creationId="{13EB3CB9-AB77-49AB-80D7-E1133607F612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23" creationId="{3DB1D1A9-C0AF-4B86-8B61-3D3109E5459B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24" creationId="{72A1F399-A3D7-449B-B902-F677901BBEB1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25" creationId="{9C3190EA-1B4B-4EF0-A47B-DD4391F5C692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26" creationId="{E791F0A8-AA11-4EDE-A24A-F26AE9F99D5F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27" creationId="{F7EEF8C9-453D-4872-A861-B141561CD256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28" creationId="{E98324A3-7DEC-4E1B-8727-13764C79FD20}"/>
          </ac:spMkLst>
        </pc:spChg>
        <pc:spChg chg="mod">
          <ac:chgData name="GUY Margaux" userId="e01a3446-2140-426a-aa3c-4bc15b164290" providerId="ADAL" clId="{B1EB8964-F517-46F4-877C-BFC95192D7DA}" dt="2024-08-20T14:28:11.783" v="4060"/>
          <ac:spMkLst>
            <pc:docMk/>
            <pc:sldMk cId="1114374524" sldId="335"/>
            <ac:spMk id="7729" creationId="{C3A0EABC-51E0-42AF-80DD-00210746B9D1}"/>
          </ac:spMkLst>
        </pc:spChg>
        <pc:spChg chg="mod topLvl">
          <ac:chgData name="GUY Margaux" userId="e01a3446-2140-426a-aa3c-4bc15b164290" providerId="ADAL" clId="{B1EB8964-F517-46F4-877C-BFC95192D7DA}" dt="2024-08-20T14:34:38.500" v="4125" actId="164"/>
          <ac:spMkLst>
            <pc:docMk/>
            <pc:sldMk cId="1114374524" sldId="335"/>
            <ac:spMk id="7732" creationId="{7219DCFF-EBED-4328-BC87-8A0EECB3A622}"/>
          </ac:spMkLst>
        </pc:spChg>
        <pc:spChg chg="mod topLvl">
          <ac:chgData name="GUY Margaux" userId="e01a3446-2140-426a-aa3c-4bc15b164290" providerId="ADAL" clId="{B1EB8964-F517-46F4-877C-BFC95192D7DA}" dt="2024-08-20T14:34:38.500" v="4125" actId="164"/>
          <ac:spMkLst>
            <pc:docMk/>
            <pc:sldMk cId="1114374524" sldId="335"/>
            <ac:spMk id="7737" creationId="{B207D6D0-7911-42B1-924C-83C5E4442DB8}"/>
          </ac:spMkLst>
        </pc:spChg>
        <pc:spChg chg="mod topLvl">
          <ac:chgData name="GUY Margaux" userId="e01a3446-2140-426a-aa3c-4bc15b164290" providerId="ADAL" clId="{B1EB8964-F517-46F4-877C-BFC95192D7DA}" dt="2024-08-20T14:34:38.500" v="4125" actId="164"/>
          <ac:spMkLst>
            <pc:docMk/>
            <pc:sldMk cId="1114374524" sldId="335"/>
            <ac:spMk id="7738" creationId="{EE4B8104-39AD-4850-9807-3280446FA9EE}"/>
          </ac:spMkLst>
        </pc:spChg>
        <pc:spChg chg="mod topLvl">
          <ac:chgData name="GUY Margaux" userId="e01a3446-2140-426a-aa3c-4bc15b164290" providerId="ADAL" clId="{B1EB8964-F517-46F4-877C-BFC95192D7DA}" dt="2024-08-20T14:34:38.500" v="4125" actId="164"/>
          <ac:spMkLst>
            <pc:docMk/>
            <pc:sldMk cId="1114374524" sldId="335"/>
            <ac:spMk id="7739" creationId="{5CBD6DFC-FFCE-424D-AE96-C855C7250217}"/>
          </ac:spMkLst>
        </pc:spChg>
        <pc:spChg chg="mod topLvl">
          <ac:chgData name="GUY Margaux" userId="e01a3446-2140-426a-aa3c-4bc15b164290" providerId="ADAL" clId="{B1EB8964-F517-46F4-877C-BFC95192D7DA}" dt="2024-08-20T14:34:38.500" v="4125" actId="164"/>
          <ac:spMkLst>
            <pc:docMk/>
            <pc:sldMk cId="1114374524" sldId="335"/>
            <ac:spMk id="7740" creationId="{8F4BD461-326C-4D15-A121-0EFAEEF99235}"/>
          </ac:spMkLst>
        </pc:spChg>
        <pc:spChg chg="mod topLvl">
          <ac:chgData name="GUY Margaux" userId="e01a3446-2140-426a-aa3c-4bc15b164290" providerId="ADAL" clId="{B1EB8964-F517-46F4-877C-BFC95192D7DA}" dt="2024-08-20T14:34:38.500" v="4125" actId="164"/>
          <ac:spMkLst>
            <pc:docMk/>
            <pc:sldMk cId="1114374524" sldId="335"/>
            <ac:spMk id="7741" creationId="{4BA70F01-176B-47C3-BD62-05F0C5711DBF}"/>
          </ac:spMkLst>
        </pc:spChg>
        <pc:spChg chg="add mod">
          <ac:chgData name="GUY Margaux" userId="e01a3446-2140-426a-aa3c-4bc15b164290" providerId="ADAL" clId="{B1EB8964-F517-46F4-877C-BFC95192D7DA}" dt="2024-08-20T14:31:41.586" v="4097" actId="1076"/>
          <ac:spMkLst>
            <pc:docMk/>
            <pc:sldMk cId="1114374524" sldId="335"/>
            <ac:spMk id="7744" creationId="{C0F0AF10-6325-4A70-B22C-2A89772F73B2}"/>
          </ac:spMkLst>
        </pc:spChg>
        <pc:spChg chg="add mod">
          <ac:chgData name="GUY Margaux" userId="e01a3446-2140-426a-aa3c-4bc15b164290" providerId="ADAL" clId="{B1EB8964-F517-46F4-877C-BFC95192D7DA}" dt="2024-08-20T14:31:58.539" v="4100" actId="1076"/>
          <ac:spMkLst>
            <pc:docMk/>
            <pc:sldMk cId="1114374524" sldId="335"/>
            <ac:spMk id="7745" creationId="{EA6C6225-53CC-46F3-A90B-AC603F651FE4}"/>
          </ac:spMkLst>
        </pc:spChg>
        <pc:spChg chg="add mod">
          <ac:chgData name="GUY Margaux" userId="e01a3446-2140-426a-aa3c-4bc15b164290" providerId="ADAL" clId="{B1EB8964-F517-46F4-877C-BFC95192D7DA}" dt="2024-08-20T14:32:28.451" v="4106" actId="1076"/>
          <ac:spMkLst>
            <pc:docMk/>
            <pc:sldMk cId="1114374524" sldId="335"/>
            <ac:spMk id="7748" creationId="{91101F37-CE33-450D-8A09-2FC1AFBF8EBD}"/>
          </ac:spMkLst>
        </pc:spChg>
        <pc:spChg chg="mod">
          <ac:chgData name="GUY Margaux" userId="e01a3446-2140-426a-aa3c-4bc15b164290" providerId="ADAL" clId="{B1EB8964-F517-46F4-877C-BFC95192D7DA}" dt="2024-08-20T14:34:00.193" v="4124"/>
          <ac:spMkLst>
            <pc:docMk/>
            <pc:sldMk cId="1114374524" sldId="335"/>
            <ac:spMk id="7751" creationId="{658861A3-1C0C-4104-A375-5FD3612A4200}"/>
          </ac:spMkLst>
        </pc:spChg>
        <pc:spChg chg="mod">
          <ac:chgData name="GUY Margaux" userId="e01a3446-2140-426a-aa3c-4bc15b164290" providerId="ADAL" clId="{B1EB8964-F517-46F4-877C-BFC95192D7DA}" dt="2024-08-20T14:34:00.193" v="4124"/>
          <ac:spMkLst>
            <pc:docMk/>
            <pc:sldMk cId="1114374524" sldId="335"/>
            <ac:spMk id="7752" creationId="{05410252-EF9B-4B55-99CF-E0CAD029281D}"/>
          </ac:spMkLst>
        </pc:spChg>
        <pc:spChg chg="mod">
          <ac:chgData name="GUY Margaux" userId="e01a3446-2140-426a-aa3c-4bc15b164290" providerId="ADAL" clId="{B1EB8964-F517-46F4-877C-BFC95192D7DA}" dt="2024-08-20T14:34:00.193" v="4124"/>
          <ac:spMkLst>
            <pc:docMk/>
            <pc:sldMk cId="1114374524" sldId="335"/>
            <ac:spMk id="7753" creationId="{4111B355-A2E9-4580-A189-6F823A07B0A8}"/>
          </ac:spMkLst>
        </pc:spChg>
        <pc:spChg chg="mod">
          <ac:chgData name="GUY Margaux" userId="e01a3446-2140-426a-aa3c-4bc15b164290" providerId="ADAL" clId="{B1EB8964-F517-46F4-877C-BFC95192D7DA}" dt="2024-08-20T14:34:00.193" v="4124"/>
          <ac:spMkLst>
            <pc:docMk/>
            <pc:sldMk cId="1114374524" sldId="335"/>
            <ac:spMk id="7754" creationId="{21BDD44A-9758-4A7F-B842-355ED3871B30}"/>
          </ac:spMkLst>
        </pc:spChg>
        <pc:spChg chg="mod">
          <ac:chgData name="GUY Margaux" userId="e01a3446-2140-426a-aa3c-4bc15b164290" providerId="ADAL" clId="{B1EB8964-F517-46F4-877C-BFC95192D7DA}" dt="2024-08-20T14:34:00.193" v="4124"/>
          <ac:spMkLst>
            <pc:docMk/>
            <pc:sldMk cId="1114374524" sldId="335"/>
            <ac:spMk id="7755" creationId="{1532471E-006A-419C-BC32-CC69C24543F8}"/>
          </ac:spMkLst>
        </pc:spChg>
        <pc:spChg chg="mod">
          <ac:chgData name="GUY Margaux" userId="e01a3446-2140-426a-aa3c-4bc15b164290" providerId="ADAL" clId="{B1EB8964-F517-46F4-877C-BFC95192D7DA}" dt="2024-08-20T14:34:00.193" v="4124"/>
          <ac:spMkLst>
            <pc:docMk/>
            <pc:sldMk cId="1114374524" sldId="335"/>
            <ac:spMk id="7756" creationId="{0847FBE0-EC3F-475C-B107-C845F9B4DD1D}"/>
          </ac:spMkLst>
        </pc:spChg>
        <pc:spChg chg="mod">
          <ac:chgData name="GUY Margaux" userId="e01a3446-2140-426a-aa3c-4bc15b164290" providerId="ADAL" clId="{B1EB8964-F517-46F4-877C-BFC95192D7DA}" dt="2024-08-20T14:34:00.193" v="4124"/>
          <ac:spMkLst>
            <pc:docMk/>
            <pc:sldMk cId="1114374524" sldId="335"/>
            <ac:spMk id="7757" creationId="{90091E2A-5FE9-4DF2-8F90-CFD761A3D720}"/>
          </ac:spMkLst>
        </pc:spChg>
        <pc:spChg chg="mod">
          <ac:chgData name="GUY Margaux" userId="e01a3446-2140-426a-aa3c-4bc15b164290" providerId="ADAL" clId="{B1EB8964-F517-46F4-877C-BFC95192D7DA}" dt="2024-08-20T14:34:00.193" v="4124"/>
          <ac:spMkLst>
            <pc:docMk/>
            <pc:sldMk cId="1114374524" sldId="335"/>
            <ac:spMk id="7758" creationId="{DD7DC2AC-F5F6-49B2-BC5A-89CACDD1796F}"/>
          </ac:spMkLst>
        </pc:spChg>
        <pc:spChg chg="mod">
          <ac:chgData name="GUY Margaux" userId="e01a3446-2140-426a-aa3c-4bc15b164290" providerId="ADAL" clId="{B1EB8964-F517-46F4-877C-BFC95192D7DA}" dt="2024-08-20T14:34:00.193" v="4124"/>
          <ac:spMkLst>
            <pc:docMk/>
            <pc:sldMk cId="1114374524" sldId="335"/>
            <ac:spMk id="7759" creationId="{48020B14-FEDE-4BD4-9B59-BF23B7603F05}"/>
          </ac:spMkLst>
        </pc:spChg>
        <pc:spChg chg="mod">
          <ac:chgData name="GUY Margaux" userId="e01a3446-2140-426a-aa3c-4bc15b164290" providerId="ADAL" clId="{B1EB8964-F517-46F4-877C-BFC95192D7DA}" dt="2024-08-20T14:34:00.193" v="4124"/>
          <ac:spMkLst>
            <pc:docMk/>
            <pc:sldMk cId="1114374524" sldId="335"/>
            <ac:spMk id="7760" creationId="{375FEE53-B1C9-4ABF-A3CA-EB373B6D8207}"/>
          </ac:spMkLst>
        </pc:spChg>
        <pc:spChg chg="mod">
          <ac:chgData name="GUY Margaux" userId="e01a3446-2140-426a-aa3c-4bc15b164290" providerId="ADAL" clId="{B1EB8964-F517-46F4-877C-BFC95192D7DA}" dt="2024-08-20T14:34:00.193" v="4124"/>
          <ac:spMkLst>
            <pc:docMk/>
            <pc:sldMk cId="1114374524" sldId="335"/>
            <ac:spMk id="7761" creationId="{0EE4934C-0D46-44A6-96D8-83A54B88EECF}"/>
          </ac:spMkLst>
        </pc:spChg>
        <pc:spChg chg="mod">
          <ac:chgData name="GUY Margaux" userId="e01a3446-2140-426a-aa3c-4bc15b164290" providerId="ADAL" clId="{B1EB8964-F517-46F4-877C-BFC95192D7DA}" dt="2024-08-20T14:34:00.193" v="4124"/>
          <ac:spMkLst>
            <pc:docMk/>
            <pc:sldMk cId="1114374524" sldId="335"/>
            <ac:spMk id="7762" creationId="{DD503998-2FDD-439F-91EF-83D07B677CC8}"/>
          </ac:spMkLst>
        </pc:spChg>
        <pc:spChg chg="mod">
          <ac:chgData name="GUY Margaux" userId="e01a3446-2140-426a-aa3c-4bc15b164290" providerId="ADAL" clId="{B1EB8964-F517-46F4-877C-BFC95192D7DA}" dt="2024-08-20T14:34:00.193" v="4124"/>
          <ac:spMkLst>
            <pc:docMk/>
            <pc:sldMk cId="1114374524" sldId="335"/>
            <ac:spMk id="7763" creationId="{E6A17676-437C-4C70-BA4F-65E3604B3380}"/>
          </ac:spMkLst>
        </pc:spChg>
        <pc:spChg chg="mod">
          <ac:chgData name="GUY Margaux" userId="e01a3446-2140-426a-aa3c-4bc15b164290" providerId="ADAL" clId="{B1EB8964-F517-46F4-877C-BFC95192D7DA}" dt="2024-08-20T14:34:00.193" v="4124"/>
          <ac:spMkLst>
            <pc:docMk/>
            <pc:sldMk cId="1114374524" sldId="335"/>
            <ac:spMk id="7764" creationId="{E0A2831F-ED60-4D5D-AB5A-4BDE52846221}"/>
          </ac:spMkLst>
        </pc:s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3" creationId="{A1343DE2-95E9-4E9C-ADD1-23ECDC9E4A2A}"/>
          </ac:grpSpMkLst>
        </pc:grpChg>
        <pc:grpChg chg="add mod">
          <ac:chgData name="GUY Margaux" userId="e01a3446-2140-426a-aa3c-4bc15b164290" providerId="ADAL" clId="{B1EB8964-F517-46F4-877C-BFC95192D7DA}" dt="2024-08-20T13:25:28.396" v="3057" actId="164"/>
          <ac:grpSpMkLst>
            <pc:docMk/>
            <pc:sldMk cId="1114374524" sldId="335"/>
            <ac:grpSpMk id="4" creationId="{48BA02AE-7095-411D-841F-51B13E2B0C29}"/>
          </ac:grpSpMkLst>
        </pc:grpChg>
        <pc:grpChg chg="add del mod">
          <ac:chgData name="GUY Margaux" userId="e01a3446-2140-426a-aa3c-4bc15b164290" providerId="ADAL" clId="{B1EB8964-F517-46F4-877C-BFC95192D7DA}" dt="2024-08-20T13:37:20.683" v="3254" actId="21"/>
          <ac:grpSpMkLst>
            <pc:docMk/>
            <pc:sldMk cId="1114374524" sldId="335"/>
            <ac:grpSpMk id="5" creationId="{AC93B0B0-3B0C-4790-9193-08E05540663D}"/>
          </ac:grpSpMkLst>
        </pc:grpChg>
        <pc:grpChg chg="add del mod">
          <ac:chgData name="GUY Margaux" userId="e01a3446-2140-426a-aa3c-4bc15b164290" providerId="ADAL" clId="{B1EB8964-F517-46F4-877C-BFC95192D7DA}" dt="2024-08-20T13:44:27.442" v="3321" actId="21"/>
          <ac:grpSpMkLst>
            <pc:docMk/>
            <pc:sldMk cId="1114374524" sldId="335"/>
            <ac:grpSpMk id="6" creationId="{CF9DFFF7-A645-469F-8036-614972A64218}"/>
          </ac:grpSpMkLst>
        </pc:grpChg>
        <pc:grpChg chg="add del mod">
          <ac:chgData name="GUY Margaux" userId="e01a3446-2140-426a-aa3c-4bc15b164290" providerId="ADAL" clId="{B1EB8964-F517-46F4-877C-BFC95192D7DA}" dt="2024-08-20T13:50:14.744" v="3409" actId="478"/>
          <ac:grpSpMkLst>
            <pc:docMk/>
            <pc:sldMk cId="1114374524" sldId="335"/>
            <ac:grpSpMk id="10" creationId="{02552162-5FB5-4746-9E79-61745A51CF6D}"/>
          </ac:grpSpMkLst>
        </pc:grpChg>
        <pc:grpChg chg="add del mod">
          <ac:chgData name="GUY Margaux" userId="e01a3446-2140-426a-aa3c-4bc15b164290" providerId="ADAL" clId="{B1EB8964-F517-46F4-877C-BFC95192D7DA}" dt="2024-08-20T13:50:14.744" v="3409" actId="478"/>
          <ac:grpSpMkLst>
            <pc:docMk/>
            <pc:sldMk cId="1114374524" sldId="335"/>
            <ac:grpSpMk id="11" creationId="{CC1B54D0-8F8F-4F05-9BAD-9125C836847C}"/>
          </ac:grpSpMkLst>
        </pc:grpChg>
        <pc:grpChg chg="add del mod">
          <ac:chgData name="GUY Margaux" userId="e01a3446-2140-426a-aa3c-4bc15b164290" providerId="ADAL" clId="{B1EB8964-F517-46F4-877C-BFC95192D7DA}" dt="2024-08-20T13:50:14.744" v="3409" actId="478"/>
          <ac:grpSpMkLst>
            <pc:docMk/>
            <pc:sldMk cId="1114374524" sldId="335"/>
            <ac:grpSpMk id="12" creationId="{CAF5D513-ACB1-4AAF-B565-EA4FC59FC7E8}"/>
          </ac:grpSpMkLst>
        </pc:grpChg>
        <pc:grpChg chg="add del mod">
          <ac:chgData name="GUY Margaux" userId="e01a3446-2140-426a-aa3c-4bc15b164290" providerId="ADAL" clId="{B1EB8964-F517-46F4-877C-BFC95192D7DA}" dt="2024-08-20T13:33:09.968" v="3226" actId="21"/>
          <ac:grpSpMkLst>
            <pc:docMk/>
            <pc:sldMk cId="1114374524" sldId="335"/>
            <ac:grpSpMk id="13" creationId="{EB938DB1-2748-4E3D-9B85-8459DF7BD236}"/>
          </ac:grpSpMkLst>
        </pc:grpChg>
        <pc:grpChg chg="add del mod">
          <ac:chgData name="GUY Margaux" userId="e01a3446-2140-426a-aa3c-4bc15b164290" providerId="ADAL" clId="{B1EB8964-F517-46F4-877C-BFC95192D7DA}" dt="2024-08-20T13:33:57.278" v="3231" actId="21"/>
          <ac:grpSpMkLst>
            <pc:docMk/>
            <pc:sldMk cId="1114374524" sldId="335"/>
            <ac:grpSpMk id="14" creationId="{40791162-0C42-454C-8D58-F8F88A8E4FAF}"/>
          </ac:grpSpMkLst>
        </pc:grpChg>
        <pc:grpChg chg="add del mod">
          <ac:chgData name="GUY Margaux" userId="e01a3446-2140-426a-aa3c-4bc15b164290" providerId="ADAL" clId="{B1EB8964-F517-46F4-877C-BFC95192D7DA}" dt="2024-08-20T13:35:13.815" v="3238" actId="21"/>
          <ac:grpSpMkLst>
            <pc:docMk/>
            <pc:sldMk cId="1114374524" sldId="335"/>
            <ac:grpSpMk id="15" creationId="{6E2C3314-EAD6-4A49-B62E-E475A6B828C2}"/>
          </ac:grpSpMkLst>
        </pc:grpChg>
        <pc:grpChg chg="add del mod">
          <ac:chgData name="GUY Margaux" userId="e01a3446-2140-426a-aa3c-4bc15b164290" providerId="ADAL" clId="{B1EB8964-F517-46F4-877C-BFC95192D7DA}" dt="2024-08-20T13:36:11.032" v="3246" actId="165"/>
          <ac:grpSpMkLst>
            <pc:docMk/>
            <pc:sldMk cId="1114374524" sldId="335"/>
            <ac:grpSpMk id="16" creationId="{2E2EFE31-9C4C-4A51-B5F2-B9F2D68DECAE}"/>
          </ac:grpSpMkLst>
        </pc:grpChg>
        <pc:grpChg chg="add del mod">
          <ac:chgData name="GUY Margaux" userId="e01a3446-2140-426a-aa3c-4bc15b164290" providerId="ADAL" clId="{B1EB8964-F517-46F4-877C-BFC95192D7DA}" dt="2024-08-20T13:37:20.683" v="3254" actId="21"/>
          <ac:grpSpMkLst>
            <pc:docMk/>
            <pc:sldMk cId="1114374524" sldId="335"/>
            <ac:grpSpMk id="17" creationId="{661F8667-9E16-4D91-AEAE-7FF919A7D7F3}"/>
          </ac:grpSpMkLst>
        </pc:grpChg>
        <pc:grpChg chg="add del mod">
          <ac:chgData name="GUY Margaux" userId="e01a3446-2140-426a-aa3c-4bc15b164290" providerId="ADAL" clId="{B1EB8964-F517-46F4-877C-BFC95192D7DA}" dt="2024-08-20T13:50:14.744" v="3409" actId="478"/>
          <ac:grpSpMkLst>
            <pc:docMk/>
            <pc:sldMk cId="1114374524" sldId="335"/>
            <ac:grpSpMk id="18" creationId="{618411B1-C84B-4390-B354-B6BE25681975}"/>
          </ac:grpSpMkLst>
        </pc:grpChg>
        <pc:grpChg chg="add del mod">
          <ac:chgData name="GUY Margaux" userId="e01a3446-2140-426a-aa3c-4bc15b164290" providerId="ADAL" clId="{B1EB8964-F517-46F4-877C-BFC95192D7DA}" dt="2024-08-20T13:43:20.587" v="3308" actId="21"/>
          <ac:grpSpMkLst>
            <pc:docMk/>
            <pc:sldMk cId="1114374524" sldId="335"/>
            <ac:grpSpMk id="19" creationId="{3E7AE3CD-FBA8-4903-855C-7B5207D65F70}"/>
          </ac:grpSpMkLst>
        </pc:grpChg>
        <pc:grpChg chg="add del mod">
          <ac:chgData name="GUY Margaux" userId="e01a3446-2140-426a-aa3c-4bc15b164290" providerId="ADAL" clId="{B1EB8964-F517-46F4-877C-BFC95192D7DA}" dt="2024-08-20T13:43:52.847" v="3313" actId="165"/>
          <ac:grpSpMkLst>
            <pc:docMk/>
            <pc:sldMk cId="1114374524" sldId="335"/>
            <ac:grpSpMk id="20" creationId="{0C0006C7-E642-437A-B2FD-06FF26DFA670}"/>
          </ac:grpSpMkLst>
        </pc:grpChg>
        <pc:grpChg chg="add mod">
          <ac:chgData name="GUY Margaux" userId="e01a3446-2140-426a-aa3c-4bc15b164290" providerId="ADAL" clId="{B1EB8964-F517-46F4-877C-BFC95192D7DA}" dt="2024-08-20T13:44:21.580" v="3320" actId="164"/>
          <ac:grpSpMkLst>
            <pc:docMk/>
            <pc:sldMk cId="1114374524" sldId="335"/>
            <ac:grpSpMk id="21" creationId="{20AD61A7-2176-4FB4-963C-4D6F908F921D}"/>
          </ac:grpSpMkLst>
        </pc:grpChg>
        <pc:grpChg chg="add del mod">
          <ac:chgData name="GUY Margaux" userId="e01a3446-2140-426a-aa3c-4bc15b164290" providerId="ADAL" clId="{B1EB8964-F517-46F4-877C-BFC95192D7DA}" dt="2024-08-20T13:44:27.442" v="3321" actId="21"/>
          <ac:grpSpMkLst>
            <pc:docMk/>
            <pc:sldMk cId="1114374524" sldId="335"/>
            <ac:grpSpMk id="22" creationId="{F089D2A3-0483-4C0F-A470-00DF768EC643}"/>
          </ac:grpSpMkLst>
        </pc:grpChg>
        <pc:grpChg chg="add del mod">
          <ac:chgData name="GUY Margaux" userId="e01a3446-2140-426a-aa3c-4bc15b164290" providerId="ADAL" clId="{B1EB8964-F517-46F4-877C-BFC95192D7DA}" dt="2024-08-20T13:49:40.065" v="3406" actId="164"/>
          <ac:grpSpMkLst>
            <pc:docMk/>
            <pc:sldMk cId="1114374524" sldId="335"/>
            <ac:grpSpMk id="24" creationId="{394D30E2-3FF8-423E-A352-BECECCC0B2EC}"/>
          </ac:grpSpMkLst>
        </pc:grpChg>
        <pc:grpChg chg="add del mod">
          <ac:chgData name="GUY Margaux" userId="e01a3446-2140-426a-aa3c-4bc15b164290" providerId="ADAL" clId="{B1EB8964-F517-46F4-877C-BFC95192D7DA}" dt="2024-08-20T13:49:39.709" v="3404" actId="164"/>
          <ac:grpSpMkLst>
            <pc:docMk/>
            <pc:sldMk cId="1114374524" sldId="335"/>
            <ac:grpSpMk id="25" creationId="{9054EA4F-10CC-4A28-9B7A-3CA8DFF8D18D}"/>
          </ac:grpSpMkLst>
        </pc:grpChg>
        <pc:grpChg chg="add del mod">
          <ac:chgData name="GUY Margaux" userId="e01a3446-2140-426a-aa3c-4bc15b164290" providerId="ADAL" clId="{B1EB8964-F517-46F4-877C-BFC95192D7DA}" dt="2024-08-20T13:49:39.243" v="3402" actId="164"/>
          <ac:grpSpMkLst>
            <pc:docMk/>
            <pc:sldMk cId="1114374524" sldId="335"/>
            <ac:grpSpMk id="26" creationId="{E43D3DFC-D12E-4AEC-B3FF-D8B33F53AAA9}"/>
          </ac:grpSpMkLst>
        </pc:grpChg>
        <pc:grpChg chg="add del mod">
          <ac:chgData name="GUY Margaux" userId="e01a3446-2140-426a-aa3c-4bc15b164290" providerId="ADAL" clId="{B1EB8964-F517-46F4-877C-BFC95192D7DA}" dt="2024-08-20T13:49:38.656" v="3399" actId="164"/>
          <ac:grpSpMkLst>
            <pc:docMk/>
            <pc:sldMk cId="1114374524" sldId="335"/>
            <ac:grpSpMk id="27" creationId="{A106C0C2-4867-42B5-96DD-DA85C2281F36}"/>
          </ac:grpSpMkLst>
        </pc:grpChg>
        <pc:grpChg chg="add mod">
          <ac:chgData name="GUY Margaux" userId="e01a3446-2140-426a-aa3c-4bc15b164290" providerId="ADAL" clId="{B1EB8964-F517-46F4-877C-BFC95192D7DA}" dt="2024-08-20T13:49:38.081" v="3396" actId="164"/>
          <ac:grpSpMkLst>
            <pc:docMk/>
            <pc:sldMk cId="1114374524" sldId="335"/>
            <ac:grpSpMk id="28" creationId="{AAB1B7E8-7E5A-43D0-8F74-0992CE00EDB9}"/>
          </ac:grpSpMkLst>
        </pc:grpChg>
        <pc:grpChg chg="add del mod">
          <ac:chgData name="GUY Margaux" userId="e01a3446-2140-426a-aa3c-4bc15b164290" providerId="ADAL" clId="{B1EB8964-F517-46F4-877C-BFC95192D7DA}" dt="2024-08-20T13:49:37.701" v="3394" actId="164"/>
          <ac:grpSpMkLst>
            <pc:docMk/>
            <pc:sldMk cId="1114374524" sldId="335"/>
            <ac:grpSpMk id="29" creationId="{49C18135-947B-43B6-B691-69BCC9C9B2C6}"/>
          </ac:grpSpMkLst>
        </pc:grpChg>
        <pc:grpChg chg="add del mod">
          <ac:chgData name="GUY Margaux" userId="e01a3446-2140-426a-aa3c-4bc15b164290" providerId="ADAL" clId="{B1EB8964-F517-46F4-877C-BFC95192D7DA}" dt="2024-08-20T13:49:37.295" v="3391" actId="164"/>
          <ac:grpSpMkLst>
            <pc:docMk/>
            <pc:sldMk cId="1114374524" sldId="335"/>
            <ac:grpSpMk id="30" creationId="{A2B1EF8F-E975-4213-9F11-4DC2D129A7CD}"/>
          </ac:grpSpMkLst>
        </pc:grpChg>
        <pc:grpChg chg="add del mod">
          <ac:chgData name="GUY Margaux" userId="e01a3446-2140-426a-aa3c-4bc15b164290" providerId="ADAL" clId="{B1EB8964-F517-46F4-877C-BFC95192D7DA}" dt="2024-08-20T13:52:46.185" v="3484" actId="21"/>
          <ac:grpSpMkLst>
            <pc:docMk/>
            <pc:sldMk cId="1114374524" sldId="335"/>
            <ac:grpSpMk id="31" creationId="{2CC5DC9E-A477-47D2-A6D7-894323317A68}"/>
          </ac:grpSpMkLst>
        </pc:grpChg>
        <pc:grpChg chg="add del mod">
          <ac:chgData name="GUY Margaux" userId="e01a3446-2140-426a-aa3c-4bc15b164290" providerId="ADAL" clId="{B1EB8964-F517-46F4-877C-BFC95192D7DA}" dt="2024-08-20T14:12:31.248" v="3826" actId="21"/>
          <ac:grpSpMkLst>
            <pc:docMk/>
            <pc:sldMk cId="1114374524" sldId="335"/>
            <ac:grpSpMk id="32" creationId="{8FB06DBA-FF7F-4D6A-8CEF-973D5204CDC0}"/>
          </ac:grpSpMkLst>
        </pc:grpChg>
        <pc:grpChg chg="add del mod">
          <ac:chgData name="GUY Margaux" userId="e01a3446-2140-426a-aa3c-4bc15b164290" providerId="ADAL" clId="{B1EB8964-F517-46F4-877C-BFC95192D7DA}" dt="2024-08-20T13:54:27.867" v="3528" actId="21"/>
          <ac:grpSpMkLst>
            <pc:docMk/>
            <pc:sldMk cId="1114374524" sldId="335"/>
            <ac:grpSpMk id="33" creationId="{7A6C83B8-807F-412A-9067-CE6D78237ACF}"/>
          </ac:grpSpMkLst>
        </pc:grpChg>
        <pc:grpChg chg="add del mod">
          <ac:chgData name="GUY Margaux" userId="e01a3446-2140-426a-aa3c-4bc15b164290" providerId="ADAL" clId="{B1EB8964-F517-46F4-877C-BFC95192D7DA}" dt="2024-08-20T13:59:14.387" v="3618" actId="21"/>
          <ac:grpSpMkLst>
            <pc:docMk/>
            <pc:sldMk cId="1114374524" sldId="335"/>
            <ac:grpSpMk id="34" creationId="{42C4B942-BC40-438C-AA27-3F7D06E25790}"/>
          </ac:grpSpMkLst>
        </pc:grpChg>
        <pc:grpChg chg="add del mod">
          <ac:chgData name="GUY Margaux" userId="e01a3446-2140-426a-aa3c-4bc15b164290" providerId="ADAL" clId="{B1EB8964-F517-46F4-877C-BFC95192D7DA}" dt="2024-08-20T14:25:08.375" v="4010" actId="21"/>
          <ac:grpSpMkLst>
            <pc:docMk/>
            <pc:sldMk cId="1114374524" sldId="335"/>
            <ac:grpSpMk id="35" creationId="{C5C32176-DE1B-4E0D-9234-19AA0EB69D43}"/>
          </ac:grpSpMkLst>
        </pc:grpChg>
        <pc:grpChg chg="add del mod">
          <ac:chgData name="GUY Margaux" userId="e01a3446-2140-426a-aa3c-4bc15b164290" providerId="ADAL" clId="{B1EB8964-F517-46F4-877C-BFC95192D7DA}" dt="2024-08-20T14:05:39.194" v="3730" actId="21"/>
          <ac:grpSpMkLst>
            <pc:docMk/>
            <pc:sldMk cId="1114374524" sldId="335"/>
            <ac:grpSpMk id="36" creationId="{A0ECFC33-5DFE-4789-AF6D-635424D20898}"/>
          </ac:grpSpMkLst>
        </pc:grpChg>
        <pc:grpChg chg="add del mod">
          <ac:chgData name="GUY Margaux" userId="e01a3446-2140-426a-aa3c-4bc15b164290" providerId="ADAL" clId="{B1EB8964-F517-46F4-877C-BFC95192D7DA}" dt="2024-08-20T13:53:20.330" v="3489" actId="21"/>
          <ac:grpSpMkLst>
            <pc:docMk/>
            <pc:sldMk cId="1114374524" sldId="335"/>
            <ac:grpSpMk id="37" creationId="{45B0BFF4-7741-4237-8422-B04F643A142E}"/>
          </ac:grpSpMkLst>
        </pc:grpChg>
        <pc:grpChg chg="add del mod">
          <ac:chgData name="GUY Margaux" userId="e01a3446-2140-426a-aa3c-4bc15b164290" providerId="ADAL" clId="{B1EB8964-F517-46F4-877C-BFC95192D7DA}" dt="2024-08-20T13:53:37.689" v="3492" actId="21"/>
          <ac:grpSpMkLst>
            <pc:docMk/>
            <pc:sldMk cId="1114374524" sldId="335"/>
            <ac:grpSpMk id="38" creationId="{415AED22-F05F-486D-8BF6-DA7E227C64C9}"/>
          </ac:grpSpMkLst>
        </pc:grpChg>
        <pc:grpChg chg="add mod">
          <ac:chgData name="GUY Margaux" userId="e01a3446-2140-426a-aa3c-4bc15b164290" providerId="ADAL" clId="{B1EB8964-F517-46F4-877C-BFC95192D7DA}" dt="2024-08-20T13:54:08.748" v="3499" actId="164"/>
          <ac:grpSpMkLst>
            <pc:docMk/>
            <pc:sldMk cId="1114374524" sldId="335"/>
            <ac:grpSpMk id="39" creationId="{9456822D-61BE-494C-9CE2-B68065739261}"/>
          </ac:grpSpMkLst>
        </pc:grpChg>
        <pc:grpChg chg="add mod">
          <ac:chgData name="GUY Margaux" userId="e01a3446-2140-426a-aa3c-4bc15b164290" providerId="ADAL" clId="{B1EB8964-F517-46F4-877C-BFC95192D7DA}" dt="2024-08-20T13:54:16.131" v="3501" actId="164"/>
          <ac:grpSpMkLst>
            <pc:docMk/>
            <pc:sldMk cId="1114374524" sldId="335"/>
            <ac:grpSpMk id="40" creationId="{7FC29937-F08B-4BE3-B5E3-D1D0AD6AE558}"/>
          </ac:grpSpMkLst>
        </pc:grpChg>
        <pc:grpChg chg="add del mod">
          <ac:chgData name="GUY Margaux" userId="e01a3446-2140-426a-aa3c-4bc15b164290" providerId="ADAL" clId="{B1EB8964-F517-46F4-877C-BFC95192D7DA}" dt="2024-08-20T13:54:58.664" v="3535" actId="21"/>
          <ac:grpSpMkLst>
            <pc:docMk/>
            <pc:sldMk cId="1114374524" sldId="335"/>
            <ac:grpSpMk id="41" creationId="{22043C40-7822-47BF-9A71-4B1940B75A91}"/>
          </ac:grpSpMkLst>
        </pc:grpChg>
        <pc:grpChg chg="add mod">
          <ac:chgData name="GUY Margaux" userId="e01a3446-2140-426a-aa3c-4bc15b164290" providerId="ADAL" clId="{B1EB8964-F517-46F4-877C-BFC95192D7DA}" dt="2024-08-20T13:55:32.021" v="3542" actId="164"/>
          <ac:grpSpMkLst>
            <pc:docMk/>
            <pc:sldMk cId="1114374524" sldId="335"/>
            <ac:grpSpMk id="42" creationId="{75F026B6-EBCD-4EC0-BE78-D31EF0F51F27}"/>
          </ac:grpSpMkLst>
        </pc:grpChg>
        <pc:grpChg chg="add del mod">
          <ac:chgData name="GUY Margaux" userId="e01a3446-2140-426a-aa3c-4bc15b164290" providerId="ADAL" clId="{B1EB8964-F517-46F4-877C-BFC95192D7DA}" dt="2024-08-20T13:55:37.409" v="3543" actId="21"/>
          <ac:grpSpMkLst>
            <pc:docMk/>
            <pc:sldMk cId="1114374524" sldId="335"/>
            <ac:grpSpMk id="43" creationId="{BF2CD172-CA24-4617-AF7F-1CDD678D042A}"/>
          </ac:grpSpMkLst>
        </pc:grpChg>
        <pc:grpChg chg="add del mod">
          <ac:chgData name="GUY Margaux" userId="e01a3446-2140-426a-aa3c-4bc15b164290" providerId="ADAL" clId="{B1EB8964-F517-46F4-877C-BFC95192D7DA}" dt="2024-08-20T13:56:38.212" v="3555" actId="165"/>
          <ac:grpSpMkLst>
            <pc:docMk/>
            <pc:sldMk cId="1114374524" sldId="335"/>
            <ac:grpSpMk id="44" creationId="{5D3C72FC-B153-4268-B98E-E8B5D63CF0FC}"/>
          </ac:grpSpMkLst>
        </pc:grpChg>
        <pc:grpChg chg="add del mod">
          <ac:chgData name="GUY Margaux" userId="e01a3446-2140-426a-aa3c-4bc15b164290" providerId="ADAL" clId="{B1EB8964-F517-46F4-877C-BFC95192D7DA}" dt="2024-08-20T13:56:52.962" v="3560" actId="21"/>
          <ac:grpSpMkLst>
            <pc:docMk/>
            <pc:sldMk cId="1114374524" sldId="335"/>
            <ac:grpSpMk id="45" creationId="{49CF9735-4A47-48AB-9006-52ADB7040C26}"/>
          </ac:grpSpMkLst>
        </pc:grpChg>
        <pc:grpChg chg="add del mod">
          <ac:chgData name="GUY Margaux" userId="e01a3446-2140-426a-aa3c-4bc15b164290" providerId="ADAL" clId="{B1EB8964-F517-46F4-877C-BFC95192D7DA}" dt="2024-08-20T13:57:44.658" v="3573" actId="21"/>
          <ac:grpSpMkLst>
            <pc:docMk/>
            <pc:sldMk cId="1114374524" sldId="335"/>
            <ac:grpSpMk id="46" creationId="{176A8204-7D72-4439-A90E-968A49911AE7}"/>
          </ac:grpSpMkLst>
        </pc:grpChg>
        <pc:grpChg chg="add del mod">
          <ac:chgData name="GUY Margaux" userId="e01a3446-2140-426a-aa3c-4bc15b164290" providerId="ADAL" clId="{B1EB8964-F517-46F4-877C-BFC95192D7DA}" dt="2024-08-20T13:58:10.161" v="3582" actId="21"/>
          <ac:grpSpMkLst>
            <pc:docMk/>
            <pc:sldMk cId="1114374524" sldId="335"/>
            <ac:grpSpMk id="47" creationId="{96106D11-4C5C-48D7-A806-495C956D1EFF}"/>
          </ac:grpSpMkLst>
        </pc:grpChg>
        <pc:grpChg chg="add mod">
          <ac:chgData name="GUY Margaux" userId="e01a3446-2140-426a-aa3c-4bc15b164290" providerId="ADAL" clId="{B1EB8964-F517-46F4-877C-BFC95192D7DA}" dt="2024-08-20T13:58:47.602" v="3592" actId="164"/>
          <ac:grpSpMkLst>
            <pc:docMk/>
            <pc:sldMk cId="1114374524" sldId="335"/>
            <ac:grpSpMk id="48" creationId="{A6BD526B-0B46-42DE-B40F-DF9648DC71CA}"/>
          </ac:grpSpMkLst>
        </pc:grpChg>
        <pc:grpChg chg="add mod">
          <ac:chgData name="GUY Margaux" userId="e01a3446-2140-426a-aa3c-4bc15b164290" providerId="ADAL" clId="{B1EB8964-F517-46F4-877C-BFC95192D7DA}" dt="2024-08-20T13:58:42.628" v="3591" actId="1076"/>
          <ac:grpSpMkLst>
            <pc:docMk/>
            <pc:sldMk cId="1114374524" sldId="335"/>
            <ac:grpSpMk id="49" creationId="{C8177F80-AC13-4A8F-9E12-389BFA6893D5}"/>
          </ac:grpSpMkLst>
        </pc:grpChg>
        <pc:grpChg chg="add mod">
          <ac:chgData name="GUY Margaux" userId="e01a3446-2140-426a-aa3c-4bc15b164290" providerId="ADAL" clId="{B1EB8964-F517-46F4-877C-BFC95192D7DA}" dt="2024-08-20T13:58:50.815" v="3594" actId="1076"/>
          <ac:grpSpMkLst>
            <pc:docMk/>
            <pc:sldMk cId="1114374524" sldId="335"/>
            <ac:grpSpMk id="50" creationId="{E1539262-9889-4332-AFDE-3399E8E8026F}"/>
          </ac:grpSpMkLst>
        </pc:grpChg>
        <pc:grpChg chg="add del mod">
          <ac:chgData name="GUY Margaux" userId="e01a3446-2140-426a-aa3c-4bc15b164290" providerId="ADAL" clId="{B1EB8964-F517-46F4-877C-BFC95192D7DA}" dt="2024-08-20T13:59:49.846" v="3626" actId="21"/>
          <ac:grpSpMkLst>
            <pc:docMk/>
            <pc:sldMk cId="1114374524" sldId="335"/>
            <ac:grpSpMk id="51" creationId="{A4FD8467-1846-4B66-B982-9E1046707E08}"/>
          </ac:grpSpMkLst>
        </pc:grpChg>
        <pc:grpChg chg="add del mod">
          <ac:chgData name="GUY Margaux" userId="e01a3446-2140-426a-aa3c-4bc15b164290" providerId="ADAL" clId="{B1EB8964-F517-46F4-877C-BFC95192D7DA}" dt="2024-08-20T14:00:20.262" v="3631" actId="21"/>
          <ac:grpSpMkLst>
            <pc:docMk/>
            <pc:sldMk cId="1114374524" sldId="335"/>
            <ac:grpSpMk id="52" creationId="{872859A0-D5F6-4094-A35A-09C83CB44787}"/>
          </ac:grpSpMkLst>
        </pc:grpChg>
        <pc:grpChg chg="add del mod">
          <ac:chgData name="GUY Margaux" userId="e01a3446-2140-426a-aa3c-4bc15b164290" providerId="ADAL" clId="{B1EB8964-F517-46F4-877C-BFC95192D7DA}" dt="2024-08-20T14:01:36.372" v="3654" actId="21"/>
          <ac:grpSpMkLst>
            <pc:docMk/>
            <pc:sldMk cId="1114374524" sldId="335"/>
            <ac:grpSpMk id="53" creationId="{45651CE8-5ACE-4D19-9B4D-D5F8021F7B2D}"/>
          </ac:grpSpMkLst>
        </pc:grpChg>
        <pc:grpChg chg="add del mod">
          <ac:chgData name="GUY Margaux" userId="e01a3446-2140-426a-aa3c-4bc15b164290" providerId="ADAL" clId="{B1EB8964-F517-46F4-877C-BFC95192D7DA}" dt="2024-08-20T14:03:22.105" v="3681" actId="21"/>
          <ac:grpSpMkLst>
            <pc:docMk/>
            <pc:sldMk cId="1114374524" sldId="335"/>
            <ac:grpSpMk id="54" creationId="{173EB630-A7ED-4743-9567-4FDF12248A21}"/>
          </ac:grpSpMkLst>
        </pc:grpChg>
        <pc:grpChg chg="add del mod">
          <ac:chgData name="GUY Margaux" userId="e01a3446-2140-426a-aa3c-4bc15b164290" providerId="ADAL" clId="{B1EB8964-F517-46F4-877C-BFC95192D7DA}" dt="2024-08-20T14:04:20.205" v="3694" actId="21"/>
          <ac:grpSpMkLst>
            <pc:docMk/>
            <pc:sldMk cId="1114374524" sldId="335"/>
            <ac:grpSpMk id="55" creationId="{59404A27-7A5C-45B7-B013-C191F0C2F531}"/>
          </ac:grpSpMkLst>
        </pc:grpChg>
        <pc:grpChg chg="add mod">
          <ac:chgData name="GUY Margaux" userId="e01a3446-2140-426a-aa3c-4bc15b164290" providerId="ADAL" clId="{B1EB8964-F517-46F4-877C-BFC95192D7DA}" dt="2024-08-20T14:04:57.252" v="3705" actId="164"/>
          <ac:grpSpMkLst>
            <pc:docMk/>
            <pc:sldMk cId="1114374524" sldId="335"/>
            <ac:grpSpMk id="56" creationId="{AE2232BC-068C-43C0-9E69-8FBCD42E4214}"/>
          </ac:grpSpMkLst>
        </pc:grpChg>
        <pc:grpChg chg="add mod">
          <ac:chgData name="GUY Margaux" userId="e01a3446-2140-426a-aa3c-4bc15b164290" providerId="ADAL" clId="{B1EB8964-F517-46F4-877C-BFC95192D7DA}" dt="2024-08-20T14:04:45.692" v="3704" actId="1076"/>
          <ac:grpSpMkLst>
            <pc:docMk/>
            <pc:sldMk cId="1114374524" sldId="335"/>
            <ac:grpSpMk id="57" creationId="{F684B300-F753-4AB5-A665-9FC0AB058B0C}"/>
          </ac:grpSpMkLst>
        </pc:grpChg>
        <pc:grpChg chg="add mod">
          <ac:chgData name="GUY Margaux" userId="e01a3446-2140-426a-aa3c-4bc15b164290" providerId="ADAL" clId="{B1EB8964-F517-46F4-877C-BFC95192D7DA}" dt="2024-08-20T14:04:59.484" v="3707" actId="1076"/>
          <ac:grpSpMkLst>
            <pc:docMk/>
            <pc:sldMk cId="1114374524" sldId="335"/>
            <ac:grpSpMk id="58" creationId="{43670A9F-AB10-43CC-8B61-643A43B670CE}"/>
          </ac:grpSpMkLst>
        </pc:grpChg>
        <pc:grpChg chg="add del mod">
          <ac:chgData name="GUY Margaux" userId="e01a3446-2140-426a-aa3c-4bc15b164290" providerId="ADAL" clId="{B1EB8964-F517-46F4-877C-BFC95192D7DA}" dt="2024-08-20T14:09:22.396" v="3781" actId="21"/>
          <ac:grpSpMkLst>
            <pc:docMk/>
            <pc:sldMk cId="1114374524" sldId="335"/>
            <ac:grpSpMk id="59" creationId="{5BE1924C-EB8A-49A6-9978-3664D828EAF8}"/>
          </ac:grpSpMkLst>
        </pc:grpChg>
        <pc:grpChg chg="add del mod">
          <ac:chgData name="GUY Margaux" userId="e01a3446-2140-426a-aa3c-4bc15b164290" providerId="ADAL" clId="{B1EB8964-F517-46F4-877C-BFC95192D7DA}" dt="2024-08-20T14:08:30.248" v="3777" actId="164"/>
          <ac:grpSpMkLst>
            <pc:docMk/>
            <pc:sldMk cId="1114374524" sldId="335"/>
            <ac:grpSpMk id="60" creationId="{90236D9A-16EE-4601-9F84-D2F3F64E845D}"/>
          </ac:grpSpMkLst>
        </pc:grpChg>
        <pc:grpChg chg="add del mod">
          <ac:chgData name="GUY Margaux" userId="e01a3446-2140-426a-aa3c-4bc15b164290" providerId="ADAL" clId="{B1EB8964-F517-46F4-877C-BFC95192D7DA}" dt="2024-08-20T14:08:03.460" v="3765" actId="164"/>
          <ac:grpSpMkLst>
            <pc:docMk/>
            <pc:sldMk cId="1114374524" sldId="335"/>
            <ac:grpSpMk id="61" creationId="{0A9A3F88-1EC0-4D25-8310-45385B1C5E8C}"/>
          </ac:grpSpMkLst>
        </pc:grpChg>
        <pc:grpChg chg="add del mod">
          <ac:chgData name="GUY Margaux" userId="e01a3446-2140-426a-aa3c-4bc15b164290" providerId="ADAL" clId="{B1EB8964-F517-46F4-877C-BFC95192D7DA}" dt="2024-08-20T14:10:07.798" v="3787" actId="21"/>
          <ac:grpSpMkLst>
            <pc:docMk/>
            <pc:sldMk cId="1114374524" sldId="335"/>
            <ac:grpSpMk id="62" creationId="{AB7C70B1-A18B-4943-B9CB-42BDF31179B5}"/>
          </ac:grpSpMkLst>
        </pc:grpChg>
        <pc:grpChg chg="add del mod">
          <ac:chgData name="GUY Margaux" userId="e01a3446-2140-426a-aa3c-4bc15b164290" providerId="ADAL" clId="{B1EB8964-F517-46F4-877C-BFC95192D7DA}" dt="2024-08-20T14:11:04.783" v="3802" actId="21"/>
          <ac:grpSpMkLst>
            <pc:docMk/>
            <pc:sldMk cId="1114374524" sldId="335"/>
            <ac:grpSpMk id="63" creationId="{310F40E4-2300-4E8D-8AB4-227DA0AD147C}"/>
          </ac:grpSpMkLst>
        </pc:grpChg>
        <pc:grpChg chg="add del mod">
          <ac:chgData name="GUY Margaux" userId="e01a3446-2140-426a-aa3c-4bc15b164290" providerId="ADAL" clId="{B1EB8964-F517-46F4-877C-BFC95192D7DA}" dt="2024-08-20T14:18:39.651" v="3879" actId="21"/>
          <ac:grpSpMkLst>
            <pc:docMk/>
            <pc:sldMk cId="1114374524" sldId="335"/>
            <ac:grpSpMk id="512" creationId="{AFEDE54C-9659-482D-8987-0BBB459AA6F8}"/>
          </ac:grpSpMkLst>
        </pc:grpChg>
        <pc:grpChg chg="add del mod">
          <ac:chgData name="GUY Margaux" userId="e01a3446-2140-426a-aa3c-4bc15b164290" providerId="ADAL" clId="{B1EB8964-F517-46F4-877C-BFC95192D7DA}" dt="2024-08-20T14:18:48.979" v="3882" actId="21"/>
          <ac:grpSpMkLst>
            <pc:docMk/>
            <pc:sldMk cId="1114374524" sldId="335"/>
            <ac:grpSpMk id="513" creationId="{3648F9A4-7BE6-40EF-A63E-DDA852E595ED}"/>
          </ac:grpSpMkLst>
        </pc:grpChg>
        <pc:grpChg chg="add del mod">
          <ac:chgData name="GUY Margaux" userId="e01a3446-2140-426a-aa3c-4bc15b164290" providerId="ADAL" clId="{B1EB8964-F517-46F4-877C-BFC95192D7DA}" dt="2024-08-20T14:19:53.898" v="3927" actId="165"/>
          <ac:grpSpMkLst>
            <pc:docMk/>
            <pc:sldMk cId="1114374524" sldId="335"/>
            <ac:grpSpMk id="514" creationId="{AA320354-659E-4732-8BB2-9010D420F78F}"/>
          </ac:grpSpMkLst>
        </pc:grpChg>
        <pc:grpChg chg="add del mod">
          <ac:chgData name="GUY Margaux" userId="e01a3446-2140-426a-aa3c-4bc15b164290" providerId="ADAL" clId="{B1EB8964-F517-46F4-877C-BFC95192D7DA}" dt="2024-08-20T14:22:50.823" v="3967" actId="165"/>
          <ac:grpSpMkLst>
            <pc:docMk/>
            <pc:sldMk cId="1114374524" sldId="335"/>
            <ac:grpSpMk id="515" creationId="{CB5D0CA2-81E9-4AA9-8380-C27DAF6633AB}"/>
          </ac:grpSpMkLst>
        </pc:grpChg>
        <pc:grpChg chg="add del mod">
          <ac:chgData name="GUY Margaux" userId="e01a3446-2140-426a-aa3c-4bc15b164290" providerId="ADAL" clId="{B1EB8964-F517-46F4-877C-BFC95192D7DA}" dt="2024-08-20T14:23:24.360" v="3977" actId="21"/>
          <ac:grpSpMkLst>
            <pc:docMk/>
            <pc:sldMk cId="1114374524" sldId="335"/>
            <ac:grpSpMk id="516" creationId="{A8368B5B-0EFE-45E0-928D-E72C60C562D6}"/>
          </ac:grpSpMkLst>
        </pc:grpChg>
        <pc:grpChg chg="add del mod">
          <ac:chgData name="GUY Margaux" userId="e01a3446-2140-426a-aa3c-4bc15b164290" providerId="ADAL" clId="{B1EB8964-F517-46F4-877C-BFC95192D7DA}" dt="2024-08-20T14:24:22.668" v="3996" actId="164"/>
          <ac:grpSpMkLst>
            <pc:docMk/>
            <pc:sldMk cId="1114374524" sldId="335"/>
            <ac:grpSpMk id="517" creationId="{453D5D13-84FA-4181-9735-0D03BACC4819}"/>
          </ac:grpSpMkLst>
        </pc:grpChg>
        <pc:grpChg chg="add del mod">
          <ac:chgData name="GUY Margaux" userId="e01a3446-2140-426a-aa3c-4bc15b164290" providerId="ADAL" clId="{B1EB8964-F517-46F4-877C-BFC95192D7DA}" dt="2024-08-20T14:25:08.375" v="4010" actId="21"/>
          <ac:grpSpMkLst>
            <pc:docMk/>
            <pc:sldMk cId="1114374524" sldId="335"/>
            <ac:grpSpMk id="518" creationId="{F295688F-744A-45F6-9B81-2FF71185B862}"/>
          </ac:grpSpMkLst>
        </pc:grpChg>
        <pc:grpChg chg="add del mod">
          <ac:chgData name="GUY Margaux" userId="e01a3446-2140-426a-aa3c-4bc15b164290" providerId="ADAL" clId="{B1EB8964-F517-46F4-877C-BFC95192D7DA}" dt="2024-08-20T14:25:46.737" v="4020" actId="165"/>
          <ac:grpSpMkLst>
            <pc:docMk/>
            <pc:sldMk cId="1114374524" sldId="335"/>
            <ac:grpSpMk id="519" creationId="{603A830B-8F93-4B6B-A6FE-BBCFA9EC8545}"/>
          </ac:grpSpMkLst>
        </pc:grpChg>
        <pc:grpChg chg="add del mod">
          <ac:chgData name="GUY Margaux" userId="e01a3446-2140-426a-aa3c-4bc15b164290" providerId="ADAL" clId="{B1EB8964-F517-46F4-877C-BFC95192D7DA}" dt="2024-08-20T14:25:58.915" v="4025" actId="21"/>
          <ac:grpSpMkLst>
            <pc:docMk/>
            <pc:sldMk cId="1114374524" sldId="335"/>
            <ac:grpSpMk id="520" creationId="{5501D1E9-5588-4B81-BAAB-2705402F61F3}"/>
          </ac:grpSpMkLst>
        </pc:grpChg>
        <pc:grpChg chg="add del mod">
          <ac:chgData name="GUY Margaux" userId="e01a3446-2140-426a-aa3c-4bc15b164290" providerId="ADAL" clId="{B1EB8964-F517-46F4-877C-BFC95192D7DA}" dt="2024-08-20T14:27:35.209" v="4048" actId="21"/>
          <ac:grpSpMkLst>
            <pc:docMk/>
            <pc:sldMk cId="1114374524" sldId="335"/>
            <ac:grpSpMk id="521" creationId="{E01DA19A-41E9-4841-A560-BF9C725D630C}"/>
          </ac:grpSpMkLst>
        </pc:grpChg>
        <pc:grpChg chg="add del mod">
          <ac:chgData name="GUY Margaux" userId="e01a3446-2140-426a-aa3c-4bc15b164290" providerId="ADAL" clId="{B1EB8964-F517-46F4-877C-BFC95192D7DA}" dt="2024-08-20T14:27:32.845" v="4046" actId="164"/>
          <ac:grpSpMkLst>
            <pc:docMk/>
            <pc:sldMk cId="1114374524" sldId="335"/>
            <ac:grpSpMk id="522" creationId="{E9C8EB18-7E45-4791-8AA9-98D5B94D2CE0}"/>
          </ac:grpSpMkLst>
        </pc:grpChg>
        <pc:grpChg chg="add del mod">
          <ac:chgData name="GUY Margaux" userId="e01a3446-2140-426a-aa3c-4bc15b164290" providerId="ADAL" clId="{B1EB8964-F517-46F4-877C-BFC95192D7DA}" dt="2024-08-20T14:27:31.778" v="4044" actId="164"/>
          <ac:grpSpMkLst>
            <pc:docMk/>
            <pc:sldMk cId="1114374524" sldId="335"/>
            <ac:grpSpMk id="523" creationId="{9EBAB86F-F495-42CC-B24D-C0D1CA4695F0}"/>
          </ac:grpSpMkLst>
        </pc:grpChg>
        <pc:grpChg chg="add mod">
          <ac:chgData name="GUY Margaux" userId="e01a3446-2140-426a-aa3c-4bc15b164290" providerId="ADAL" clId="{B1EB8964-F517-46F4-877C-BFC95192D7DA}" dt="2024-08-20T14:27:56.245" v="4053" actId="1076"/>
          <ac:grpSpMkLst>
            <pc:docMk/>
            <pc:sldMk cId="1114374524" sldId="335"/>
            <ac:grpSpMk id="524" creationId="{35EF4D0A-97BE-4A66-AAAE-3F60ADF9A97E}"/>
          </ac:grpSpMkLst>
        </pc:grpChg>
        <pc:grpChg chg="add del mod">
          <ac:chgData name="GUY Margaux" userId="e01a3446-2140-426a-aa3c-4bc15b164290" providerId="ADAL" clId="{B1EB8964-F517-46F4-877C-BFC95192D7DA}" dt="2024-08-20T14:28:02.805" v="4056" actId="21"/>
          <ac:grpSpMkLst>
            <pc:docMk/>
            <pc:sldMk cId="1114374524" sldId="335"/>
            <ac:grpSpMk id="525" creationId="{7B15B158-B5B1-48E9-B628-D7E6B4566765}"/>
          </ac:grpSpMkLst>
        </pc:grpChg>
        <pc:grpChg chg="add del mod">
          <ac:chgData name="GUY Margaux" userId="e01a3446-2140-426a-aa3c-4bc15b164290" providerId="ADAL" clId="{B1EB8964-F517-46F4-877C-BFC95192D7DA}" dt="2024-08-20T14:28:10.768" v="4059" actId="21"/>
          <ac:grpSpMkLst>
            <pc:docMk/>
            <pc:sldMk cId="1114374524" sldId="335"/>
            <ac:grpSpMk id="526" creationId="{0DFB9E85-F457-4C82-9C21-EFB971F7AE67}"/>
          </ac:grpSpMkLst>
        </pc:grpChg>
        <pc:grpChg chg="add mod">
          <ac:chgData name="GUY Margaux" userId="e01a3446-2140-426a-aa3c-4bc15b164290" providerId="ADAL" clId="{B1EB8964-F517-46F4-877C-BFC95192D7DA}" dt="2024-08-20T14:33:46.316" v="4121" actId="164"/>
          <ac:grpSpMkLst>
            <pc:docMk/>
            <pc:sldMk cId="1114374524" sldId="335"/>
            <ac:grpSpMk id="527" creationId="{1982B2EF-28A5-4782-86C5-4842ADFA134E}"/>
          </ac:grpSpMkLst>
        </pc:grpChg>
        <pc:grpChg chg="add mod">
          <ac:chgData name="GUY Margaux" userId="e01a3446-2140-426a-aa3c-4bc15b164290" providerId="ADAL" clId="{B1EB8964-F517-46F4-877C-BFC95192D7DA}" dt="2024-08-20T14:33:45.461" v="4120" actId="164"/>
          <ac:grpSpMkLst>
            <pc:docMk/>
            <pc:sldMk cId="1114374524" sldId="335"/>
            <ac:grpSpMk id="528" creationId="{F2E02466-0605-4C93-8B6D-430720E784ED}"/>
          </ac:grpSpMkLst>
        </pc:grpChg>
        <pc:grpChg chg="add del mod">
          <ac:chgData name="GUY Margaux" userId="e01a3446-2140-426a-aa3c-4bc15b164290" providerId="ADAL" clId="{B1EB8964-F517-46F4-877C-BFC95192D7DA}" dt="2024-08-20T14:33:59.127" v="4123" actId="21"/>
          <ac:grpSpMkLst>
            <pc:docMk/>
            <pc:sldMk cId="1114374524" sldId="335"/>
            <ac:grpSpMk id="529" creationId="{6AE9EE75-7CF3-464C-B5E5-DE9CC3160AF0}"/>
          </ac:grpSpMkLst>
        </pc:grpChg>
        <pc:grpChg chg="add mod">
          <ac:chgData name="GUY Margaux" userId="e01a3446-2140-426a-aa3c-4bc15b164290" providerId="ADAL" clId="{B1EB8964-F517-46F4-877C-BFC95192D7DA}" dt="2024-08-20T14:34:38.500" v="4125" actId="164"/>
          <ac:grpSpMkLst>
            <pc:docMk/>
            <pc:sldMk cId="1114374524" sldId="335"/>
            <ac:grpSpMk id="530" creationId="{F7ECAABD-6FE4-4C1F-A131-314902BB8E9E}"/>
          </ac:grpSpMkLst>
        </pc:grpChg>
        <pc:grpChg chg="add del mod">
          <ac:chgData name="GUY Margaux" userId="e01a3446-2140-426a-aa3c-4bc15b164290" providerId="ADAL" clId="{B1EB8964-F517-46F4-877C-BFC95192D7DA}" dt="2024-08-20T14:51:57.755" v="4338" actId="165"/>
          <ac:grpSpMkLst>
            <pc:docMk/>
            <pc:sldMk cId="1114374524" sldId="335"/>
            <ac:grpSpMk id="548" creationId="{02EABA8F-654F-4EB3-8801-1255EA4423F8}"/>
          </ac:grpSpMkLst>
        </pc:grpChg>
        <pc:grpChg chg="add del mod">
          <ac:chgData name="GUY Margaux" userId="e01a3446-2140-426a-aa3c-4bc15b164290" providerId="ADAL" clId="{B1EB8964-F517-46F4-877C-BFC95192D7DA}" dt="2024-08-20T14:54:32.551" v="4364" actId="478"/>
          <ac:grpSpMkLst>
            <pc:docMk/>
            <pc:sldMk cId="1114374524" sldId="335"/>
            <ac:grpSpMk id="549" creationId="{09365D6C-C31B-4CCD-B536-B03DA7AB1906}"/>
          </ac:grpSpMkLst>
        </pc:grpChg>
        <pc:grpChg chg="add del mod">
          <ac:chgData name="GUY Margaux" userId="e01a3446-2140-426a-aa3c-4bc15b164290" providerId="ADAL" clId="{B1EB8964-F517-46F4-877C-BFC95192D7DA}" dt="2024-08-20T13:13:52.802" v="2965"/>
          <ac:grpSpMkLst>
            <pc:docMk/>
            <pc:sldMk cId="1114374524" sldId="335"/>
            <ac:grpSpMk id="569" creationId="{9C99232B-FFDB-41FE-AA43-50C70A14214D}"/>
          </ac:grpSpMkLst>
        </pc:grpChg>
        <pc:grpChg chg="add del mod">
          <ac:chgData name="GUY Margaux" userId="e01a3446-2140-426a-aa3c-4bc15b164290" providerId="ADAL" clId="{B1EB8964-F517-46F4-877C-BFC95192D7DA}" dt="2024-08-20T13:14:20.422" v="2967"/>
          <ac:grpSpMkLst>
            <pc:docMk/>
            <pc:sldMk cId="1114374524" sldId="335"/>
            <ac:grpSpMk id="1097" creationId="{E8404195-581F-4B39-8DB1-E3E177817DBE}"/>
          </ac:grpSpMkLst>
        </pc:grpChg>
        <pc:grpChg chg="add del mod">
          <ac:chgData name="GUY Margaux" userId="e01a3446-2140-426a-aa3c-4bc15b164290" providerId="ADAL" clId="{B1EB8964-F517-46F4-877C-BFC95192D7DA}" dt="2024-08-20T13:15:26.775" v="2970" actId="478"/>
          <ac:grpSpMkLst>
            <pc:docMk/>
            <pc:sldMk cId="1114374524" sldId="335"/>
            <ac:grpSpMk id="1625" creationId="{EBA5AB03-29C0-448D-8BF8-D848A487F65F}"/>
          </ac:grpSpMkLst>
        </pc:grpChg>
        <pc:grpChg chg="add del mod">
          <ac:chgData name="GUY Margaux" userId="e01a3446-2140-426a-aa3c-4bc15b164290" providerId="ADAL" clId="{B1EB8964-F517-46F4-877C-BFC95192D7DA}" dt="2024-08-20T13:16:22.896" v="2972" actId="478"/>
          <ac:grpSpMkLst>
            <pc:docMk/>
            <pc:sldMk cId="1114374524" sldId="335"/>
            <ac:grpSpMk id="2135" creationId="{B80F3BE7-AF9C-42B5-8FA1-AB6D99480547}"/>
          </ac:grpSpMkLst>
        </pc:grpChg>
        <pc:grpChg chg="add del mod">
          <ac:chgData name="GUY Margaux" userId="e01a3446-2140-426a-aa3c-4bc15b164290" providerId="ADAL" clId="{B1EB8964-F517-46F4-877C-BFC95192D7DA}" dt="2024-08-20T13:17:33.007" v="2976" actId="478"/>
          <ac:grpSpMkLst>
            <pc:docMk/>
            <pc:sldMk cId="1114374524" sldId="335"/>
            <ac:grpSpMk id="2645" creationId="{CC74ECF3-03FF-46FE-8B7B-5E68012AFC5A}"/>
          </ac:grpSpMkLst>
        </pc:grpChg>
        <pc:grpChg chg="add del mod">
          <ac:chgData name="GUY Margaux" userId="e01a3446-2140-426a-aa3c-4bc15b164290" providerId="ADAL" clId="{B1EB8964-F517-46F4-877C-BFC95192D7DA}" dt="2024-08-20T13:17:51.738" v="2978" actId="478"/>
          <ac:grpSpMkLst>
            <pc:docMk/>
            <pc:sldMk cId="1114374524" sldId="335"/>
            <ac:grpSpMk id="3155" creationId="{FF5E97F4-D90C-447B-99FC-E127B2E02FDF}"/>
          </ac:grpSpMkLst>
        </pc:grpChg>
        <pc:grpChg chg="add del mod">
          <ac:chgData name="GUY Margaux" userId="e01a3446-2140-426a-aa3c-4bc15b164290" providerId="ADAL" clId="{B1EB8964-F517-46F4-877C-BFC95192D7DA}" dt="2024-08-20T13:19:48.435" v="2996"/>
          <ac:grpSpMkLst>
            <pc:docMk/>
            <pc:sldMk cId="1114374524" sldId="335"/>
            <ac:grpSpMk id="3665" creationId="{4D9C54E4-6AAE-4E94-B78A-D9D3C1FA07EA}"/>
          </ac:grpSpMkLst>
        </pc:grpChg>
        <pc:grpChg chg="add del mod">
          <ac:chgData name="GUY Margaux" userId="e01a3446-2140-426a-aa3c-4bc15b164290" providerId="ADAL" clId="{B1EB8964-F517-46F4-877C-BFC95192D7DA}" dt="2024-08-20T13:20:59.425" v="2998" actId="478"/>
          <ac:grpSpMkLst>
            <pc:docMk/>
            <pc:sldMk cId="1114374524" sldId="335"/>
            <ac:grpSpMk id="4175" creationId="{8C584930-AC2C-4D44-9F2E-28A30356B2DC}"/>
          </ac:grpSpMkLst>
        </pc:grpChg>
        <pc:grpChg chg="add del mod">
          <ac:chgData name="GUY Margaux" userId="e01a3446-2140-426a-aa3c-4bc15b164290" providerId="ADAL" clId="{B1EB8964-F517-46F4-877C-BFC95192D7DA}" dt="2024-08-20T13:21:40.245" v="3006" actId="165"/>
          <ac:grpSpMkLst>
            <pc:docMk/>
            <pc:sldMk cId="1114374524" sldId="335"/>
            <ac:grpSpMk id="4685" creationId="{CD55F70E-5719-4527-9E49-8369AB3B917C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321" creationId="{0E606CAF-C5C5-47C8-90C4-850E838FE64C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323" creationId="{F55FD2CA-1E02-4C6B-99E2-3C242302B24E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324" creationId="{387D5474-5700-4039-8946-15A8BFCEE172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325" creationId="{32B7BC47-9DC7-485B-95BB-49B486E98E75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326" creationId="{CD0E4D23-2968-4368-AD32-CB298CBF399A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419" creationId="{99967397-86F7-45E6-A241-3A37CAD15380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420" creationId="{901B33A4-D0FF-4394-9DBC-55A0E7C88C05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441" creationId="{18E301FF-8519-403D-B22D-60D5DB251258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449" creationId="{34F61832-7D8B-4F25-B548-A156C16A5545}"/>
          </ac:grpSpMkLst>
        </pc:grpChg>
        <pc:grpChg chg="add del mod">
          <ac:chgData name="GUY Margaux" userId="e01a3446-2140-426a-aa3c-4bc15b164290" providerId="ADAL" clId="{B1EB8964-F517-46F4-877C-BFC95192D7DA}" dt="2024-08-20T13:33:57.278" v="3231" actId="21"/>
          <ac:grpSpMkLst>
            <pc:docMk/>
            <pc:sldMk cId="1114374524" sldId="335"/>
            <ac:grpSpMk id="5486" creationId="{3249FF4E-82E2-4471-90BD-E5850042EDB4}"/>
          </ac:grpSpMkLst>
        </pc:grpChg>
        <pc:grpChg chg="add del mod">
          <ac:chgData name="GUY Margaux" userId="e01a3446-2140-426a-aa3c-4bc15b164290" providerId="ADAL" clId="{B1EB8964-F517-46F4-877C-BFC95192D7DA}" dt="2024-08-20T13:35:13.815" v="3238" actId="21"/>
          <ac:grpSpMkLst>
            <pc:docMk/>
            <pc:sldMk cId="1114374524" sldId="335"/>
            <ac:grpSpMk id="5494" creationId="{08C32BCA-5702-448C-B92B-132F3CD20330}"/>
          </ac:grpSpMkLst>
        </pc:grpChg>
        <pc:grpChg chg="add del mod">
          <ac:chgData name="GUY Margaux" userId="e01a3446-2140-426a-aa3c-4bc15b164290" providerId="ADAL" clId="{B1EB8964-F517-46F4-877C-BFC95192D7DA}" dt="2024-08-20T13:35:13.815" v="3238" actId="21"/>
          <ac:grpSpMkLst>
            <pc:docMk/>
            <pc:sldMk cId="1114374524" sldId="335"/>
            <ac:grpSpMk id="5502" creationId="{AA717BE2-83B2-4E29-9C3F-773ADA84F37A}"/>
          </ac:grpSpMkLst>
        </pc:grpChg>
        <pc:grpChg chg="add del mod">
          <ac:chgData name="GUY Margaux" userId="e01a3446-2140-426a-aa3c-4bc15b164290" providerId="ADAL" clId="{B1EB8964-F517-46F4-877C-BFC95192D7DA}" dt="2024-08-20T13:35:23.055" v="3240" actId="165"/>
          <ac:grpSpMkLst>
            <pc:docMk/>
            <pc:sldMk cId="1114374524" sldId="335"/>
            <ac:grpSpMk id="5510" creationId="{681F95BA-BFCF-420B-9488-1787A9464BCC}"/>
          </ac:grpSpMkLst>
        </pc:grpChg>
        <pc:grpChg chg="add mod">
          <ac:chgData name="GUY Margaux" userId="e01a3446-2140-426a-aa3c-4bc15b164290" providerId="ADAL" clId="{B1EB8964-F517-46F4-877C-BFC95192D7DA}" dt="2024-08-20T13:37:07.144" v="3251" actId="164"/>
          <ac:grpSpMkLst>
            <pc:docMk/>
            <pc:sldMk cId="1114374524" sldId="335"/>
            <ac:grpSpMk id="5525" creationId="{AC5B789F-41F3-4287-9C21-EB0DECBDBD38}"/>
          </ac:grpSpMkLst>
        </pc:grpChg>
        <pc:grpChg chg="add del mod">
          <ac:chgData name="GUY Margaux" userId="e01a3446-2140-426a-aa3c-4bc15b164290" providerId="ADAL" clId="{B1EB8964-F517-46F4-877C-BFC95192D7DA}" dt="2024-08-20T13:37:20.683" v="3254" actId="21"/>
          <ac:grpSpMkLst>
            <pc:docMk/>
            <pc:sldMk cId="1114374524" sldId="335"/>
            <ac:grpSpMk id="5533" creationId="{8F9F1AE6-D61D-4E64-94B6-BA669BB5A86B}"/>
          </ac:grpSpMkLst>
        </pc:grpChg>
        <pc:grpChg chg="add del mod">
          <ac:chgData name="GUY Margaux" userId="e01a3446-2140-426a-aa3c-4bc15b164290" providerId="ADAL" clId="{B1EB8964-F517-46F4-877C-BFC95192D7DA}" dt="2024-08-20T13:41:04.961" v="3290" actId="21"/>
          <ac:grpSpMkLst>
            <pc:docMk/>
            <pc:sldMk cId="1114374524" sldId="335"/>
            <ac:grpSpMk id="5541" creationId="{84079787-4414-4F90-B2C8-419B3A678028}"/>
          </ac:grpSpMkLst>
        </pc:grpChg>
        <pc:grpChg chg="add del mod">
          <ac:chgData name="GUY Margaux" userId="e01a3446-2140-426a-aa3c-4bc15b164290" providerId="ADAL" clId="{B1EB8964-F517-46F4-877C-BFC95192D7DA}" dt="2024-08-20T13:41:04.961" v="3290" actId="21"/>
          <ac:grpSpMkLst>
            <pc:docMk/>
            <pc:sldMk cId="1114374524" sldId="335"/>
            <ac:grpSpMk id="5544" creationId="{650F4957-6154-481F-8ADD-0B009FA6FF78}"/>
          </ac:grpSpMkLst>
        </pc:grpChg>
        <pc:grpChg chg="mod">
          <ac:chgData name="GUY Margaux" userId="e01a3446-2140-426a-aa3c-4bc15b164290" providerId="ADAL" clId="{B1EB8964-F517-46F4-877C-BFC95192D7DA}" dt="2024-08-20T13:40:12.032" v="3279"/>
          <ac:grpSpMkLst>
            <pc:docMk/>
            <pc:sldMk cId="1114374524" sldId="335"/>
            <ac:grpSpMk id="5557" creationId="{C6849B5A-06F3-4106-8635-FB5783D4FB52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559" creationId="{44EC9CC6-8AC5-478A-B145-252CA33FD420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560" creationId="{0305445B-44E0-41AA-8C45-D9FFD01F0510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571" creationId="{A4DDEFAB-4752-4C1A-8669-A85B841AE82E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577" creationId="{CDCE64F1-E4F7-4C06-B56E-AA5AE326388E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599" creationId="{577F5725-A715-402B-B89B-CF10992BAC5E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607" creationId="{6F860B39-47C4-4315-9A97-E06FB9558649}"/>
          </ac:grpSpMkLst>
        </pc:grpChg>
        <pc:grpChg chg="add del mod">
          <ac:chgData name="GUY Margaux" userId="e01a3446-2140-426a-aa3c-4bc15b164290" providerId="ADAL" clId="{B1EB8964-F517-46F4-877C-BFC95192D7DA}" dt="2024-08-20T13:41:04.961" v="3290" actId="21"/>
          <ac:grpSpMkLst>
            <pc:docMk/>
            <pc:sldMk cId="1114374524" sldId="335"/>
            <ac:grpSpMk id="5621" creationId="{C606CA02-BED3-4BBB-98C9-A9CFA6FE1FF7}"/>
          </ac:grpSpMkLst>
        </pc:grpChg>
        <pc:grpChg chg="add del mod">
          <ac:chgData name="GUY Margaux" userId="e01a3446-2140-426a-aa3c-4bc15b164290" providerId="ADAL" clId="{B1EB8964-F517-46F4-877C-BFC95192D7DA}" dt="2024-08-20T13:50:14.744" v="3409" actId="478"/>
          <ac:grpSpMkLst>
            <pc:docMk/>
            <pc:sldMk cId="1114374524" sldId="335"/>
            <ac:grpSpMk id="5629" creationId="{0138D152-F6EA-4B06-BDEB-B4F4F91E35DE}"/>
          </ac:grpSpMkLst>
        </pc:grpChg>
        <pc:grpChg chg="add del mod">
          <ac:chgData name="GUY Margaux" userId="e01a3446-2140-426a-aa3c-4bc15b164290" providerId="ADAL" clId="{B1EB8964-F517-46F4-877C-BFC95192D7DA}" dt="2024-08-20T13:50:14.744" v="3409" actId="478"/>
          <ac:grpSpMkLst>
            <pc:docMk/>
            <pc:sldMk cId="1114374524" sldId="335"/>
            <ac:grpSpMk id="5632" creationId="{83B98AEF-CA9A-4BAF-8072-D96892348978}"/>
          </ac:grpSpMkLst>
        </pc:grpChg>
        <pc:grpChg chg="mod">
          <ac:chgData name="GUY Margaux" userId="e01a3446-2140-426a-aa3c-4bc15b164290" providerId="ADAL" clId="{B1EB8964-F517-46F4-877C-BFC95192D7DA}" dt="2024-08-20T13:41:23.863" v="3296"/>
          <ac:grpSpMkLst>
            <pc:docMk/>
            <pc:sldMk cId="1114374524" sldId="335"/>
            <ac:grpSpMk id="5645" creationId="{1838AFC7-08EC-455E-9EF9-A1B2D58B5D44}"/>
          </ac:grpSpMkLst>
        </pc:grpChg>
        <pc:grpChg chg="add del mod">
          <ac:chgData name="GUY Margaux" userId="e01a3446-2140-426a-aa3c-4bc15b164290" providerId="ADAL" clId="{B1EB8964-F517-46F4-877C-BFC95192D7DA}" dt="2024-08-20T13:50:14.744" v="3409" actId="478"/>
          <ac:grpSpMkLst>
            <pc:docMk/>
            <pc:sldMk cId="1114374524" sldId="335"/>
            <ac:grpSpMk id="5653" creationId="{27208742-ACC2-4AEE-9699-55B9EC64BE91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686" creationId="{59442A64-9E6F-414C-B9C5-43766F885AF9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687" creationId="{E4C76871-7EF0-4F69-9D82-FE1081B161C8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707" creationId="{EAF8547D-8054-43F9-8EA6-052E34A7077A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712" creationId="{A9245D83-070D-49AF-8C20-0D82D1A95758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719" creationId="{42A2741F-E503-4C36-810A-0AF8B49687C0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727" creationId="{9FDB28ED-AAD3-4431-B7EC-352B9ECB6F72}"/>
          </ac:grpSpMkLst>
        </pc:grpChg>
        <pc:grpChg chg="add mod">
          <ac:chgData name="GUY Margaux" userId="e01a3446-2140-426a-aa3c-4bc15b164290" providerId="ADAL" clId="{B1EB8964-F517-46F4-877C-BFC95192D7DA}" dt="2024-08-20T13:44:21.580" v="3320" actId="164"/>
          <ac:grpSpMkLst>
            <pc:docMk/>
            <pc:sldMk cId="1114374524" sldId="335"/>
            <ac:grpSpMk id="5735" creationId="{3FB0D572-72F3-4AA4-A073-B061BFB32003}"/>
          </ac:grpSpMkLst>
        </pc:grpChg>
        <pc:grpChg chg="add del mod">
          <ac:chgData name="GUY Margaux" userId="e01a3446-2140-426a-aa3c-4bc15b164290" providerId="ADAL" clId="{B1EB8964-F517-46F4-877C-BFC95192D7DA}" dt="2024-08-20T13:49:39.012" v="3401"/>
          <ac:grpSpMkLst>
            <pc:docMk/>
            <pc:sldMk cId="1114374524" sldId="335"/>
            <ac:grpSpMk id="5743" creationId="{11632E04-3D32-411F-BC5F-9806ABABB927}"/>
          </ac:grpSpMkLst>
        </pc:grpChg>
        <pc:grpChg chg="add del mod">
          <ac:chgData name="GUY Margaux" userId="e01a3446-2140-426a-aa3c-4bc15b164290" providerId="ADAL" clId="{B1EB8964-F517-46F4-877C-BFC95192D7DA}" dt="2024-08-20T13:49:38.513" v="3398"/>
          <ac:grpSpMkLst>
            <pc:docMk/>
            <pc:sldMk cId="1114374524" sldId="335"/>
            <ac:grpSpMk id="5765" creationId="{FE780262-A8BF-4DB2-9E25-C4634718F461}"/>
          </ac:grpSpMkLst>
        </pc:grpChg>
        <pc:grpChg chg="add del mod">
          <ac:chgData name="GUY Margaux" userId="e01a3446-2140-426a-aa3c-4bc15b164290" providerId="ADAL" clId="{B1EB8964-F517-46F4-877C-BFC95192D7DA}" dt="2024-08-20T13:49:38.513" v="3398"/>
          <ac:grpSpMkLst>
            <pc:docMk/>
            <pc:sldMk cId="1114374524" sldId="335"/>
            <ac:grpSpMk id="5771" creationId="{EBEED112-D73A-4278-B075-D2DDE9E5EE8A}"/>
          </ac:grpSpMkLst>
        </pc:grpChg>
        <pc:grpChg chg="add del mod">
          <ac:chgData name="GUY Margaux" userId="e01a3446-2140-426a-aa3c-4bc15b164290" providerId="ADAL" clId="{B1EB8964-F517-46F4-877C-BFC95192D7DA}" dt="2024-08-20T13:49:37.885" v="3395"/>
          <ac:grpSpMkLst>
            <pc:docMk/>
            <pc:sldMk cId="1114374524" sldId="335"/>
            <ac:grpSpMk id="5793" creationId="{612652D2-8E41-49DA-8816-AB403D3D6E9E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805" creationId="{BAAAB4A6-FF1F-4DB6-A090-A9AB22361FE6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806" creationId="{E96E7112-D421-4319-AFD7-AFE9E9B7E5C9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824" creationId="{FC5CAA74-B461-4B5B-ADAC-33B02A8A2250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831" creationId="{3BF23A05-08A7-4198-A18C-DAB1CAFB3363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836" creationId="{FAA7D47C-8A0B-40AF-9BCE-097828577A2B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844" creationId="{9DE3799B-90FF-4A6E-8DFF-4962D9B898C7}"/>
          </ac:grpSpMkLst>
        </pc:grpChg>
        <pc:grpChg chg="add del mod">
          <ac:chgData name="GUY Margaux" userId="e01a3446-2140-426a-aa3c-4bc15b164290" providerId="ADAL" clId="{B1EB8964-F517-46F4-877C-BFC95192D7DA}" dt="2024-08-20T13:49:37.885" v="3395"/>
          <ac:grpSpMkLst>
            <pc:docMk/>
            <pc:sldMk cId="1114374524" sldId="335"/>
            <ac:grpSpMk id="5853" creationId="{EE9947BF-963A-489C-A6BE-E035E0259119}"/>
          </ac:grpSpMkLst>
        </pc:grpChg>
        <pc:grpChg chg="add del mod">
          <ac:chgData name="GUY Margaux" userId="e01a3446-2140-426a-aa3c-4bc15b164290" providerId="ADAL" clId="{B1EB8964-F517-46F4-877C-BFC95192D7DA}" dt="2024-08-20T13:49:37.885" v="3395"/>
          <ac:grpSpMkLst>
            <pc:docMk/>
            <pc:sldMk cId="1114374524" sldId="335"/>
            <ac:grpSpMk id="5859" creationId="{D8ED81EC-F25B-4FC8-8C48-0CBD16209C4C}"/>
          </ac:grpSpMkLst>
        </pc:grpChg>
        <pc:grpChg chg="add del mod">
          <ac:chgData name="GUY Margaux" userId="e01a3446-2140-426a-aa3c-4bc15b164290" providerId="ADAL" clId="{B1EB8964-F517-46F4-877C-BFC95192D7DA}" dt="2024-08-20T13:49:37.371" v="3392"/>
          <ac:grpSpMkLst>
            <pc:docMk/>
            <pc:sldMk cId="1114374524" sldId="335"/>
            <ac:grpSpMk id="5881" creationId="{B6324F98-6AB2-41B1-BBBC-01970543FD56}"/>
          </ac:grpSpMkLst>
        </pc:grpChg>
        <pc:grpChg chg="mod">
          <ac:chgData name="GUY Margaux" userId="e01a3446-2140-426a-aa3c-4bc15b164290" providerId="ADAL" clId="{B1EB8964-F517-46F4-877C-BFC95192D7DA}" dt="2024-08-20T13:49:05.817" v="3385"/>
          <ac:grpSpMkLst>
            <pc:docMk/>
            <pc:sldMk cId="1114374524" sldId="335"/>
            <ac:grpSpMk id="5882" creationId="{3464461F-0543-44B5-969F-287701B64D69}"/>
          </ac:grpSpMkLst>
        </pc:grpChg>
        <pc:grpChg chg="mod">
          <ac:chgData name="GUY Margaux" userId="e01a3446-2140-426a-aa3c-4bc15b164290" providerId="ADAL" clId="{B1EB8964-F517-46F4-877C-BFC95192D7DA}" dt="2024-08-20T13:49:05.817" v="3385"/>
          <ac:grpSpMkLst>
            <pc:docMk/>
            <pc:sldMk cId="1114374524" sldId="335"/>
            <ac:grpSpMk id="5883" creationId="{12B56C40-C35E-4FA4-A30B-DEE0F3D5F35E}"/>
          </ac:grpSpMkLst>
        </pc:grpChg>
        <pc:grpChg chg="add del mod">
          <ac:chgData name="GUY Margaux" userId="e01a3446-2140-426a-aa3c-4bc15b164290" providerId="ADAL" clId="{B1EB8964-F517-46F4-877C-BFC95192D7DA}" dt="2024-08-20T13:49:36.811" v="3389"/>
          <ac:grpSpMkLst>
            <pc:docMk/>
            <pc:sldMk cId="1114374524" sldId="335"/>
            <ac:grpSpMk id="5917" creationId="{B61DC3BB-8D45-4691-873A-0EDC629E75D3}"/>
          </ac:grpSpMkLst>
        </pc:grpChg>
        <pc:grpChg chg="mod">
          <ac:chgData name="GUY Margaux" userId="e01a3446-2140-426a-aa3c-4bc15b164290" providerId="ADAL" clId="{B1EB8964-F517-46F4-877C-BFC95192D7DA}" dt="2024-08-20T13:49:13.465" v="3388"/>
          <ac:grpSpMkLst>
            <pc:docMk/>
            <pc:sldMk cId="1114374524" sldId="335"/>
            <ac:grpSpMk id="5918" creationId="{2E680366-34F7-4C04-8E04-54965B2AC677}"/>
          </ac:grpSpMkLst>
        </pc:grpChg>
        <pc:grpChg chg="mod">
          <ac:chgData name="GUY Margaux" userId="e01a3446-2140-426a-aa3c-4bc15b164290" providerId="ADAL" clId="{B1EB8964-F517-46F4-877C-BFC95192D7DA}" dt="2024-08-20T13:49:13.465" v="3388"/>
          <ac:grpSpMkLst>
            <pc:docMk/>
            <pc:sldMk cId="1114374524" sldId="335"/>
            <ac:grpSpMk id="5919" creationId="{78B12C80-DDD0-4147-88AD-A9892D2A3CA4}"/>
          </ac:grpSpMkLst>
        </pc:grpChg>
        <pc:grpChg chg="add del mod">
          <ac:chgData name="GUY Margaux" userId="e01a3446-2140-426a-aa3c-4bc15b164290" providerId="ADAL" clId="{B1EB8964-F517-46F4-877C-BFC95192D7DA}" dt="2024-08-20T13:50:41.823" v="3416" actId="165"/>
          <ac:grpSpMkLst>
            <pc:docMk/>
            <pc:sldMk cId="1114374524" sldId="335"/>
            <ac:grpSpMk id="5929" creationId="{A332D9D7-DBEB-4102-9648-54938EA065FB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5967" creationId="{5D028D19-2287-4AF3-9A2D-1936F0F2480A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6015" creationId="{0CDD7EF5-0921-4FC7-B471-BC38EB6A90C4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6031" creationId="{338F283B-2C55-4ABD-8789-AE869C2948AE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6038" creationId="{3F29CEE8-7363-471B-AFC0-6505BA1C3CB1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6046" creationId="{48BBEB04-BFF0-48B2-9C38-AEE9BF97AA74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6054" creationId="{862864A8-6D30-4E83-9EE4-5B45B306B1E1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6227" creationId="{33388E82-7B5A-4288-BC49-DA2622CDDE3B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6232" creationId="{0E67EB6B-8EDB-41FB-88C2-0647F6AA8D7B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6237" creationId="{F8DF7197-36EB-4DF1-BBC8-5359BE3311D9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6256" creationId="{B04480F1-557F-414F-A7DE-C726E31ACC0B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6273" creationId="{5024F453-F1FD-43B0-83DF-C73752B8379B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6281" creationId="{4DFB0666-F07E-481C-9FC5-CF851BFE6EB9}"/>
          </ac:grpSpMkLst>
        </pc:grpChg>
        <pc:grpChg chg="del">
          <ac:chgData name="GUY Margaux" userId="e01a3446-2140-426a-aa3c-4bc15b164290" providerId="ADAL" clId="{B1EB8964-F517-46F4-877C-BFC95192D7DA}" dt="2024-08-20T13:12:54.591" v="2963" actId="478"/>
          <ac:grpSpMkLst>
            <pc:docMk/>
            <pc:sldMk cId="1114374524" sldId="335"/>
            <ac:grpSpMk id="6310" creationId="{E634B345-2E3D-4943-9459-2BE5B8AC1805}"/>
          </ac:grpSpMkLst>
        </pc:grpChg>
        <pc:grpChg chg="add del mod">
          <ac:chgData name="GUY Margaux" userId="e01a3446-2140-426a-aa3c-4bc15b164290" providerId="ADAL" clId="{B1EB8964-F517-46F4-877C-BFC95192D7DA}" dt="2024-08-20T13:53:20.330" v="3489" actId="21"/>
          <ac:grpSpMkLst>
            <pc:docMk/>
            <pc:sldMk cId="1114374524" sldId="335"/>
            <ac:grpSpMk id="6565" creationId="{23943A59-5FB0-4579-BB19-7EEC44C43D9E}"/>
          </ac:grpSpMkLst>
        </pc:grpChg>
        <pc:grpChg chg="add del mod">
          <ac:chgData name="GUY Margaux" userId="e01a3446-2140-426a-aa3c-4bc15b164290" providerId="ADAL" clId="{B1EB8964-F517-46F4-877C-BFC95192D7DA}" dt="2024-08-20T13:53:37.689" v="3492" actId="21"/>
          <ac:grpSpMkLst>
            <pc:docMk/>
            <pc:sldMk cId="1114374524" sldId="335"/>
            <ac:grpSpMk id="6568" creationId="{FF6BD3A8-BECE-43CA-80AB-34DD0889BE09}"/>
          </ac:grpSpMkLst>
        </pc:grpChg>
        <pc:grpChg chg="add del mod">
          <ac:chgData name="GUY Margaux" userId="e01a3446-2140-426a-aa3c-4bc15b164290" providerId="ADAL" clId="{B1EB8964-F517-46F4-877C-BFC95192D7DA}" dt="2024-08-20T13:53:37.689" v="3492" actId="21"/>
          <ac:grpSpMkLst>
            <pc:docMk/>
            <pc:sldMk cId="1114374524" sldId="335"/>
            <ac:grpSpMk id="6576" creationId="{560FE434-320F-4172-BB15-9CE6F7D0985B}"/>
          </ac:grpSpMkLst>
        </pc:grpChg>
        <pc:grpChg chg="add mod">
          <ac:chgData name="GUY Margaux" userId="e01a3446-2140-426a-aa3c-4bc15b164290" providerId="ADAL" clId="{B1EB8964-F517-46F4-877C-BFC95192D7DA}" dt="2024-08-20T13:54:16.131" v="3501" actId="164"/>
          <ac:grpSpMkLst>
            <pc:docMk/>
            <pc:sldMk cId="1114374524" sldId="335"/>
            <ac:grpSpMk id="6579" creationId="{EA30502A-9212-4032-B3C2-42349499333C}"/>
          </ac:grpSpMkLst>
        </pc:grpChg>
        <pc:grpChg chg="add mod">
          <ac:chgData name="GUY Margaux" userId="e01a3446-2140-426a-aa3c-4bc15b164290" providerId="ADAL" clId="{B1EB8964-F517-46F4-877C-BFC95192D7DA}" dt="2024-08-20T13:54:16.131" v="3501" actId="164"/>
          <ac:grpSpMkLst>
            <pc:docMk/>
            <pc:sldMk cId="1114374524" sldId="335"/>
            <ac:grpSpMk id="6587" creationId="{2CED085C-6D6F-4FBD-B6F6-CCDEEF475DCA}"/>
          </ac:grpSpMkLst>
        </pc:grpChg>
        <pc:grpChg chg="add mod">
          <ac:chgData name="GUY Margaux" userId="e01a3446-2140-426a-aa3c-4bc15b164290" providerId="ADAL" clId="{B1EB8964-F517-46F4-877C-BFC95192D7DA}" dt="2024-08-20T13:54:10.266" v="3500"/>
          <ac:grpSpMkLst>
            <pc:docMk/>
            <pc:sldMk cId="1114374524" sldId="335"/>
            <ac:grpSpMk id="6595" creationId="{EB1D061A-8463-44A1-8289-75CBBF403A3E}"/>
          </ac:grpSpMkLst>
        </pc:grpChg>
        <pc:grpChg chg="add del mod">
          <ac:chgData name="GUY Margaux" userId="e01a3446-2140-426a-aa3c-4bc15b164290" providerId="ADAL" clId="{B1EB8964-F517-46F4-877C-BFC95192D7DA}" dt="2024-08-20T13:54:58.664" v="3535" actId="21"/>
          <ac:grpSpMkLst>
            <pc:docMk/>
            <pc:sldMk cId="1114374524" sldId="335"/>
            <ac:grpSpMk id="6598" creationId="{41732E0B-9871-4B32-9726-50DEC9D9E43D}"/>
          </ac:grpSpMkLst>
        </pc:grpChg>
        <pc:grpChg chg="add mod">
          <ac:chgData name="GUY Margaux" userId="e01a3446-2140-426a-aa3c-4bc15b164290" providerId="ADAL" clId="{B1EB8964-F517-46F4-877C-BFC95192D7DA}" dt="2024-08-20T13:55:32.021" v="3542" actId="164"/>
          <ac:grpSpMkLst>
            <pc:docMk/>
            <pc:sldMk cId="1114374524" sldId="335"/>
            <ac:grpSpMk id="6601" creationId="{D6569E62-6304-4FC6-9713-BF2ECB732349}"/>
          </ac:grpSpMkLst>
        </pc:grpChg>
        <pc:grpChg chg="add del mod">
          <ac:chgData name="GUY Margaux" userId="e01a3446-2140-426a-aa3c-4bc15b164290" providerId="ADAL" clId="{B1EB8964-F517-46F4-877C-BFC95192D7DA}" dt="2024-08-20T13:55:37.409" v="3543" actId="21"/>
          <ac:grpSpMkLst>
            <pc:docMk/>
            <pc:sldMk cId="1114374524" sldId="335"/>
            <ac:grpSpMk id="6609" creationId="{B7264458-7429-4F83-86E0-B4402EE7DA64}"/>
          </ac:grpSpMkLst>
        </pc:grpChg>
        <pc:grpChg chg="add del mod">
          <ac:chgData name="GUY Margaux" userId="e01a3446-2140-426a-aa3c-4bc15b164290" providerId="ADAL" clId="{B1EB8964-F517-46F4-877C-BFC95192D7DA}" dt="2024-08-20T13:56:52.962" v="3560" actId="21"/>
          <ac:grpSpMkLst>
            <pc:docMk/>
            <pc:sldMk cId="1114374524" sldId="335"/>
            <ac:grpSpMk id="6612" creationId="{2D73DAD1-500E-46E6-83D8-8F883DE75F86}"/>
          </ac:grpSpMkLst>
        </pc:grpChg>
        <pc:grpChg chg="mod">
          <ac:chgData name="GUY Margaux" userId="e01a3446-2140-426a-aa3c-4bc15b164290" providerId="ADAL" clId="{B1EB8964-F517-46F4-877C-BFC95192D7DA}" dt="2024-08-20T13:56:49.356" v="3559"/>
          <ac:grpSpMkLst>
            <pc:docMk/>
            <pc:sldMk cId="1114374524" sldId="335"/>
            <ac:grpSpMk id="6613" creationId="{ECC08CB7-63A5-4160-BC7B-CD5E9EB45870}"/>
          </ac:grpSpMkLst>
        </pc:grpChg>
        <pc:grpChg chg="mod">
          <ac:chgData name="GUY Margaux" userId="e01a3446-2140-426a-aa3c-4bc15b164290" providerId="ADAL" clId="{B1EB8964-F517-46F4-877C-BFC95192D7DA}" dt="2024-08-20T13:56:49.356" v="3559"/>
          <ac:grpSpMkLst>
            <pc:docMk/>
            <pc:sldMk cId="1114374524" sldId="335"/>
            <ac:grpSpMk id="6614" creationId="{914704EC-4444-4079-BDEE-B9AA1C3392E8}"/>
          </ac:grpSpMkLst>
        </pc:grpChg>
        <pc:grpChg chg="add del mod">
          <ac:chgData name="GUY Margaux" userId="e01a3446-2140-426a-aa3c-4bc15b164290" providerId="ADAL" clId="{B1EB8964-F517-46F4-877C-BFC95192D7DA}" dt="2024-08-20T13:56:52.962" v="3560" actId="21"/>
          <ac:grpSpMkLst>
            <pc:docMk/>
            <pc:sldMk cId="1114374524" sldId="335"/>
            <ac:grpSpMk id="6629" creationId="{4294312E-B5BE-495E-803F-192F3C30E6EC}"/>
          </ac:grpSpMkLst>
        </pc:grpChg>
        <pc:grpChg chg="add del mod">
          <ac:chgData name="GUY Margaux" userId="e01a3446-2140-426a-aa3c-4bc15b164290" providerId="ADAL" clId="{B1EB8964-F517-46F4-877C-BFC95192D7DA}" dt="2024-08-20T13:57:44.658" v="3573" actId="21"/>
          <ac:grpSpMkLst>
            <pc:docMk/>
            <pc:sldMk cId="1114374524" sldId="335"/>
            <ac:grpSpMk id="6632" creationId="{6E747540-8414-4000-8EB0-CFB702DB5B27}"/>
          </ac:grpSpMkLst>
        </pc:grpChg>
        <pc:grpChg chg="add del mod">
          <ac:chgData name="GUY Margaux" userId="e01a3446-2140-426a-aa3c-4bc15b164290" providerId="ADAL" clId="{B1EB8964-F517-46F4-877C-BFC95192D7DA}" dt="2024-08-20T13:57:44.658" v="3573" actId="21"/>
          <ac:grpSpMkLst>
            <pc:docMk/>
            <pc:sldMk cId="1114374524" sldId="335"/>
            <ac:grpSpMk id="6657" creationId="{F57B78F8-E1EA-49A8-894D-15B9B330905B}"/>
          </ac:grpSpMkLst>
        </pc:grpChg>
        <pc:grpChg chg="mod">
          <ac:chgData name="GUY Margaux" userId="e01a3446-2140-426a-aa3c-4bc15b164290" providerId="ADAL" clId="{B1EB8964-F517-46F4-877C-BFC95192D7DA}" dt="2024-08-20T13:57:41.769" v="3572"/>
          <ac:grpSpMkLst>
            <pc:docMk/>
            <pc:sldMk cId="1114374524" sldId="335"/>
            <ac:grpSpMk id="6658" creationId="{68B07544-3928-42C1-A5FD-F67713379C83}"/>
          </ac:grpSpMkLst>
        </pc:grpChg>
        <pc:grpChg chg="mod">
          <ac:chgData name="GUY Margaux" userId="e01a3446-2140-426a-aa3c-4bc15b164290" providerId="ADAL" clId="{B1EB8964-F517-46F4-877C-BFC95192D7DA}" dt="2024-08-20T13:57:41.769" v="3572"/>
          <ac:grpSpMkLst>
            <pc:docMk/>
            <pc:sldMk cId="1114374524" sldId="335"/>
            <ac:grpSpMk id="6659" creationId="{10422A24-28FE-4B47-AAF3-3E968B3AEB00}"/>
          </ac:grpSpMkLst>
        </pc:grpChg>
        <pc:grpChg chg="add del mod">
          <ac:chgData name="GUY Margaux" userId="e01a3446-2140-426a-aa3c-4bc15b164290" providerId="ADAL" clId="{B1EB8964-F517-46F4-877C-BFC95192D7DA}" dt="2024-08-20T13:57:44.658" v="3573" actId="21"/>
          <ac:grpSpMkLst>
            <pc:docMk/>
            <pc:sldMk cId="1114374524" sldId="335"/>
            <ac:grpSpMk id="6674" creationId="{4F0F9682-F1A2-41AA-BB4D-CEDF7F8AC749}"/>
          </ac:grpSpMkLst>
        </pc:grpChg>
        <pc:grpChg chg="add del mod">
          <ac:chgData name="GUY Margaux" userId="e01a3446-2140-426a-aa3c-4bc15b164290" providerId="ADAL" clId="{B1EB8964-F517-46F4-877C-BFC95192D7DA}" dt="2024-08-20T13:58:10.161" v="3582" actId="21"/>
          <ac:grpSpMkLst>
            <pc:docMk/>
            <pc:sldMk cId="1114374524" sldId="335"/>
            <ac:grpSpMk id="6677" creationId="{56E38DF8-D111-4864-9073-E56EAAF66EB0}"/>
          </ac:grpSpMkLst>
        </pc:grpChg>
        <pc:grpChg chg="add del mod">
          <ac:chgData name="GUY Margaux" userId="e01a3446-2140-426a-aa3c-4bc15b164290" providerId="ADAL" clId="{B1EB8964-F517-46F4-877C-BFC95192D7DA}" dt="2024-08-20T13:58:10.161" v="3582" actId="21"/>
          <ac:grpSpMkLst>
            <pc:docMk/>
            <pc:sldMk cId="1114374524" sldId="335"/>
            <ac:grpSpMk id="6683" creationId="{4F06A5C6-9D07-40B7-A550-803C475A8969}"/>
          </ac:grpSpMkLst>
        </pc:grpChg>
        <pc:grpChg chg="add del mod">
          <ac:chgData name="GUY Margaux" userId="e01a3446-2140-426a-aa3c-4bc15b164290" providerId="ADAL" clId="{B1EB8964-F517-46F4-877C-BFC95192D7DA}" dt="2024-08-20T13:58:10.161" v="3582" actId="21"/>
          <ac:grpSpMkLst>
            <pc:docMk/>
            <pc:sldMk cId="1114374524" sldId="335"/>
            <ac:grpSpMk id="6708" creationId="{0BAD52F6-CD35-485B-A0CB-359C96C0DDB9}"/>
          </ac:grpSpMkLst>
        </pc:grpChg>
        <pc:grpChg chg="mod">
          <ac:chgData name="GUY Margaux" userId="e01a3446-2140-426a-aa3c-4bc15b164290" providerId="ADAL" clId="{B1EB8964-F517-46F4-877C-BFC95192D7DA}" dt="2024-08-20T13:58:07.485" v="3581"/>
          <ac:grpSpMkLst>
            <pc:docMk/>
            <pc:sldMk cId="1114374524" sldId="335"/>
            <ac:grpSpMk id="6709" creationId="{AF4923C5-D8EB-4292-9807-353BF71A4689}"/>
          </ac:grpSpMkLst>
        </pc:grpChg>
        <pc:grpChg chg="mod">
          <ac:chgData name="GUY Margaux" userId="e01a3446-2140-426a-aa3c-4bc15b164290" providerId="ADAL" clId="{B1EB8964-F517-46F4-877C-BFC95192D7DA}" dt="2024-08-20T13:58:07.485" v="3581"/>
          <ac:grpSpMkLst>
            <pc:docMk/>
            <pc:sldMk cId="1114374524" sldId="335"/>
            <ac:grpSpMk id="6710" creationId="{DB638531-BA06-4170-B1A0-FA1C5AD96DBA}"/>
          </ac:grpSpMkLst>
        </pc:grpChg>
        <pc:grpChg chg="add del mod">
          <ac:chgData name="GUY Margaux" userId="e01a3446-2140-426a-aa3c-4bc15b164290" providerId="ADAL" clId="{B1EB8964-F517-46F4-877C-BFC95192D7DA}" dt="2024-08-20T13:58:10.161" v="3582" actId="21"/>
          <ac:grpSpMkLst>
            <pc:docMk/>
            <pc:sldMk cId="1114374524" sldId="335"/>
            <ac:grpSpMk id="6725" creationId="{BA26CCBC-7AAA-4E8C-B7F9-D827409A3F3B}"/>
          </ac:grpSpMkLst>
        </pc:grpChg>
        <pc:grpChg chg="add mod">
          <ac:chgData name="GUY Margaux" userId="e01a3446-2140-426a-aa3c-4bc15b164290" providerId="ADAL" clId="{B1EB8964-F517-46F4-877C-BFC95192D7DA}" dt="2024-08-20T13:58:40.019" v="3589" actId="164"/>
          <ac:grpSpMkLst>
            <pc:docMk/>
            <pc:sldMk cId="1114374524" sldId="335"/>
            <ac:grpSpMk id="6728" creationId="{80259A0E-2A3D-4B9B-8959-778782B98A2E}"/>
          </ac:grpSpMkLst>
        </pc:grpChg>
        <pc:grpChg chg="add mod">
          <ac:chgData name="GUY Margaux" userId="e01a3446-2140-426a-aa3c-4bc15b164290" providerId="ADAL" clId="{B1EB8964-F517-46F4-877C-BFC95192D7DA}" dt="2024-08-20T13:58:47.602" v="3592" actId="164"/>
          <ac:grpSpMkLst>
            <pc:docMk/>
            <pc:sldMk cId="1114374524" sldId="335"/>
            <ac:grpSpMk id="6737" creationId="{012B2D98-601A-4759-A085-3AB7705EDF84}"/>
          </ac:grpSpMkLst>
        </pc:grpChg>
        <pc:grpChg chg="add mod">
          <ac:chgData name="GUY Margaux" userId="e01a3446-2140-426a-aa3c-4bc15b164290" providerId="ADAL" clId="{B1EB8964-F517-46F4-877C-BFC95192D7DA}" dt="2024-08-20T13:58:40.019" v="3589" actId="164"/>
          <ac:grpSpMkLst>
            <pc:docMk/>
            <pc:sldMk cId="1114374524" sldId="335"/>
            <ac:grpSpMk id="6743" creationId="{0DC97FD7-C3BE-406B-845B-E8BC0B008396}"/>
          </ac:grpSpMkLst>
        </pc:grpChg>
        <pc:grpChg chg="add mod">
          <ac:chgData name="GUY Margaux" userId="e01a3446-2140-426a-aa3c-4bc15b164290" providerId="ADAL" clId="{B1EB8964-F517-46F4-877C-BFC95192D7DA}" dt="2024-08-20T13:58:35.379" v="3588" actId="1076"/>
          <ac:grpSpMkLst>
            <pc:docMk/>
            <pc:sldMk cId="1114374524" sldId="335"/>
            <ac:grpSpMk id="6768" creationId="{A3EC7A17-B681-4413-85A3-E5090371262B}"/>
          </ac:grpSpMkLst>
        </pc:grpChg>
        <pc:grpChg chg="mod">
          <ac:chgData name="GUY Margaux" userId="e01a3446-2140-426a-aa3c-4bc15b164290" providerId="ADAL" clId="{B1EB8964-F517-46F4-877C-BFC95192D7DA}" dt="2024-08-20T13:58:31.174" v="3586"/>
          <ac:grpSpMkLst>
            <pc:docMk/>
            <pc:sldMk cId="1114374524" sldId="335"/>
            <ac:grpSpMk id="6769" creationId="{84359FA9-C043-4088-A9DA-FE0E7CED9AD1}"/>
          </ac:grpSpMkLst>
        </pc:grpChg>
        <pc:grpChg chg="mod">
          <ac:chgData name="GUY Margaux" userId="e01a3446-2140-426a-aa3c-4bc15b164290" providerId="ADAL" clId="{B1EB8964-F517-46F4-877C-BFC95192D7DA}" dt="2024-08-20T13:58:31.174" v="3586"/>
          <ac:grpSpMkLst>
            <pc:docMk/>
            <pc:sldMk cId="1114374524" sldId="335"/>
            <ac:grpSpMk id="6770" creationId="{BA750572-7049-4BCF-86CB-47213449BCE4}"/>
          </ac:grpSpMkLst>
        </pc:grpChg>
        <pc:grpChg chg="add mod">
          <ac:chgData name="GUY Margaux" userId="e01a3446-2140-426a-aa3c-4bc15b164290" providerId="ADAL" clId="{B1EB8964-F517-46F4-877C-BFC95192D7DA}" dt="2024-08-20T13:58:31.174" v="3586"/>
          <ac:grpSpMkLst>
            <pc:docMk/>
            <pc:sldMk cId="1114374524" sldId="335"/>
            <ac:grpSpMk id="6785" creationId="{1213AFD3-4A32-4A5E-B843-29B0F5D79226}"/>
          </ac:grpSpMkLst>
        </pc:grpChg>
        <pc:grpChg chg="add del mod">
          <ac:chgData name="GUY Margaux" userId="e01a3446-2140-426a-aa3c-4bc15b164290" providerId="ADAL" clId="{B1EB8964-F517-46F4-877C-BFC95192D7DA}" dt="2024-08-20T13:59:49.846" v="3626" actId="21"/>
          <ac:grpSpMkLst>
            <pc:docMk/>
            <pc:sldMk cId="1114374524" sldId="335"/>
            <ac:grpSpMk id="6788" creationId="{4BCC6545-14B3-457A-A231-27C309232106}"/>
          </ac:grpSpMkLst>
        </pc:grpChg>
        <pc:grpChg chg="add del mod">
          <ac:chgData name="GUY Margaux" userId="e01a3446-2140-426a-aa3c-4bc15b164290" providerId="ADAL" clId="{B1EB8964-F517-46F4-877C-BFC95192D7DA}" dt="2024-08-20T14:00:20.262" v="3631" actId="21"/>
          <ac:grpSpMkLst>
            <pc:docMk/>
            <pc:sldMk cId="1114374524" sldId="335"/>
            <ac:grpSpMk id="6791" creationId="{14C35DE6-A6B4-4602-9067-8001A4B04B97}"/>
          </ac:grpSpMkLst>
        </pc:grpChg>
        <pc:grpChg chg="add del mod">
          <ac:chgData name="GUY Margaux" userId="e01a3446-2140-426a-aa3c-4bc15b164290" providerId="ADAL" clId="{B1EB8964-F517-46F4-877C-BFC95192D7DA}" dt="2024-08-20T14:00:20.262" v="3631" actId="21"/>
          <ac:grpSpMkLst>
            <pc:docMk/>
            <pc:sldMk cId="1114374524" sldId="335"/>
            <ac:grpSpMk id="6799" creationId="{9F2954C6-6B17-4E94-9FC1-0CD64A36342A}"/>
          </ac:grpSpMkLst>
        </pc:grpChg>
        <pc:grpChg chg="add del mod">
          <ac:chgData name="GUY Margaux" userId="e01a3446-2140-426a-aa3c-4bc15b164290" providerId="ADAL" clId="{B1EB8964-F517-46F4-877C-BFC95192D7DA}" dt="2024-08-20T14:01:36.372" v="3654" actId="21"/>
          <ac:grpSpMkLst>
            <pc:docMk/>
            <pc:sldMk cId="1114374524" sldId="335"/>
            <ac:grpSpMk id="6802" creationId="{F316B928-9FCF-4E1D-9598-D732EA0F981D}"/>
          </ac:grpSpMkLst>
        </pc:grpChg>
        <pc:grpChg chg="add del mod">
          <ac:chgData name="GUY Margaux" userId="e01a3446-2140-426a-aa3c-4bc15b164290" providerId="ADAL" clId="{B1EB8964-F517-46F4-877C-BFC95192D7DA}" dt="2024-08-20T14:01:36.372" v="3654" actId="21"/>
          <ac:grpSpMkLst>
            <pc:docMk/>
            <pc:sldMk cId="1114374524" sldId="335"/>
            <ac:grpSpMk id="6810" creationId="{843C75E6-E17B-4D80-B387-44132A7CD705}"/>
          </ac:grpSpMkLst>
        </pc:grpChg>
        <pc:grpChg chg="add del mod">
          <ac:chgData name="GUY Margaux" userId="e01a3446-2140-426a-aa3c-4bc15b164290" providerId="ADAL" clId="{B1EB8964-F517-46F4-877C-BFC95192D7DA}" dt="2024-08-20T14:01:36.372" v="3654" actId="21"/>
          <ac:grpSpMkLst>
            <pc:docMk/>
            <pc:sldMk cId="1114374524" sldId="335"/>
            <ac:grpSpMk id="6818" creationId="{550DC37D-327D-48D0-8F0F-AF533604AAFC}"/>
          </ac:grpSpMkLst>
        </pc:grpChg>
        <pc:grpChg chg="add del mod">
          <ac:chgData name="GUY Margaux" userId="e01a3446-2140-426a-aa3c-4bc15b164290" providerId="ADAL" clId="{B1EB8964-F517-46F4-877C-BFC95192D7DA}" dt="2024-08-20T14:03:22.105" v="3681" actId="21"/>
          <ac:grpSpMkLst>
            <pc:docMk/>
            <pc:sldMk cId="1114374524" sldId="335"/>
            <ac:grpSpMk id="6821" creationId="{40F32367-7A34-425A-B051-FEB259B18A9D}"/>
          </ac:grpSpMkLst>
        </pc:grpChg>
        <pc:grpChg chg="add del mod">
          <ac:chgData name="GUY Margaux" userId="e01a3446-2140-426a-aa3c-4bc15b164290" providerId="ADAL" clId="{B1EB8964-F517-46F4-877C-BFC95192D7DA}" dt="2024-08-20T14:03:22.105" v="3681" actId="21"/>
          <ac:grpSpMkLst>
            <pc:docMk/>
            <pc:sldMk cId="1114374524" sldId="335"/>
            <ac:grpSpMk id="6843" creationId="{E2800900-A347-4F9F-81B6-E8FC925F6C2B}"/>
          </ac:grpSpMkLst>
        </pc:grpChg>
        <pc:grpChg chg="add del mod">
          <ac:chgData name="GUY Margaux" userId="e01a3446-2140-426a-aa3c-4bc15b164290" providerId="ADAL" clId="{B1EB8964-F517-46F4-877C-BFC95192D7DA}" dt="2024-08-20T14:03:22.105" v="3681" actId="21"/>
          <ac:grpSpMkLst>
            <pc:docMk/>
            <pc:sldMk cId="1114374524" sldId="335"/>
            <ac:grpSpMk id="6851" creationId="{21DB00C1-A4D4-465B-A345-D42164FA9ECA}"/>
          </ac:grpSpMkLst>
        </pc:grpChg>
        <pc:grpChg chg="add del mod">
          <ac:chgData name="GUY Margaux" userId="e01a3446-2140-426a-aa3c-4bc15b164290" providerId="ADAL" clId="{B1EB8964-F517-46F4-877C-BFC95192D7DA}" dt="2024-08-20T14:03:22.105" v="3681" actId="21"/>
          <ac:grpSpMkLst>
            <pc:docMk/>
            <pc:sldMk cId="1114374524" sldId="335"/>
            <ac:grpSpMk id="6859" creationId="{C6818276-0160-4409-A3C5-B195F3449D08}"/>
          </ac:grpSpMkLst>
        </pc:grpChg>
        <pc:grpChg chg="add del mod">
          <ac:chgData name="GUY Margaux" userId="e01a3446-2140-426a-aa3c-4bc15b164290" providerId="ADAL" clId="{B1EB8964-F517-46F4-877C-BFC95192D7DA}" dt="2024-08-20T14:04:25.900" v="3697" actId="165"/>
          <ac:grpSpMkLst>
            <pc:docMk/>
            <pc:sldMk cId="1114374524" sldId="335"/>
            <ac:grpSpMk id="6862" creationId="{85A29686-E804-42C4-88FD-9826273BFFCC}"/>
          </ac:grpSpMkLst>
        </pc:grpChg>
        <pc:grpChg chg="add del mod">
          <ac:chgData name="GUY Margaux" userId="e01a3446-2140-426a-aa3c-4bc15b164290" providerId="ADAL" clId="{B1EB8964-F517-46F4-877C-BFC95192D7DA}" dt="2024-08-20T14:04:20.205" v="3694" actId="21"/>
          <ac:grpSpMkLst>
            <pc:docMk/>
            <pc:sldMk cId="1114374524" sldId="335"/>
            <ac:grpSpMk id="6872" creationId="{AF15007A-5055-462D-A731-F5D289423CEF}"/>
          </ac:grpSpMkLst>
        </pc:grpChg>
        <pc:grpChg chg="add del mod">
          <ac:chgData name="GUY Margaux" userId="e01a3446-2140-426a-aa3c-4bc15b164290" providerId="ADAL" clId="{B1EB8964-F517-46F4-877C-BFC95192D7DA}" dt="2024-08-20T14:04:20.205" v="3694" actId="21"/>
          <ac:grpSpMkLst>
            <pc:docMk/>
            <pc:sldMk cId="1114374524" sldId="335"/>
            <ac:grpSpMk id="6894" creationId="{559D1693-5803-4018-8905-90B873977FC4}"/>
          </ac:grpSpMkLst>
        </pc:grpChg>
        <pc:grpChg chg="add del mod">
          <ac:chgData name="GUY Margaux" userId="e01a3446-2140-426a-aa3c-4bc15b164290" providerId="ADAL" clId="{B1EB8964-F517-46F4-877C-BFC95192D7DA}" dt="2024-08-20T14:04:20.205" v="3694" actId="21"/>
          <ac:grpSpMkLst>
            <pc:docMk/>
            <pc:sldMk cId="1114374524" sldId="335"/>
            <ac:grpSpMk id="6902" creationId="{B50A772E-3509-4FC9-91B0-78724EDF8EDE}"/>
          </ac:grpSpMkLst>
        </pc:grpChg>
        <pc:grpChg chg="add del mod">
          <ac:chgData name="GUY Margaux" userId="e01a3446-2140-426a-aa3c-4bc15b164290" providerId="ADAL" clId="{B1EB8964-F517-46F4-877C-BFC95192D7DA}" dt="2024-08-20T14:04:20.205" v="3694" actId="21"/>
          <ac:grpSpMkLst>
            <pc:docMk/>
            <pc:sldMk cId="1114374524" sldId="335"/>
            <ac:grpSpMk id="6910" creationId="{62A3427D-08AD-48D7-A6A4-108F822D474E}"/>
          </ac:grpSpMkLst>
        </pc:grpChg>
        <pc:grpChg chg="add mod">
          <ac:chgData name="GUY Margaux" userId="e01a3446-2140-426a-aa3c-4bc15b164290" providerId="ADAL" clId="{B1EB8964-F517-46F4-877C-BFC95192D7DA}" dt="2024-08-20T14:05:22.092" v="3711" actId="1076"/>
          <ac:grpSpMkLst>
            <pc:docMk/>
            <pc:sldMk cId="1114374524" sldId="335"/>
            <ac:grpSpMk id="6913" creationId="{40FA68D3-4E03-4108-BCD8-F6FE2E0BFA21}"/>
          </ac:grpSpMkLst>
        </pc:grpChg>
        <pc:grpChg chg="add mod">
          <ac:chgData name="GUY Margaux" userId="e01a3446-2140-426a-aa3c-4bc15b164290" providerId="ADAL" clId="{B1EB8964-F517-46F4-877C-BFC95192D7DA}" dt="2024-08-20T14:04:57.252" v="3705" actId="164"/>
          <ac:grpSpMkLst>
            <pc:docMk/>
            <pc:sldMk cId="1114374524" sldId="335"/>
            <ac:grpSpMk id="6925" creationId="{C29AA798-B05C-488B-97BE-B4940985153D}"/>
          </ac:grpSpMkLst>
        </pc:grpChg>
        <pc:grpChg chg="add mod">
          <ac:chgData name="GUY Margaux" userId="e01a3446-2140-426a-aa3c-4bc15b164290" providerId="ADAL" clId="{B1EB8964-F517-46F4-877C-BFC95192D7DA}" dt="2024-08-20T14:04:43.358" v="3702" actId="164"/>
          <ac:grpSpMkLst>
            <pc:docMk/>
            <pc:sldMk cId="1114374524" sldId="335"/>
            <ac:grpSpMk id="6947" creationId="{4B79E8F5-3BA6-4947-8DD1-B65F47F56A74}"/>
          </ac:grpSpMkLst>
        </pc:grpChg>
        <pc:grpChg chg="add mod">
          <ac:chgData name="GUY Margaux" userId="e01a3446-2140-426a-aa3c-4bc15b164290" providerId="ADAL" clId="{B1EB8964-F517-46F4-877C-BFC95192D7DA}" dt="2024-08-20T14:04:43.358" v="3702" actId="164"/>
          <ac:grpSpMkLst>
            <pc:docMk/>
            <pc:sldMk cId="1114374524" sldId="335"/>
            <ac:grpSpMk id="6955" creationId="{86717F06-FB58-4A21-B59B-D9F80C038DFD}"/>
          </ac:grpSpMkLst>
        </pc:grpChg>
        <pc:grpChg chg="add mod">
          <ac:chgData name="GUY Margaux" userId="e01a3446-2140-426a-aa3c-4bc15b164290" providerId="ADAL" clId="{B1EB8964-F517-46F4-877C-BFC95192D7DA}" dt="2024-08-20T14:04:34.655" v="3701"/>
          <ac:grpSpMkLst>
            <pc:docMk/>
            <pc:sldMk cId="1114374524" sldId="335"/>
            <ac:grpSpMk id="6963" creationId="{51812596-C2DE-4D46-8112-BAB4C9D6E574}"/>
          </ac:grpSpMkLst>
        </pc:grpChg>
        <pc:grpChg chg="add del mod">
          <ac:chgData name="GUY Margaux" userId="e01a3446-2140-426a-aa3c-4bc15b164290" providerId="ADAL" clId="{B1EB8964-F517-46F4-877C-BFC95192D7DA}" dt="2024-08-20T14:09:22.396" v="3781" actId="21"/>
          <ac:grpSpMkLst>
            <pc:docMk/>
            <pc:sldMk cId="1114374524" sldId="335"/>
            <ac:grpSpMk id="6966" creationId="{174F3FA8-AF59-46CF-99F7-CC97C7ED0C93}"/>
          </ac:grpSpMkLst>
        </pc:grpChg>
        <pc:grpChg chg="add del mod">
          <ac:chgData name="GUY Margaux" userId="e01a3446-2140-426a-aa3c-4bc15b164290" providerId="ADAL" clId="{B1EB8964-F517-46F4-877C-BFC95192D7DA}" dt="2024-08-20T14:06:35.521" v="3742"/>
          <ac:grpSpMkLst>
            <pc:docMk/>
            <pc:sldMk cId="1114374524" sldId="335"/>
            <ac:grpSpMk id="6969" creationId="{28370C81-F5C3-41C2-8F4A-F6FFEBEEBF12}"/>
          </ac:grpSpMkLst>
        </pc:grpChg>
        <pc:grpChg chg="add del mod">
          <ac:chgData name="GUY Margaux" userId="e01a3446-2140-426a-aa3c-4bc15b164290" providerId="ADAL" clId="{B1EB8964-F517-46F4-877C-BFC95192D7DA}" dt="2024-08-20T14:06:35.521" v="3742"/>
          <ac:grpSpMkLst>
            <pc:docMk/>
            <pc:sldMk cId="1114374524" sldId="335"/>
            <ac:grpSpMk id="6977" creationId="{3F7C4F49-25D2-451F-B2A1-AAD9768EA825}"/>
          </ac:grpSpMkLst>
        </pc:grpChg>
        <pc:grpChg chg="add del mod">
          <ac:chgData name="GUY Margaux" userId="e01a3446-2140-426a-aa3c-4bc15b164290" providerId="ADAL" clId="{B1EB8964-F517-46F4-877C-BFC95192D7DA}" dt="2024-08-20T14:08:08.352" v="3768"/>
          <ac:grpSpMkLst>
            <pc:docMk/>
            <pc:sldMk cId="1114374524" sldId="335"/>
            <ac:grpSpMk id="6980" creationId="{C8D9A19B-9CE7-48AD-8843-081F1D6B6CB7}"/>
          </ac:grpSpMkLst>
        </pc:grpChg>
        <pc:grpChg chg="add del mod">
          <ac:chgData name="GUY Margaux" userId="e01a3446-2140-426a-aa3c-4bc15b164290" providerId="ADAL" clId="{B1EB8964-F517-46F4-877C-BFC95192D7DA}" dt="2024-08-20T14:08:08.352" v="3768"/>
          <ac:grpSpMkLst>
            <pc:docMk/>
            <pc:sldMk cId="1114374524" sldId="335"/>
            <ac:grpSpMk id="6988" creationId="{3D4242D8-7E0D-494A-A79A-B40EE8EFB18D}"/>
          </ac:grpSpMkLst>
        </pc:grpChg>
        <pc:grpChg chg="add del mod">
          <ac:chgData name="GUY Margaux" userId="e01a3446-2140-426a-aa3c-4bc15b164290" providerId="ADAL" clId="{B1EB8964-F517-46F4-877C-BFC95192D7DA}" dt="2024-08-20T14:08:08.352" v="3768"/>
          <ac:grpSpMkLst>
            <pc:docMk/>
            <pc:sldMk cId="1114374524" sldId="335"/>
            <ac:grpSpMk id="6996" creationId="{61216333-14A0-4295-B690-5787992A3DA0}"/>
          </ac:grpSpMkLst>
        </pc:grpChg>
        <pc:grpChg chg="add del mod">
          <ac:chgData name="GUY Margaux" userId="e01a3446-2140-426a-aa3c-4bc15b164290" providerId="ADAL" clId="{B1EB8964-F517-46F4-877C-BFC95192D7DA}" dt="2024-08-20T14:08:02.728" v="3764"/>
          <ac:grpSpMkLst>
            <pc:docMk/>
            <pc:sldMk cId="1114374524" sldId="335"/>
            <ac:grpSpMk id="6999" creationId="{9C0ECA77-9279-41C6-8E36-988B3A543DA7}"/>
          </ac:grpSpMkLst>
        </pc:grpChg>
        <pc:grpChg chg="add del mod">
          <ac:chgData name="GUY Margaux" userId="e01a3446-2140-426a-aa3c-4bc15b164290" providerId="ADAL" clId="{B1EB8964-F517-46F4-877C-BFC95192D7DA}" dt="2024-08-20T14:08:02.728" v="3764"/>
          <ac:grpSpMkLst>
            <pc:docMk/>
            <pc:sldMk cId="1114374524" sldId="335"/>
            <ac:grpSpMk id="7007" creationId="{FC3F86CD-05A5-46D5-92C8-54CAC8B45847}"/>
          </ac:grpSpMkLst>
        </pc:grpChg>
        <pc:grpChg chg="add del mod">
          <ac:chgData name="GUY Margaux" userId="e01a3446-2140-426a-aa3c-4bc15b164290" providerId="ADAL" clId="{B1EB8964-F517-46F4-877C-BFC95192D7DA}" dt="2024-08-20T14:08:02.728" v="3764"/>
          <ac:grpSpMkLst>
            <pc:docMk/>
            <pc:sldMk cId="1114374524" sldId="335"/>
            <ac:grpSpMk id="7015" creationId="{A585A6BA-D18E-4EE5-BB68-5FF4D0C9810F}"/>
          </ac:grpSpMkLst>
        </pc:grpChg>
        <pc:grpChg chg="add del mod">
          <ac:chgData name="GUY Margaux" userId="e01a3446-2140-426a-aa3c-4bc15b164290" providerId="ADAL" clId="{B1EB8964-F517-46F4-877C-BFC95192D7DA}" dt="2024-08-20T14:08:26.865" v="3775"/>
          <ac:grpSpMkLst>
            <pc:docMk/>
            <pc:sldMk cId="1114374524" sldId="335"/>
            <ac:grpSpMk id="7018" creationId="{6EE26322-7960-4B95-8DDE-0BDF570BABAA}"/>
          </ac:grpSpMkLst>
        </pc:grpChg>
        <pc:grpChg chg="add del mod">
          <ac:chgData name="GUY Margaux" userId="e01a3446-2140-426a-aa3c-4bc15b164290" providerId="ADAL" clId="{B1EB8964-F517-46F4-877C-BFC95192D7DA}" dt="2024-08-20T14:08:26.865" v="3775"/>
          <ac:grpSpMkLst>
            <pc:docMk/>
            <pc:sldMk cId="1114374524" sldId="335"/>
            <ac:grpSpMk id="7026" creationId="{D4852B37-0A2F-46FD-871E-6A4575A253F0}"/>
          </ac:grpSpMkLst>
        </pc:grpChg>
        <pc:grpChg chg="add del mod">
          <ac:chgData name="GUY Margaux" userId="e01a3446-2140-426a-aa3c-4bc15b164290" providerId="ADAL" clId="{B1EB8964-F517-46F4-877C-BFC95192D7DA}" dt="2024-08-20T14:08:26.865" v="3775"/>
          <ac:grpSpMkLst>
            <pc:docMk/>
            <pc:sldMk cId="1114374524" sldId="335"/>
            <ac:grpSpMk id="7034" creationId="{1E55817F-46A6-4536-AB22-4C777CD662BF}"/>
          </ac:grpSpMkLst>
        </pc:grpChg>
        <pc:grpChg chg="add del mod">
          <ac:chgData name="GUY Margaux" userId="e01a3446-2140-426a-aa3c-4bc15b164290" providerId="ADAL" clId="{B1EB8964-F517-46F4-877C-BFC95192D7DA}" dt="2024-08-20T14:10:07.798" v="3787" actId="21"/>
          <ac:grpSpMkLst>
            <pc:docMk/>
            <pc:sldMk cId="1114374524" sldId="335"/>
            <ac:grpSpMk id="7037" creationId="{E8E1C3EC-4B24-4118-8C79-F14D6D2B44CA}"/>
          </ac:grpSpMkLst>
        </pc:grpChg>
        <pc:grpChg chg="add del mod">
          <ac:chgData name="GUY Margaux" userId="e01a3446-2140-426a-aa3c-4bc15b164290" providerId="ADAL" clId="{B1EB8964-F517-46F4-877C-BFC95192D7DA}" dt="2024-08-20T14:10:07.798" v="3787" actId="21"/>
          <ac:grpSpMkLst>
            <pc:docMk/>
            <pc:sldMk cId="1114374524" sldId="335"/>
            <ac:grpSpMk id="7045" creationId="{AB72879C-9C05-4D18-AC71-728A94948502}"/>
          </ac:grpSpMkLst>
        </pc:grpChg>
        <pc:grpChg chg="add del mod">
          <ac:chgData name="GUY Margaux" userId="e01a3446-2140-426a-aa3c-4bc15b164290" providerId="ADAL" clId="{B1EB8964-F517-46F4-877C-BFC95192D7DA}" dt="2024-08-20T14:11:04.783" v="3802" actId="21"/>
          <ac:grpSpMkLst>
            <pc:docMk/>
            <pc:sldMk cId="1114374524" sldId="335"/>
            <ac:grpSpMk id="7048" creationId="{7D698B8B-3B4A-45DA-812C-9C0697A597B2}"/>
          </ac:grpSpMkLst>
        </pc:grpChg>
        <pc:grpChg chg="add del mod">
          <ac:chgData name="GUY Margaux" userId="e01a3446-2140-426a-aa3c-4bc15b164290" providerId="ADAL" clId="{B1EB8964-F517-46F4-877C-BFC95192D7DA}" dt="2024-08-20T14:11:04.783" v="3802" actId="21"/>
          <ac:grpSpMkLst>
            <pc:docMk/>
            <pc:sldMk cId="1114374524" sldId="335"/>
            <ac:grpSpMk id="7056" creationId="{A3594D2D-255E-4697-A870-204B5B29E745}"/>
          </ac:grpSpMkLst>
        </pc:grpChg>
        <pc:grpChg chg="add del mod">
          <ac:chgData name="GUY Margaux" userId="e01a3446-2140-426a-aa3c-4bc15b164290" providerId="ADAL" clId="{B1EB8964-F517-46F4-877C-BFC95192D7DA}" dt="2024-08-20T14:11:04.783" v="3802" actId="21"/>
          <ac:grpSpMkLst>
            <pc:docMk/>
            <pc:sldMk cId="1114374524" sldId="335"/>
            <ac:grpSpMk id="7064" creationId="{15D41B0E-2932-4C0D-9350-7D8E2F9B2072}"/>
          </ac:grpSpMkLst>
        </pc:grpChg>
        <pc:grpChg chg="add del mod">
          <ac:chgData name="GUY Margaux" userId="e01a3446-2140-426a-aa3c-4bc15b164290" providerId="ADAL" clId="{B1EB8964-F517-46F4-877C-BFC95192D7DA}" dt="2024-08-20T14:11:34.740" v="3811" actId="21"/>
          <ac:grpSpMkLst>
            <pc:docMk/>
            <pc:sldMk cId="1114374524" sldId="335"/>
            <ac:grpSpMk id="7067" creationId="{E20C04F9-D850-47EF-BE60-ABA0A0A1AB1B}"/>
          </ac:grpSpMkLst>
        </pc:grpChg>
        <pc:grpChg chg="add del mod">
          <ac:chgData name="GUY Margaux" userId="e01a3446-2140-426a-aa3c-4bc15b164290" providerId="ADAL" clId="{B1EB8964-F517-46F4-877C-BFC95192D7DA}" dt="2024-08-20T14:11:34.740" v="3811" actId="21"/>
          <ac:grpSpMkLst>
            <pc:docMk/>
            <pc:sldMk cId="1114374524" sldId="335"/>
            <ac:grpSpMk id="7068" creationId="{884D7D1F-330B-42A5-B027-CD0B9E6C273B}"/>
          </ac:grpSpMkLst>
        </pc:grpChg>
        <pc:grpChg chg="add del mod">
          <ac:chgData name="GUY Margaux" userId="e01a3446-2140-426a-aa3c-4bc15b164290" providerId="ADAL" clId="{B1EB8964-F517-46F4-877C-BFC95192D7DA}" dt="2024-08-20T14:11:34.740" v="3811" actId="21"/>
          <ac:grpSpMkLst>
            <pc:docMk/>
            <pc:sldMk cId="1114374524" sldId="335"/>
            <ac:grpSpMk id="7093" creationId="{7AD48299-EA73-470C-A8E2-A75DE9A5472F}"/>
          </ac:grpSpMkLst>
        </pc:grpChg>
        <pc:grpChg chg="add del mod">
          <ac:chgData name="GUY Margaux" userId="e01a3446-2140-426a-aa3c-4bc15b164290" providerId="ADAL" clId="{B1EB8964-F517-46F4-877C-BFC95192D7DA}" dt="2024-08-20T14:11:34.740" v="3811" actId="21"/>
          <ac:grpSpMkLst>
            <pc:docMk/>
            <pc:sldMk cId="1114374524" sldId="335"/>
            <ac:grpSpMk id="7101" creationId="{91D91B18-E271-4D91-BCCF-B7BA25CCBF43}"/>
          </ac:grpSpMkLst>
        </pc:grpChg>
        <pc:grpChg chg="add del mod">
          <ac:chgData name="GUY Margaux" userId="e01a3446-2140-426a-aa3c-4bc15b164290" providerId="ADAL" clId="{B1EB8964-F517-46F4-877C-BFC95192D7DA}" dt="2024-08-20T14:11:34.740" v="3811" actId="21"/>
          <ac:grpSpMkLst>
            <pc:docMk/>
            <pc:sldMk cId="1114374524" sldId="335"/>
            <ac:grpSpMk id="7109" creationId="{64A1A123-AACB-4783-BF7D-9CD976FD8D24}"/>
          </ac:grpSpMkLst>
        </pc:grpChg>
        <pc:grpChg chg="add mod">
          <ac:chgData name="GUY Margaux" userId="e01a3446-2140-426a-aa3c-4bc15b164290" providerId="ADAL" clId="{B1EB8964-F517-46F4-877C-BFC95192D7DA}" dt="2024-08-20T14:11:53.319" v="3814" actId="164"/>
          <ac:grpSpMkLst>
            <pc:docMk/>
            <pc:sldMk cId="1114374524" sldId="335"/>
            <ac:grpSpMk id="7112" creationId="{26617A72-547B-4730-A61E-8E34C86C5FEE}"/>
          </ac:grpSpMkLst>
        </pc:grpChg>
        <pc:grpChg chg="add mod">
          <ac:chgData name="GUY Margaux" userId="e01a3446-2140-426a-aa3c-4bc15b164290" providerId="ADAL" clId="{B1EB8964-F517-46F4-877C-BFC95192D7DA}" dt="2024-08-20T14:12:07.645" v="3819" actId="164"/>
          <ac:grpSpMkLst>
            <pc:docMk/>
            <pc:sldMk cId="1114374524" sldId="335"/>
            <ac:grpSpMk id="7113" creationId="{306436F8-B768-414D-92F9-B23201D041F5}"/>
          </ac:grpSpMkLst>
        </pc:grpChg>
        <pc:grpChg chg="add mod">
          <ac:chgData name="GUY Margaux" userId="e01a3446-2140-426a-aa3c-4bc15b164290" providerId="ADAL" clId="{B1EB8964-F517-46F4-877C-BFC95192D7DA}" dt="2024-08-20T14:12:07.645" v="3819" actId="164"/>
          <ac:grpSpMkLst>
            <pc:docMk/>
            <pc:sldMk cId="1114374524" sldId="335"/>
            <ac:grpSpMk id="7119" creationId="{054FE2EA-7A8E-406F-80EC-5E1131CEA69F}"/>
          </ac:grpSpMkLst>
        </pc:grpChg>
        <pc:grpChg chg="add mod">
          <ac:chgData name="GUY Margaux" userId="e01a3446-2140-426a-aa3c-4bc15b164290" providerId="ADAL" clId="{B1EB8964-F517-46F4-877C-BFC95192D7DA}" dt="2024-08-20T14:11:59.037" v="3816" actId="164"/>
          <ac:grpSpMkLst>
            <pc:docMk/>
            <pc:sldMk cId="1114374524" sldId="335"/>
            <ac:grpSpMk id="7144" creationId="{6FACA1B6-2571-4FB5-B11F-26F04B7B3C48}"/>
          </ac:grpSpMkLst>
        </pc:grpChg>
        <pc:grpChg chg="add mod">
          <ac:chgData name="GUY Margaux" userId="e01a3446-2140-426a-aa3c-4bc15b164290" providerId="ADAL" clId="{B1EB8964-F517-46F4-877C-BFC95192D7DA}" dt="2024-08-20T14:11:59.037" v="3816" actId="164"/>
          <ac:grpSpMkLst>
            <pc:docMk/>
            <pc:sldMk cId="1114374524" sldId="335"/>
            <ac:grpSpMk id="7152" creationId="{061759D7-06D3-41C1-AAD5-F1173CA8675D}"/>
          </ac:grpSpMkLst>
        </pc:grpChg>
        <pc:grpChg chg="add del mod">
          <ac:chgData name="GUY Margaux" userId="e01a3446-2140-426a-aa3c-4bc15b164290" providerId="ADAL" clId="{B1EB8964-F517-46F4-877C-BFC95192D7DA}" dt="2024-08-20T14:12:12.870" v="3822" actId="21"/>
          <ac:grpSpMkLst>
            <pc:docMk/>
            <pc:sldMk cId="1114374524" sldId="335"/>
            <ac:grpSpMk id="7160" creationId="{61C6A82D-4D2B-4D88-916A-3C5CF269C07B}"/>
          </ac:grpSpMkLst>
        </pc:grpChg>
        <pc:grpChg chg="add del mod">
          <ac:chgData name="GUY Margaux" userId="e01a3446-2140-426a-aa3c-4bc15b164290" providerId="ADAL" clId="{B1EB8964-F517-46F4-877C-BFC95192D7DA}" dt="2024-08-20T14:12:00.225" v="3817" actId="21"/>
          <ac:grpSpMkLst>
            <pc:docMk/>
            <pc:sldMk cId="1114374524" sldId="335"/>
            <ac:grpSpMk id="7163" creationId="{C7897D17-FA0D-4514-8E88-A8541EBCED24}"/>
          </ac:grpSpMkLst>
        </pc:grpChg>
        <pc:grpChg chg="add mod">
          <ac:chgData name="GUY Margaux" userId="e01a3446-2140-426a-aa3c-4bc15b164290" providerId="ADAL" clId="{B1EB8964-F517-46F4-877C-BFC95192D7DA}" dt="2024-08-20T14:12:01.651" v="3818"/>
          <ac:grpSpMkLst>
            <pc:docMk/>
            <pc:sldMk cId="1114374524" sldId="335"/>
            <ac:grpSpMk id="7164" creationId="{65759B17-3D4D-451F-9460-4725CDF691E0}"/>
          </ac:grpSpMkLst>
        </pc:grpChg>
        <pc:grpChg chg="mod">
          <ac:chgData name="GUY Margaux" userId="e01a3446-2140-426a-aa3c-4bc15b164290" providerId="ADAL" clId="{B1EB8964-F517-46F4-877C-BFC95192D7DA}" dt="2024-08-20T14:12:01.651" v="3818"/>
          <ac:grpSpMkLst>
            <pc:docMk/>
            <pc:sldMk cId="1114374524" sldId="335"/>
            <ac:grpSpMk id="7165" creationId="{F738B2E7-DC4A-484F-AADC-984EEF6F9FBC}"/>
          </ac:grpSpMkLst>
        </pc:grpChg>
        <pc:grpChg chg="mod">
          <ac:chgData name="GUY Margaux" userId="e01a3446-2140-426a-aa3c-4bc15b164290" providerId="ADAL" clId="{B1EB8964-F517-46F4-877C-BFC95192D7DA}" dt="2024-08-20T14:12:01.651" v="3818"/>
          <ac:grpSpMkLst>
            <pc:docMk/>
            <pc:sldMk cId="1114374524" sldId="335"/>
            <ac:grpSpMk id="7166" creationId="{4B2FFA67-7FBC-47D1-B539-DF70432C4174}"/>
          </ac:grpSpMkLst>
        </pc:grpChg>
        <pc:grpChg chg="add del mod">
          <ac:chgData name="GUY Margaux" userId="e01a3446-2140-426a-aa3c-4bc15b164290" providerId="ADAL" clId="{B1EB8964-F517-46F4-877C-BFC95192D7DA}" dt="2024-08-20T14:12:08.842" v="3820" actId="21"/>
          <ac:grpSpMkLst>
            <pc:docMk/>
            <pc:sldMk cId="1114374524" sldId="335"/>
            <ac:grpSpMk id="7181" creationId="{56149C89-A93B-4F65-BD38-B3BDCDA546E5}"/>
          </ac:grpSpMkLst>
        </pc:grpChg>
        <pc:grpChg chg="add mod">
          <ac:chgData name="GUY Margaux" userId="e01a3446-2140-426a-aa3c-4bc15b164290" providerId="ADAL" clId="{B1EB8964-F517-46F4-877C-BFC95192D7DA}" dt="2024-08-20T14:12:10.236" v="3821"/>
          <ac:grpSpMkLst>
            <pc:docMk/>
            <pc:sldMk cId="1114374524" sldId="335"/>
            <ac:grpSpMk id="7182" creationId="{452779C5-F9C3-45AD-8B03-7D9ADBA8D0A5}"/>
          </ac:grpSpMkLst>
        </pc:grpChg>
        <pc:grpChg chg="mod">
          <ac:chgData name="GUY Margaux" userId="e01a3446-2140-426a-aa3c-4bc15b164290" providerId="ADAL" clId="{B1EB8964-F517-46F4-877C-BFC95192D7DA}" dt="2024-08-20T14:12:10.236" v="3821"/>
          <ac:grpSpMkLst>
            <pc:docMk/>
            <pc:sldMk cId="1114374524" sldId="335"/>
            <ac:grpSpMk id="7183" creationId="{628E1917-2A19-4ADC-BFD7-77B955B7F8F0}"/>
          </ac:grpSpMkLst>
        </pc:grpChg>
        <pc:grpChg chg="mod">
          <ac:chgData name="GUY Margaux" userId="e01a3446-2140-426a-aa3c-4bc15b164290" providerId="ADAL" clId="{B1EB8964-F517-46F4-877C-BFC95192D7DA}" dt="2024-08-20T14:12:10.236" v="3821"/>
          <ac:grpSpMkLst>
            <pc:docMk/>
            <pc:sldMk cId="1114374524" sldId="335"/>
            <ac:grpSpMk id="7184" creationId="{49C5C55E-8755-44CA-B5DD-88C0F3CBEB06}"/>
          </ac:grpSpMkLst>
        </pc:grpChg>
        <pc:grpChg chg="add mod">
          <ac:chgData name="GUY Margaux" userId="e01a3446-2140-426a-aa3c-4bc15b164290" providerId="ADAL" clId="{B1EB8964-F517-46F4-877C-BFC95192D7DA}" dt="2024-08-20T14:12:13.403" v="3823"/>
          <ac:grpSpMkLst>
            <pc:docMk/>
            <pc:sldMk cId="1114374524" sldId="335"/>
            <ac:grpSpMk id="7214" creationId="{49A782CA-FDCC-43C9-BB2A-FDEFAF995962}"/>
          </ac:grpSpMkLst>
        </pc:grpChg>
        <pc:grpChg chg="add del mod">
          <ac:chgData name="GUY Margaux" userId="e01a3446-2140-426a-aa3c-4bc15b164290" providerId="ADAL" clId="{B1EB8964-F517-46F4-877C-BFC95192D7DA}" dt="2024-08-20T14:15:46.824" v="3836" actId="21"/>
          <ac:grpSpMkLst>
            <pc:docMk/>
            <pc:sldMk cId="1114374524" sldId="335"/>
            <ac:grpSpMk id="7217" creationId="{CF87D0DC-6096-41AB-8B55-938AA81DD324}"/>
          </ac:grpSpMkLst>
        </pc:grpChg>
        <pc:grpChg chg="add del mod">
          <ac:chgData name="GUY Margaux" userId="e01a3446-2140-426a-aa3c-4bc15b164290" providerId="ADAL" clId="{B1EB8964-F517-46F4-877C-BFC95192D7DA}" dt="2024-08-20T14:15:46.824" v="3836" actId="21"/>
          <ac:grpSpMkLst>
            <pc:docMk/>
            <pc:sldMk cId="1114374524" sldId="335"/>
            <ac:grpSpMk id="7219" creationId="{91BDF755-E828-4089-B20F-6C9B2815F9B4}"/>
          </ac:grpSpMkLst>
        </pc:grpChg>
        <pc:grpChg chg="add del mod">
          <ac:chgData name="GUY Margaux" userId="e01a3446-2140-426a-aa3c-4bc15b164290" providerId="ADAL" clId="{B1EB8964-F517-46F4-877C-BFC95192D7DA}" dt="2024-08-20T14:16:08.236" v="3843" actId="21"/>
          <ac:grpSpMkLst>
            <pc:docMk/>
            <pc:sldMk cId="1114374524" sldId="335"/>
            <ac:grpSpMk id="7222" creationId="{C2504005-6739-4896-87F3-36BA1EA64335}"/>
          </ac:grpSpMkLst>
        </pc:grpChg>
        <pc:grpChg chg="add del mod">
          <ac:chgData name="GUY Margaux" userId="e01a3446-2140-426a-aa3c-4bc15b164290" providerId="ADAL" clId="{B1EB8964-F517-46F4-877C-BFC95192D7DA}" dt="2024-08-20T14:16:08.236" v="3843" actId="21"/>
          <ac:grpSpMkLst>
            <pc:docMk/>
            <pc:sldMk cId="1114374524" sldId="335"/>
            <ac:grpSpMk id="7223" creationId="{9F31FA80-5EDA-4E33-9C37-B4A6B49A3561}"/>
          </ac:grpSpMkLst>
        </pc:grpChg>
        <pc:grpChg chg="add del mod">
          <ac:chgData name="GUY Margaux" userId="e01a3446-2140-426a-aa3c-4bc15b164290" providerId="ADAL" clId="{B1EB8964-F517-46F4-877C-BFC95192D7DA}" dt="2024-08-20T14:16:08.236" v="3843" actId="21"/>
          <ac:grpSpMkLst>
            <pc:docMk/>
            <pc:sldMk cId="1114374524" sldId="335"/>
            <ac:grpSpMk id="7232" creationId="{6F9E4BDB-8205-48C3-8AE8-FA1CE21B309D}"/>
          </ac:grpSpMkLst>
        </pc:grpChg>
        <pc:grpChg chg="add del mod">
          <ac:chgData name="GUY Margaux" userId="e01a3446-2140-426a-aa3c-4bc15b164290" providerId="ADAL" clId="{B1EB8964-F517-46F4-877C-BFC95192D7DA}" dt="2024-08-20T14:16:52.833" v="3855" actId="165"/>
          <ac:grpSpMkLst>
            <pc:docMk/>
            <pc:sldMk cId="1114374524" sldId="335"/>
            <ac:grpSpMk id="7235" creationId="{97CA77AC-A205-4C57-B53F-B07AEE58A2CC}"/>
          </ac:grpSpMkLst>
        </pc:grpChg>
        <pc:grpChg chg="add del mod">
          <ac:chgData name="GUY Margaux" userId="e01a3446-2140-426a-aa3c-4bc15b164290" providerId="ADAL" clId="{B1EB8964-F517-46F4-877C-BFC95192D7DA}" dt="2024-08-20T14:17:12.632" v="3862" actId="21"/>
          <ac:grpSpMkLst>
            <pc:docMk/>
            <pc:sldMk cId="1114374524" sldId="335"/>
            <ac:grpSpMk id="7236" creationId="{BF07C3BC-7A29-4F0A-8530-C5F28264C9F2}"/>
          </ac:grpSpMkLst>
        </pc:grpChg>
        <pc:grpChg chg="add del mod">
          <ac:chgData name="GUY Margaux" userId="e01a3446-2140-426a-aa3c-4bc15b164290" providerId="ADAL" clId="{B1EB8964-F517-46F4-877C-BFC95192D7DA}" dt="2024-08-20T14:17:12.632" v="3862" actId="21"/>
          <ac:grpSpMkLst>
            <pc:docMk/>
            <pc:sldMk cId="1114374524" sldId="335"/>
            <ac:grpSpMk id="7237" creationId="{390ADC64-F9EC-490D-8CFF-81BF1DE9119F}"/>
          </ac:grpSpMkLst>
        </pc:grpChg>
        <pc:grpChg chg="add del mod">
          <ac:chgData name="GUY Margaux" userId="e01a3446-2140-426a-aa3c-4bc15b164290" providerId="ADAL" clId="{B1EB8964-F517-46F4-877C-BFC95192D7DA}" dt="2024-08-20T14:17:12.632" v="3862" actId="21"/>
          <ac:grpSpMkLst>
            <pc:docMk/>
            <pc:sldMk cId="1114374524" sldId="335"/>
            <ac:grpSpMk id="7245" creationId="{86A2A35E-C051-41EE-A367-23B9534B216A}"/>
          </ac:grpSpMkLst>
        </pc:grpChg>
        <pc:grpChg chg="add del mod">
          <ac:chgData name="GUY Margaux" userId="e01a3446-2140-426a-aa3c-4bc15b164290" providerId="ADAL" clId="{B1EB8964-F517-46F4-877C-BFC95192D7DA}" dt="2024-08-20T14:17:12.632" v="3862" actId="21"/>
          <ac:grpSpMkLst>
            <pc:docMk/>
            <pc:sldMk cId="1114374524" sldId="335"/>
            <ac:grpSpMk id="7254" creationId="{7E3F742F-8077-46B6-B6B6-8FAAA3940D2F}"/>
          </ac:grpSpMkLst>
        </pc:grpChg>
        <pc:grpChg chg="add del mod">
          <ac:chgData name="GUY Margaux" userId="e01a3446-2140-426a-aa3c-4bc15b164290" providerId="ADAL" clId="{B1EB8964-F517-46F4-877C-BFC95192D7DA}" dt="2024-08-20T14:17:55.076" v="3867" actId="21"/>
          <ac:grpSpMkLst>
            <pc:docMk/>
            <pc:sldMk cId="1114374524" sldId="335"/>
            <ac:grpSpMk id="7257" creationId="{8727ED31-CDDC-4131-8798-4262576C0E12}"/>
          </ac:grpSpMkLst>
        </pc:grpChg>
        <pc:grpChg chg="add del mod">
          <ac:chgData name="GUY Margaux" userId="e01a3446-2140-426a-aa3c-4bc15b164290" providerId="ADAL" clId="{B1EB8964-F517-46F4-877C-BFC95192D7DA}" dt="2024-08-20T14:17:55.076" v="3867" actId="21"/>
          <ac:grpSpMkLst>
            <pc:docMk/>
            <pc:sldMk cId="1114374524" sldId="335"/>
            <ac:grpSpMk id="7258" creationId="{6ECB95D7-F707-4C48-8CA2-99098F414223}"/>
          </ac:grpSpMkLst>
        </pc:grpChg>
        <pc:grpChg chg="add del mod">
          <ac:chgData name="GUY Margaux" userId="e01a3446-2140-426a-aa3c-4bc15b164290" providerId="ADAL" clId="{B1EB8964-F517-46F4-877C-BFC95192D7DA}" dt="2024-08-20T14:17:55.076" v="3867" actId="21"/>
          <ac:grpSpMkLst>
            <pc:docMk/>
            <pc:sldMk cId="1114374524" sldId="335"/>
            <ac:grpSpMk id="7286" creationId="{C5017A2A-3FA2-47CB-8C3F-C3537E9468C0}"/>
          </ac:grpSpMkLst>
        </pc:grpChg>
        <pc:grpChg chg="add del mod">
          <ac:chgData name="GUY Margaux" userId="e01a3446-2140-426a-aa3c-4bc15b164290" providerId="ADAL" clId="{B1EB8964-F517-46F4-877C-BFC95192D7DA}" dt="2024-08-20T14:17:55.076" v="3867" actId="21"/>
          <ac:grpSpMkLst>
            <pc:docMk/>
            <pc:sldMk cId="1114374524" sldId="335"/>
            <ac:grpSpMk id="7294" creationId="{12FC1484-731D-4789-BEC8-0B3F4A3F17DF}"/>
          </ac:grpSpMkLst>
        </pc:grpChg>
        <pc:grpChg chg="add del mod">
          <ac:chgData name="GUY Margaux" userId="e01a3446-2140-426a-aa3c-4bc15b164290" providerId="ADAL" clId="{B1EB8964-F517-46F4-877C-BFC95192D7DA}" dt="2024-08-20T14:18:09.344" v="3869" actId="21"/>
          <ac:grpSpMkLst>
            <pc:docMk/>
            <pc:sldMk cId="1114374524" sldId="335"/>
            <ac:grpSpMk id="7303" creationId="{67177121-78FF-4D2F-AFD0-E08DE13C8770}"/>
          </ac:grpSpMkLst>
        </pc:grpChg>
        <pc:grpChg chg="add del mod">
          <ac:chgData name="GUY Margaux" userId="e01a3446-2140-426a-aa3c-4bc15b164290" providerId="ADAL" clId="{B1EB8964-F517-46F4-877C-BFC95192D7DA}" dt="2024-08-20T14:18:09.344" v="3869" actId="21"/>
          <ac:grpSpMkLst>
            <pc:docMk/>
            <pc:sldMk cId="1114374524" sldId="335"/>
            <ac:grpSpMk id="7306" creationId="{B78B9E1B-2302-48C6-9EF2-B6A6154C2CEB}"/>
          </ac:grpSpMkLst>
        </pc:grpChg>
        <pc:grpChg chg="add del mod">
          <ac:chgData name="GUY Margaux" userId="e01a3446-2140-426a-aa3c-4bc15b164290" providerId="ADAL" clId="{B1EB8964-F517-46F4-877C-BFC95192D7DA}" dt="2024-08-20T14:18:09.344" v="3869" actId="21"/>
          <ac:grpSpMkLst>
            <pc:docMk/>
            <pc:sldMk cId="1114374524" sldId="335"/>
            <ac:grpSpMk id="7309" creationId="{FB3D228E-E511-4F71-A7CC-96E11005A17E}"/>
          </ac:grpSpMkLst>
        </pc:grpChg>
        <pc:grpChg chg="add del mod">
          <ac:chgData name="GUY Margaux" userId="e01a3446-2140-426a-aa3c-4bc15b164290" providerId="ADAL" clId="{B1EB8964-F517-46F4-877C-BFC95192D7DA}" dt="2024-08-20T14:18:09.344" v="3869" actId="21"/>
          <ac:grpSpMkLst>
            <pc:docMk/>
            <pc:sldMk cId="1114374524" sldId="335"/>
            <ac:grpSpMk id="7337" creationId="{42F9A0B9-20C7-42A4-8DBC-E10756EB10E4}"/>
          </ac:grpSpMkLst>
        </pc:grpChg>
        <pc:grpChg chg="add del mod">
          <ac:chgData name="GUY Margaux" userId="e01a3446-2140-426a-aa3c-4bc15b164290" providerId="ADAL" clId="{B1EB8964-F517-46F4-877C-BFC95192D7DA}" dt="2024-08-20T14:18:09.344" v="3869" actId="21"/>
          <ac:grpSpMkLst>
            <pc:docMk/>
            <pc:sldMk cId="1114374524" sldId="335"/>
            <ac:grpSpMk id="7345" creationId="{9AB2E946-55F4-4EB2-AEA1-E7896FDDEAC8}"/>
          </ac:grpSpMkLst>
        </pc:grpChg>
        <pc:grpChg chg="add del mod">
          <ac:chgData name="GUY Margaux" userId="e01a3446-2140-426a-aa3c-4bc15b164290" providerId="ADAL" clId="{B1EB8964-F517-46F4-877C-BFC95192D7DA}" dt="2024-08-20T14:18:39.651" v="3879" actId="21"/>
          <ac:grpSpMkLst>
            <pc:docMk/>
            <pc:sldMk cId="1114374524" sldId="335"/>
            <ac:grpSpMk id="7353" creationId="{829D03A2-FE37-4AC7-A852-144F7992DBC5}"/>
          </ac:grpSpMkLst>
        </pc:grpChg>
        <pc:grpChg chg="add mod">
          <ac:chgData name="GUY Margaux" userId="e01a3446-2140-426a-aa3c-4bc15b164290" providerId="ADAL" clId="{B1EB8964-F517-46F4-877C-BFC95192D7DA}" dt="2024-08-20T14:18:28.935" v="3877"/>
          <ac:grpSpMkLst>
            <pc:docMk/>
            <pc:sldMk cId="1114374524" sldId="335"/>
            <ac:grpSpMk id="7356" creationId="{8579AB44-F6F4-41C2-9AED-DC1B6EB3936B}"/>
          </ac:grpSpMkLst>
        </pc:grpChg>
        <pc:grpChg chg="add mod">
          <ac:chgData name="GUY Margaux" userId="e01a3446-2140-426a-aa3c-4bc15b164290" providerId="ADAL" clId="{B1EB8964-F517-46F4-877C-BFC95192D7DA}" dt="2024-08-20T14:18:44.039" v="3880" actId="164"/>
          <ac:grpSpMkLst>
            <pc:docMk/>
            <pc:sldMk cId="1114374524" sldId="335"/>
            <ac:grpSpMk id="7359" creationId="{B254412B-563D-4703-BD1F-3F2B8330F5F2}"/>
          </ac:grpSpMkLst>
        </pc:grpChg>
        <pc:grpChg chg="add mod">
          <ac:chgData name="GUY Margaux" userId="e01a3446-2140-426a-aa3c-4bc15b164290" providerId="ADAL" clId="{B1EB8964-F517-46F4-877C-BFC95192D7DA}" dt="2024-08-20T14:18:44.039" v="3880" actId="164"/>
          <ac:grpSpMkLst>
            <pc:docMk/>
            <pc:sldMk cId="1114374524" sldId="335"/>
            <ac:grpSpMk id="7362" creationId="{61112195-DD1F-4189-BFD3-E2806323702B}"/>
          </ac:grpSpMkLst>
        </pc:grpChg>
        <pc:grpChg chg="add mod">
          <ac:chgData name="GUY Margaux" userId="e01a3446-2140-426a-aa3c-4bc15b164290" providerId="ADAL" clId="{B1EB8964-F517-46F4-877C-BFC95192D7DA}" dt="2024-08-20T14:18:35.111" v="3878" actId="164"/>
          <ac:grpSpMkLst>
            <pc:docMk/>
            <pc:sldMk cId="1114374524" sldId="335"/>
            <ac:grpSpMk id="7390" creationId="{AC9C7496-5E5D-4BD7-85BC-89302458B60B}"/>
          </ac:grpSpMkLst>
        </pc:grpChg>
        <pc:grpChg chg="add mod">
          <ac:chgData name="GUY Margaux" userId="e01a3446-2140-426a-aa3c-4bc15b164290" providerId="ADAL" clId="{B1EB8964-F517-46F4-877C-BFC95192D7DA}" dt="2024-08-20T14:18:35.111" v="3878" actId="164"/>
          <ac:grpSpMkLst>
            <pc:docMk/>
            <pc:sldMk cId="1114374524" sldId="335"/>
            <ac:grpSpMk id="7398" creationId="{865BE795-BBF8-475E-8501-AC10BC73FF87}"/>
          </ac:grpSpMkLst>
        </pc:grpChg>
        <pc:grpChg chg="add del mod">
          <ac:chgData name="GUY Margaux" userId="e01a3446-2140-426a-aa3c-4bc15b164290" providerId="ADAL" clId="{B1EB8964-F517-46F4-877C-BFC95192D7DA}" dt="2024-08-20T14:18:58.677" v="3884" actId="21"/>
          <ac:grpSpMkLst>
            <pc:docMk/>
            <pc:sldMk cId="1114374524" sldId="335"/>
            <ac:grpSpMk id="7406" creationId="{FBCE9762-D8B2-47A6-A6A2-401526768DD5}"/>
          </ac:grpSpMkLst>
        </pc:grpChg>
        <pc:grpChg chg="add mod">
          <ac:chgData name="GUY Margaux" userId="e01a3446-2140-426a-aa3c-4bc15b164290" providerId="ADAL" clId="{B1EB8964-F517-46F4-877C-BFC95192D7DA}" dt="2024-08-20T14:18:45.364" v="3881"/>
          <ac:grpSpMkLst>
            <pc:docMk/>
            <pc:sldMk cId="1114374524" sldId="335"/>
            <ac:grpSpMk id="7420" creationId="{736DB1A3-43C4-4DAE-90C3-BCE8DD5B0615}"/>
          </ac:grpSpMkLst>
        </pc:grpChg>
        <pc:grpChg chg="mod">
          <ac:chgData name="GUY Margaux" userId="e01a3446-2140-426a-aa3c-4bc15b164290" providerId="ADAL" clId="{B1EB8964-F517-46F4-877C-BFC95192D7DA}" dt="2024-08-20T14:18:45.364" v="3881"/>
          <ac:grpSpMkLst>
            <pc:docMk/>
            <pc:sldMk cId="1114374524" sldId="335"/>
            <ac:grpSpMk id="7421" creationId="{02F92F02-A58C-4BF0-8FEC-A82DEB153963}"/>
          </ac:grpSpMkLst>
        </pc:grpChg>
        <pc:grpChg chg="mod">
          <ac:chgData name="GUY Margaux" userId="e01a3446-2140-426a-aa3c-4bc15b164290" providerId="ADAL" clId="{B1EB8964-F517-46F4-877C-BFC95192D7DA}" dt="2024-08-20T14:18:45.364" v="3881"/>
          <ac:grpSpMkLst>
            <pc:docMk/>
            <pc:sldMk cId="1114374524" sldId="335"/>
            <ac:grpSpMk id="7422" creationId="{A191DA42-65ED-419C-9268-25E1C3F1B142}"/>
          </ac:grpSpMkLst>
        </pc:grpChg>
        <pc:grpChg chg="add del mod">
          <ac:chgData name="GUY Margaux" userId="e01a3446-2140-426a-aa3c-4bc15b164290" providerId="ADAL" clId="{B1EB8964-F517-46F4-877C-BFC95192D7DA}" dt="2024-08-20T14:19:07.233" v="3886" actId="21"/>
          <ac:grpSpMkLst>
            <pc:docMk/>
            <pc:sldMk cId="1114374524" sldId="335"/>
            <ac:grpSpMk id="7437" creationId="{C020207D-6678-4496-BB9F-E22093175904}"/>
          </ac:grpSpMkLst>
        </pc:grpChg>
        <pc:grpChg chg="mod">
          <ac:chgData name="GUY Margaux" userId="e01a3446-2140-426a-aa3c-4bc15b164290" providerId="ADAL" clId="{B1EB8964-F517-46F4-877C-BFC95192D7DA}" dt="2024-08-20T14:18:50.435" v="3883"/>
          <ac:grpSpMkLst>
            <pc:docMk/>
            <pc:sldMk cId="1114374524" sldId="335"/>
            <ac:grpSpMk id="7438" creationId="{5F29A626-A6DF-47E4-ABDB-F44F490C3D84}"/>
          </ac:grpSpMkLst>
        </pc:grpChg>
        <pc:grpChg chg="mod">
          <ac:chgData name="GUY Margaux" userId="e01a3446-2140-426a-aa3c-4bc15b164290" providerId="ADAL" clId="{B1EB8964-F517-46F4-877C-BFC95192D7DA}" dt="2024-08-20T14:18:50.435" v="3883"/>
          <ac:grpSpMkLst>
            <pc:docMk/>
            <pc:sldMk cId="1114374524" sldId="335"/>
            <ac:grpSpMk id="7439" creationId="{8F28D3E4-BC2A-4A38-8BD3-625A8649EED3}"/>
          </ac:grpSpMkLst>
        </pc:grpChg>
        <pc:grpChg chg="add mod">
          <ac:chgData name="GUY Margaux" userId="e01a3446-2140-426a-aa3c-4bc15b164290" providerId="ADAL" clId="{B1EB8964-F517-46F4-877C-BFC95192D7DA}" dt="2024-08-20T14:19:00.414" v="3885"/>
          <ac:grpSpMkLst>
            <pc:docMk/>
            <pc:sldMk cId="1114374524" sldId="335"/>
            <ac:grpSpMk id="7469" creationId="{7F4AB52D-2310-4884-ADF3-C6C4113A97DB}"/>
          </ac:grpSpMkLst>
        </pc:grpChg>
        <pc:grpChg chg="add mod">
          <ac:chgData name="GUY Margaux" userId="e01a3446-2140-426a-aa3c-4bc15b164290" providerId="ADAL" clId="{B1EB8964-F517-46F4-877C-BFC95192D7DA}" dt="2024-08-20T14:19:08.021" v="3887"/>
          <ac:grpSpMkLst>
            <pc:docMk/>
            <pc:sldMk cId="1114374524" sldId="335"/>
            <ac:grpSpMk id="7483" creationId="{172B6FA1-4E72-4E6C-8C6C-5C09F3D17DEF}"/>
          </ac:grpSpMkLst>
        </pc:grpChg>
        <pc:grpChg chg="mod">
          <ac:chgData name="GUY Margaux" userId="e01a3446-2140-426a-aa3c-4bc15b164290" providerId="ADAL" clId="{B1EB8964-F517-46F4-877C-BFC95192D7DA}" dt="2024-08-20T14:19:08.021" v="3887"/>
          <ac:grpSpMkLst>
            <pc:docMk/>
            <pc:sldMk cId="1114374524" sldId="335"/>
            <ac:grpSpMk id="7484" creationId="{B3BF1EDE-D24E-40B7-9D51-30DC3061324A}"/>
          </ac:grpSpMkLst>
        </pc:grpChg>
        <pc:grpChg chg="mod">
          <ac:chgData name="GUY Margaux" userId="e01a3446-2140-426a-aa3c-4bc15b164290" providerId="ADAL" clId="{B1EB8964-F517-46F4-877C-BFC95192D7DA}" dt="2024-08-20T14:19:08.021" v="3887"/>
          <ac:grpSpMkLst>
            <pc:docMk/>
            <pc:sldMk cId="1114374524" sldId="335"/>
            <ac:grpSpMk id="7485" creationId="{65B8D2E4-970A-42A6-A86B-577516540F4E}"/>
          </ac:grpSpMkLst>
        </pc:grpChg>
        <pc:grpChg chg="add del mod">
          <ac:chgData name="GUY Margaux" userId="e01a3446-2140-426a-aa3c-4bc15b164290" providerId="ADAL" clId="{B1EB8964-F517-46F4-877C-BFC95192D7DA}" dt="2024-08-20T14:22:33.638" v="3962"/>
          <ac:grpSpMkLst>
            <pc:docMk/>
            <pc:sldMk cId="1114374524" sldId="335"/>
            <ac:grpSpMk id="7515" creationId="{DDF392F2-E616-43B6-8CF8-630DD85D3323}"/>
          </ac:grpSpMkLst>
        </pc:grpChg>
        <pc:grpChg chg="mod">
          <ac:chgData name="GUY Margaux" userId="e01a3446-2140-426a-aa3c-4bc15b164290" providerId="ADAL" clId="{B1EB8964-F517-46F4-877C-BFC95192D7DA}" dt="2024-08-20T14:22:29.162" v="3961"/>
          <ac:grpSpMkLst>
            <pc:docMk/>
            <pc:sldMk cId="1114374524" sldId="335"/>
            <ac:grpSpMk id="7516" creationId="{E53994D0-E0AB-47E5-A826-04D1598CB210}"/>
          </ac:grpSpMkLst>
        </pc:grpChg>
        <pc:grpChg chg="mod">
          <ac:chgData name="GUY Margaux" userId="e01a3446-2140-426a-aa3c-4bc15b164290" providerId="ADAL" clId="{B1EB8964-F517-46F4-877C-BFC95192D7DA}" dt="2024-08-20T14:22:29.162" v="3961"/>
          <ac:grpSpMkLst>
            <pc:docMk/>
            <pc:sldMk cId="1114374524" sldId="335"/>
            <ac:grpSpMk id="7517" creationId="{60967F93-4B3C-45A2-BA39-9EDF821066B8}"/>
          </ac:grpSpMkLst>
        </pc:grpChg>
        <pc:grpChg chg="add del mod">
          <ac:chgData name="GUY Margaux" userId="e01a3446-2140-426a-aa3c-4bc15b164290" providerId="ADAL" clId="{B1EB8964-F517-46F4-877C-BFC95192D7DA}" dt="2024-08-20T14:25:08.375" v="4010" actId="21"/>
          <ac:grpSpMkLst>
            <pc:docMk/>
            <pc:sldMk cId="1114374524" sldId="335"/>
            <ac:grpSpMk id="7547" creationId="{6DAC2C45-9766-4CCD-8007-4E398E8CE8A1}"/>
          </ac:grpSpMkLst>
        </pc:grpChg>
        <pc:grpChg chg="add del mod">
          <ac:chgData name="GUY Margaux" userId="e01a3446-2140-426a-aa3c-4bc15b164290" providerId="ADAL" clId="{B1EB8964-F517-46F4-877C-BFC95192D7DA}" dt="2024-08-20T14:25:58.915" v="4025" actId="21"/>
          <ac:grpSpMkLst>
            <pc:docMk/>
            <pc:sldMk cId="1114374524" sldId="335"/>
            <ac:grpSpMk id="7556" creationId="{19FC1FED-FBA9-459A-8196-3CC46FBA3CAC}"/>
          </ac:grpSpMkLst>
        </pc:grpChg>
        <pc:grpChg chg="add del mod">
          <ac:chgData name="GUY Margaux" userId="e01a3446-2140-426a-aa3c-4bc15b164290" providerId="ADAL" clId="{B1EB8964-F517-46F4-877C-BFC95192D7DA}" dt="2024-08-20T14:25:58.915" v="4025" actId="21"/>
          <ac:grpSpMkLst>
            <pc:docMk/>
            <pc:sldMk cId="1114374524" sldId="335"/>
            <ac:grpSpMk id="7564" creationId="{62BBAFC9-F785-4632-B1CA-230AC1E4DB42}"/>
          </ac:grpSpMkLst>
        </pc:grpChg>
        <pc:grpChg chg="add del mod">
          <ac:chgData name="GUY Margaux" userId="e01a3446-2140-426a-aa3c-4bc15b164290" providerId="ADAL" clId="{B1EB8964-F517-46F4-877C-BFC95192D7DA}" dt="2024-08-20T14:25:58.915" v="4025" actId="21"/>
          <ac:grpSpMkLst>
            <pc:docMk/>
            <pc:sldMk cId="1114374524" sldId="335"/>
            <ac:grpSpMk id="7567" creationId="{A4334F78-5D44-4502-BB0C-D59E10DB9CC8}"/>
          </ac:grpSpMkLst>
        </pc:grpChg>
        <pc:grpChg chg="add del mod">
          <ac:chgData name="GUY Margaux" userId="e01a3446-2140-426a-aa3c-4bc15b164290" providerId="ADAL" clId="{B1EB8964-F517-46F4-877C-BFC95192D7DA}" dt="2024-08-20T14:27:35.209" v="4048" actId="21"/>
          <ac:grpSpMkLst>
            <pc:docMk/>
            <pc:sldMk cId="1114374524" sldId="335"/>
            <ac:grpSpMk id="7576" creationId="{4116F5A6-61DA-4F6C-A10F-14E33A05A8BF}"/>
          </ac:grpSpMkLst>
        </pc:grpChg>
        <pc:grpChg chg="add del mod">
          <ac:chgData name="GUY Margaux" userId="e01a3446-2140-426a-aa3c-4bc15b164290" providerId="ADAL" clId="{B1EB8964-F517-46F4-877C-BFC95192D7DA}" dt="2024-08-20T14:27:35.209" v="4048" actId="21"/>
          <ac:grpSpMkLst>
            <pc:docMk/>
            <pc:sldMk cId="1114374524" sldId="335"/>
            <ac:grpSpMk id="7603" creationId="{84FA2E7E-E801-4F9A-B4EA-064CFA116965}"/>
          </ac:grpSpMkLst>
        </pc:grpChg>
        <pc:grpChg chg="add del mod">
          <ac:chgData name="GUY Margaux" userId="e01a3446-2140-426a-aa3c-4bc15b164290" providerId="ADAL" clId="{B1EB8964-F517-46F4-877C-BFC95192D7DA}" dt="2024-08-20T14:27:35.209" v="4048" actId="21"/>
          <ac:grpSpMkLst>
            <pc:docMk/>
            <pc:sldMk cId="1114374524" sldId="335"/>
            <ac:grpSpMk id="7611" creationId="{A3503101-5B00-4638-9DD3-010EDDBB41AF}"/>
          </ac:grpSpMkLst>
        </pc:grpChg>
        <pc:grpChg chg="add del mod">
          <ac:chgData name="GUY Margaux" userId="e01a3446-2140-426a-aa3c-4bc15b164290" providerId="ADAL" clId="{B1EB8964-F517-46F4-877C-BFC95192D7DA}" dt="2024-08-20T14:27:35.209" v="4048" actId="21"/>
          <ac:grpSpMkLst>
            <pc:docMk/>
            <pc:sldMk cId="1114374524" sldId="335"/>
            <ac:grpSpMk id="7614" creationId="{196488DD-5832-4B85-9A94-9E157838A435}"/>
          </ac:grpSpMkLst>
        </pc:grpChg>
        <pc:grpChg chg="add mod">
          <ac:chgData name="GUY Margaux" userId="e01a3446-2140-426a-aa3c-4bc15b164290" providerId="ADAL" clId="{B1EB8964-F517-46F4-877C-BFC95192D7DA}" dt="2024-08-20T14:28:09.816" v="4058" actId="164"/>
          <ac:grpSpMkLst>
            <pc:docMk/>
            <pc:sldMk cId="1114374524" sldId="335"/>
            <ac:grpSpMk id="7623" creationId="{23B56DE0-F107-4B78-9A37-2CC4CF30204C}"/>
          </ac:grpSpMkLst>
        </pc:grpChg>
        <pc:grpChg chg="add mod">
          <ac:chgData name="GUY Margaux" userId="e01a3446-2140-426a-aa3c-4bc15b164290" providerId="ADAL" clId="{B1EB8964-F517-46F4-877C-BFC95192D7DA}" dt="2024-08-20T14:28:09.816" v="4058" actId="164"/>
          <ac:grpSpMkLst>
            <pc:docMk/>
            <pc:sldMk cId="1114374524" sldId="335"/>
            <ac:grpSpMk id="7630" creationId="{02063BCC-CDE8-47E9-8A7D-B1DE216B9D42}"/>
          </ac:grpSpMkLst>
        </pc:grpChg>
        <pc:grpChg chg="add mod">
          <ac:chgData name="GUY Margaux" userId="e01a3446-2140-426a-aa3c-4bc15b164290" providerId="ADAL" clId="{B1EB8964-F517-46F4-877C-BFC95192D7DA}" dt="2024-08-20T14:28:01.974" v="4055" actId="164"/>
          <ac:grpSpMkLst>
            <pc:docMk/>
            <pc:sldMk cId="1114374524" sldId="335"/>
            <ac:grpSpMk id="7657" creationId="{768EE394-DDF5-4325-B9D9-176FE92C7246}"/>
          </ac:grpSpMkLst>
        </pc:grpChg>
        <pc:grpChg chg="add mod">
          <ac:chgData name="GUY Margaux" userId="e01a3446-2140-426a-aa3c-4bc15b164290" providerId="ADAL" clId="{B1EB8964-F517-46F4-877C-BFC95192D7DA}" dt="2024-08-20T14:27:57.400" v="4054"/>
          <ac:grpSpMkLst>
            <pc:docMk/>
            <pc:sldMk cId="1114374524" sldId="335"/>
            <ac:grpSpMk id="7665" creationId="{1900B4C5-4E4A-4D87-9982-49FA0C4B0F87}"/>
          </ac:grpSpMkLst>
        </pc:grpChg>
        <pc:grpChg chg="add mod">
          <ac:chgData name="GUY Margaux" userId="e01a3446-2140-426a-aa3c-4bc15b164290" providerId="ADAL" clId="{B1EB8964-F517-46F4-877C-BFC95192D7DA}" dt="2024-08-20T14:28:01.974" v="4055" actId="164"/>
          <ac:grpSpMkLst>
            <pc:docMk/>
            <pc:sldMk cId="1114374524" sldId="335"/>
            <ac:grpSpMk id="7668" creationId="{8638D66A-49B6-43D4-8E47-2D1DF26B988F}"/>
          </ac:grpSpMkLst>
        </pc:grpChg>
        <pc:grpChg chg="add mod">
          <ac:chgData name="GUY Margaux" userId="e01a3446-2140-426a-aa3c-4bc15b164290" providerId="ADAL" clId="{B1EB8964-F517-46F4-877C-BFC95192D7DA}" dt="2024-08-20T14:28:03.903" v="4057"/>
          <ac:grpSpMkLst>
            <pc:docMk/>
            <pc:sldMk cId="1114374524" sldId="335"/>
            <ac:grpSpMk id="7677" creationId="{8AC1F233-4E17-4CF2-BA8E-C60FAF4BDBA7}"/>
          </ac:grpSpMkLst>
        </pc:grpChg>
        <pc:grpChg chg="mod">
          <ac:chgData name="GUY Margaux" userId="e01a3446-2140-426a-aa3c-4bc15b164290" providerId="ADAL" clId="{B1EB8964-F517-46F4-877C-BFC95192D7DA}" dt="2024-08-20T14:28:03.903" v="4057"/>
          <ac:grpSpMkLst>
            <pc:docMk/>
            <pc:sldMk cId="1114374524" sldId="335"/>
            <ac:grpSpMk id="7678" creationId="{33F3CF66-4998-44F6-A5F3-5E2E7D029696}"/>
          </ac:grpSpMkLst>
        </pc:grpChg>
        <pc:grpChg chg="mod">
          <ac:chgData name="GUY Margaux" userId="e01a3446-2140-426a-aa3c-4bc15b164290" providerId="ADAL" clId="{B1EB8964-F517-46F4-877C-BFC95192D7DA}" dt="2024-08-20T14:28:03.903" v="4057"/>
          <ac:grpSpMkLst>
            <pc:docMk/>
            <pc:sldMk cId="1114374524" sldId="335"/>
            <ac:grpSpMk id="7679" creationId="{2143917E-892F-452F-9D34-BF942178AF45}"/>
          </ac:grpSpMkLst>
        </pc:grpChg>
        <pc:grpChg chg="add mod">
          <ac:chgData name="GUY Margaux" userId="e01a3446-2140-426a-aa3c-4bc15b164290" providerId="ADAL" clId="{B1EB8964-F517-46F4-877C-BFC95192D7DA}" dt="2024-08-20T14:28:11.783" v="4060"/>
          <ac:grpSpMkLst>
            <pc:docMk/>
            <pc:sldMk cId="1114374524" sldId="335"/>
            <ac:grpSpMk id="7695" creationId="{EB500DF8-80A5-42E4-9090-93F8C66CC73D}"/>
          </ac:grpSpMkLst>
        </pc:grpChg>
        <pc:grpChg chg="mod">
          <ac:chgData name="GUY Margaux" userId="e01a3446-2140-426a-aa3c-4bc15b164290" providerId="ADAL" clId="{B1EB8964-F517-46F4-877C-BFC95192D7DA}" dt="2024-08-20T14:28:11.783" v="4060"/>
          <ac:grpSpMkLst>
            <pc:docMk/>
            <pc:sldMk cId="1114374524" sldId="335"/>
            <ac:grpSpMk id="7696" creationId="{1907E30F-D854-452E-A099-996024A431E2}"/>
          </ac:grpSpMkLst>
        </pc:grpChg>
        <pc:grpChg chg="mod">
          <ac:chgData name="GUY Margaux" userId="e01a3446-2140-426a-aa3c-4bc15b164290" providerId="ADAL" clId="{B1EB8964-F517-46F4-877C-BFC95192D7DA}" dt="2024-08-20T14:28:11.783" v="4060"/>
          <ac:grpSpMkLst>
            <pc:docMk/>
            <pc:sldMk cId="1114374524" sldId="335"/>
            <ac:grpSpMk id="7697" creationId="{C202E083-391C-4C64-9AFF-C542FC162C00}"/>
          </ac:grpSpMkLst>
        </pc:grpChg>
        <pc:grpChg chg="add del mod">
          <ac:chgData name="GUY Margaux" userId="e01a3446-2140-426a-aa3c-4bc15b164290" providerId="ADAL" clId="{B1EB8964-F517-46F4-877C-BFC95192D7DA}" dt="2024-08-20T14:28:58.578" v="4065" actId="165"/>
          <ac:grpSpMkLst>
            <pc:docMk/>
            <pc:sldMk cId="1114374524" sldId="335"/>
            <ac:grpSpMk id="7730" creationId="{6077CD0A-ADF5-4384-A18C-6F9160A718AF}"/>
          </ac:grpSpMkLst>
        </pc:grpChg>
        <pc:grpChg chg="add mod">
          <ac:chgData name="GUY Margaux" userId="e01a3446-2140-426a-aa3c-4bc15b164290" providerId="ADAL" clId="{B1EB8964-F517-46F4-877C-BFC95192D7DA}" dt="2024-08-20T14:34:00.193" v="4124"/>
          <ac:grpSpMkLst>
            <pc:docMk/>
            <pc:sldMk cId="1114374524" sldId="335"/>
            <ac:grpSpMk id="7750" creationId="{464A8D47-BA58-464C-8813-182EAE270755}"/>
          </ac:grpSpMkLst>
        </pc:grpChg>
        <pc:grpChg chg="add del mod">
          <ac:chgData name="GUY Margaux" userId="e01a3446-2140-426a-aa3c-4bc15b164290" providerId="ADAL" clId="{B1EB8964-F517-46F4-877C-BFC95192D7DA}" dt="2024-08-20T14:54:35.877" v="4367" actId="478"/>
          <ac:grpSpMkLst>
            <pc:docMk/>
            <pc:sldMk cId="1114374524" sldId="335"/>
            <ac:grpSpMk id="7771" creationId="{B44C4DAF-C6BC-4B1F-9C28-3739FE28252C}"/>
          </ac:grpSpMkLst>
        </pc:grpChg>
        <pc:grpChg chg="add del mod">
          <ac:chgData name="GUY Margaux" userId="e01a3446-2140-426a-aa3c-4bc15b164290" providerId="ADAL" clId="{B1EB8964-F517-46F4-877C-BFC95192D7DA}" dt="2024-08-20T14:54:38.362" v="4370" actId="478"/>
          <ac:grpSpMkLst>
            <pc:docMk/>
            <pc:sldMk cId="1114374524" sldId="335"/>
            <ac:grpSpMk id="7774" creationId="{87350D6A-6406-49FB-8395-67FC318AD09E}"/>
          </ac:grpSpMkLst>
        </pc:grpChg>
        <pc:grpChg chg="add del mod">
          <ac:chgData name="GUY Margaux" userId="e01a3446-2140-426a-aa3c-4bc15b164290" providerId="ADAL" clId="{B1EB8964-F517-46F4-877C-BFC95192D7DA}" dt="2024-08-20T14:54:40.743" v="4373" actId="478"/>
          <ac:grpSpMkLst>
            <pc:docMk/>
            <pc:sldMk cId="1114374524" sldId="335"/>
            <ac:grpSpMk id="7777" creationId="{0A5E55AF-4C04-48DD-B858-0D0A70DEDB20}"/>
          </ac:grpSpMkLst>
        </pc:grpChg>
        <pc:grpChg chg="add del mod">
          <ac:chgData name="GUY Margaux" userId="e01a3446-2140-426a-aa3c-4bc15b164290" providerId="ADAL" clId="{B1EB8964-F517-46F4-877C-BFC95192D7DA}" dt="2024-08-20T14:54:43.514" v="4376" actId="478"/>
          <ac:grpSpMkLst>
            <pc:docMk/>
            <pc:sldMk cId="1114374524" sldId="335"/>
            <ac:grpSpMk id="7780" creationId="{1D1B69C7-9443-4ABC-868C-16BDC039322B}"/>
          </ac:grpSpMkLst>
        </pc:grpChg>
        <pc:picChg chg="add del mod">
          <ac:chgData name="GUY Margaux" userId="e01a3446-2140-426a-aa3c-4bc15b164290" providerId="ADAL" clId="{B1EB8964-F517-46F4-877C-BFC95192D7DA}" dt="2024-08-20T14:41:18.794" v="4187" actId="931"/>
          <ac:picMkLst>
            <pc:docMk/>
            <pc:sldMk cId="1114374524" sldId="335"/>
            <ac:picMk id="532" creationId="{02C293D5-6F78-48B8-83AA-4B8052D995C5}"/>
          </ac:picMkLst>
        </pc:picChg>
        <pc:picChg chg="add del mod modCrop">
          <ac:chgData name="GUY Margaux" userId="e01a3446-2140-426a-aa3c-4bc15b164290" providerId="ADAL" clId="{B1EB8964-F517-46F4-877C-BFC95192D7DA}" dt="2024-08-20T14:54:30.647" v="4362" actId="478"/>
          <ac:picMkLst>
            <pc:docMk/>
            <pc:sldMk cId="1114374524" sldId="335"/>
            <ac:picMk id="534" creationId="{B663A7A6-E768-4D6F-88E7-5FDCAE64B004}"/>
          </ac:picMkLst>
        </pc:picChg>
        <pc:picChg chg="add del mod modCrop">
          <ac:chgData name="GUY Margaux" userId="e01a3446-2140-426a-aa3c-4bc15b164290" providerId="ADAL" clId="{B1EB8964-F517-46F4-877C-BFC95192D7DA}" dt="2024-08-20T14:54:33.736" v="4365" actId="478"/>
          <ac:picMkLst>
            <pc:docMk/>
            <pc:sldMk cId="1114374524" sldId="335"/>
            <ac:picMk id="536" creationId="{7D93CC95-8F0B-467A-AA58-D353969E515A}"/>
          </ac:picMkLst>
        </pc:picChg>
        <pc:picChg chg="add del mod modCrop">
          <ac:chgData name="GUY Margaux" userId="e01a3446-2140-426a-aa3c-4bc15b164290" providerId="ADAL" clId="{B1EB8964-F517-46F4-877C-BFC95192D7DA}" dt="2024-08-20T14:54:36.337" v="4368" actId="478"/>
          <ac:picMkLst>
            <pc:docMk/>
            <pc:sldMk cId="1114374524" sldId="335"/>
            <ac:picMk id="538" creationId="{1F646067-70C2-4E09-9EA5-D321801C88A6}"/>
          </ac:picMkLst>
        </pc:picChg>
        <pc:picChg chg="add del mod modCrop">
          <ac:chgData name="GUY Margaux" userId="e01a3446-2140-426a-aa3c-4bc15b164290" providerId="ADAL" clId="{B1EB8964-F517-46F4-877C-BFC95192D7DA}" dt="2024-08-20T14:54:39.045" v="4371" actId="478"/>
          <ac:picMkLst>
            <pc:docMk/>
            <pc:sldMk cId="1114374524" sldId="335"/>
            <ac:picMk id="540" creationId="{D9CBA4D1-73AD-4014-BBDB-5364C04EBDEC}"/>
          </ac:picMkLst>
        </pc:picChg>
        <pc:picChg chg="add del mod modCrop">
          <ac:chgData name="GUY Margaux" userId="e01a3446-2140-426a-aa3c-4bc15b164290" providerId="ADAL" clId="{B1EB8964-F517-46F4-877C-BFC95192D7DA}" dt="2024-08-20T14:54:41.333" v="4374" actId="478"/>
          <ac:picMkLst>
            <pc:docMk/>
            <pc:sldMk cId="1114374524" sldId="335"/>
            <ac:picMk id="542" creationId="{AE27C516-6BD9-45D3-86BE-1125C75E0DEA}"/>
          </ac:picMkLst>
        </pc:picChg>
        <pc:picChg chg="add del mod modCrop">
          <ac:chgData name="GUY Margaux" userId="e01a3446-2140-426a-aa3c-4bc15b164290" providerId="ADAL" clId="{B1EB8964-F517-46F4-877C-BFC95192D7DA}" dt="2024-08-20T14:54:44.165" v="4377" actId="478"/>
          <ac:picMkLst>
            <pc:docMk/>
            <pc:sldMk cId="1114374524" sldId="335"/>
            <ac:picMk id="544" creationId="{022805CC-F92F-49FB-9F2F-9EAF79544182}"/>
          </ac:picMkLst>
        </pc:picChg>
        <pc:picChg chg="add del">
          <ac:chgData name="GUY Margaux" userId="e01a3446-2140-426a-aa3c-4bc15b164290" providerId="ADAL" clId="{B1EB8964-F517-46F4-877C-BFC95192D7DA}" dt="2024-08-20T14:18:27.812" v="3876"/>
          <ac:picMkLst>
            <pc:docMk/>
            <pc:sldMk cId="1114374524" sldId="335"/>
            <ac:picMk id="7354" creationId="{8B94D5AD-3610-4B2C-A2BC-6DF23A487B31}"/>
          </ac:picMkLst>
        </pc:picChg>
        <pc:picChg chg="add del mod">
          <ac:chgData name="GUY Margaux" userId="e01a3446-2140-426a-aa3c-4bc15b164290" providerId="ADAL" clId="{B1EB8964-F517-46F4-877C-BFC95192D7DA}" dt="2024-08-20T14:54:31.558" v="4363" actId="478"/>
          <ac:picMkLst>
            <pc:docMk/>
            <pc:sldMk cId="1114374524" sldId="335"/>
            <ac:picMk id="7765" creationId="{5135BAF0-5A56-4930-965F-E744950EB141}"/>
          </ac:picMkLst>
        </pc:picChg>
        <pc:picChg chg="add del mod">
          <ac:chgData name="GUY Margaux" userId="e01a3446-2140-426a-aa3c-4bc15b164290" providerId="ADAL" clId="{B1EB8964-F517-46F4-877C-BFC95192D7DA}" dt="2024-08-20T14:54:34.947" v="4366" actId="478"/>
          <ac:picMkLst>
            <pc:docMk/>
            <pc:sldMk cId="1114374524" sldId="335"/>
            <ac:picMk id="7766" creationId="{B597DFAC-0840-4283-A841-4B3FB306BA2D}"/>
          </ac:picMkLst>
        </pc:picChg>
        <pc:picChg chg="add del mod">
          <ac:chgData name="GUY Margaux" userId="e01a3446-2140-426a-aa3c-4bc15b164290" providerId="ADAL" clId="{B1EB8964-F517-46F4-877C-BFC95192D7DA}" dt="2024-08-20T14:54:37.560" v="4369" actId="478"/>
          <ac:picMkLst>
            <pc:docMk/>
            <pc:sldMk cId="1114374524" sldId="335"/>
            <ac:picMk id="7767" creationId="{AD1990F8-BEFD-4584-9C64-F9830C218CFD}"/>
          </ac:picMkLst>
        </pc:picChg>
        <pc:picChg chg="add del mod">
          <ac:chgData name="GUY Margaux" userId="e01a3446-2140-426a-aa3c-4bc15b164290" providerId="ADAL" clId="{B1EB8964-F517-46F4-877C-BFC95192D7DA}" dt="2024-08-20T14:54:39.800" v="4372" actId="478"/>
          <ac:picMkLst>
            <pc:docMk/>
            <pc:sldMk cId="1114374524" sldId="335"/>
            <ac:picMk id="7768" creationId="{7419A195-7926-4B60-8558-C057F315413C}"/>
          </ac:picMkLst>
        </pc:picChg>
        <pc:picChg chg="add del mod">
          <ac:chgData name="GUY Margaux" userId="e01a3446-2140-426a-aa3c-4bc15b164290" providerId="ADAL" clId="{B1EB8964-F517-46F4-877C-BFC95192D7DA}" dt="2024-08-20T14:54:42.565" v="4375" actId="478"/>
          <ac:picMkLst>
            <pc:docMk/>
            <pc:sldMk cId="1114374524" sldId="335"/>
            <ac:picMk id="7769" creationId="{EF960CCE-B541-45E3-95B3-62BAD5B35039}"/>
          </ac:picMkLst>
        </pc:picChg>
        <pc:cxnChg chg="add mod topLvl">
          <ac:chgData name="GUY Margaux" userId="e01a3446-2140-426a-aa3c-4bc15b164290" providerId="ADAL" clId="{B1EB8964-F517-46F4-877C-BFC95192D7DA}" dt="2024-08-20T14:52:39.644" v="4343" actId="164"/>
          <ac:cxnSpMkLst>
            <pc:docMk/>
            <pc:sldMk cId="1114374524" sldId="335"/>
            <ac:cxnSpMk id="547" creationId="{F896D335-91F5-4AFB-929C-C023CCBBB94D}"/>
          </ac:cxnSpMkLst>
        </pc:cxnChg>
        <pc:cxnChg chg="del">
          <ac:chgData name="GUY Margaux" userId="e01a3446-2140-426a-aa3c-4bc15b164290" providerId="ADAL" clId="{B1EB8964-F517-46F4-877C-BFC95192D7DA}" dt="2024-08-20T13:12:54.591" v="2963" actId="478"/>
          <ac:cxnSpMkLst>
            <pc:docMk/>
            <pc:sldMk cId="1114374524" sldId="335"/>
            <ac:cxnSpMk id="568" creationId="{23CAFC73-C4A6-48D6-B85E-075FDE8FFC6E}"/>
          </ac:cxnSpMkLst>
        </pc:cxnChg>
        <pc:cxnChg chg="add mod">
          <ac:chgData name="GUY Margaux" userId="e01a3446-2140-426a-aa3c-4bc15b164290" providerId="ADAL" clId="{B1EB8964-F517-46F4-877C-BFC95192D7DA}" dt="2024-08-20T13:37:07.144" v="3251" actId="164"/>
          <ac:cxnSpMkLst>
            <pc:docMk/>
            <pc:sldMk cId="1114374524" sldId="335"/>
            <ac:cxnSpMk id="5474" creationId="{64DCE222-D7BE-4818-89B1-9BF3442643F2}"/>
          </ac:cxnSpMkLst>
        </pc:cxnChg>
        <pc:cxnChg chg="add mod">
          <ac:chgData name="GUY Margaux" userId="e01a3446-2140-426a-aa3c-4bc15b164290" providerId="ADAL" clId="{B1EB8964-F517-46F4-877C-BFC95192D7DA}" dt="2024-08-20T13:37:07.144" v="3251" actId="164"/>
          <ac:cxnSpMkLst>
            <pc:docMk/>
            <pc:sldMk cId="1114374524" sldId="335"/>
            <ac:cxnSpMk id="5476" creationId="{4830B063-935A-4185-9313-653CA7DB39B1}"/>
          </ac:cxnSpMkLst>
        </pc:cxnChg>
        <pc:cxnChg chg="add mod">
          <ac:chgData name="GUY Margaux" userId="e01a3446-2140-426a-aa3c-4bc15b164290" providerId="ADAL" clId="{B1EB8964-F517-46F4-877C-BFC95192D7DA}" dt="2024-08-20T13:37:07.144" v="3251" actId="164"/>
          <ac:cxnSpMkLst>
            <pc:docMk/>
            <pc:sldMk cId="1114374524" sldId="335"/>
            <ac:cxnSpMk id="5477" creationId="{5A1EA48E-3027-4B47-9BA9-401C754BB80B}"/>
          </ac:cxnSpMkLst>
        </pc:cxnChg>
        <pc:cxnChg chg="add mod">
          <ac:chgData name="GUY Margaux" userId="e01a3446-2140-426a-aa3c-4bc15b164290" providerId="ADAL" clId="{B1EB8964-F517-46F4-877C-BFC95192D7DA}" dt="2024-08-20T13:37:07.144" v="3251" actId="164"/>
          <ac:cxnSpMkLst>
            <pc:docMk/>
            <pc:sldMk cId="1114374524" sldId="335"/>
            <ac:cxnSpMk id="5478" creationId="{CB59E39A-62CD-46B5-8D4D-FF7F3137958C}"/>
          </ac:cxnSpMkLst>
        </pc:cxnChg>
        <pc:cxnChg chg="add mod">
          <ac:chgData name="GUY Margaux" userId="e01a3446-2140-426a-aa3c-4bc15b164290" providerId="ADAL" clId="{B1EB8964-F517-46F4-877C-BFC95192D7DA}" dt="2024-08-20T13:37:07.144" v="3251" actId="164"/>
          <ac:cxnSpMkLst>
            <pc:docMk/>
            <pc:sldMk cId="1114374524" sldId="335"/>
            <ac:cxnSpMk id="5479" creationId="{4EED94E5-D9DC-4A69-B83D-40BE2179A1ED}"/>
          </ac:cxnSpMkLst>
        </pc:cxnChg>
        <pc:cxnChg chg="add mod">
          <ac:chgData name="GUY Margaux" userId="e01a3446-2140-426a-aa3c-4bc15b164290" providerId="ADAL" clId="{B1EB8964-F517-46F4-877C-BFC95192D7DA}" dt="2024-08-20T13:37:07.144" v="3251" actId="164"/>
          <ac:cxnSpMkLst>
            <pc:docMk/>
            <pc:sldMk cId="1114374524" sldId="335"/>
            <ac:cxnSpMk id="5485" creationId="{0BB676F0-91CD-4324-B268-B704B3A6416F}"/>
          </ac:cxnSpMkLst>
        </pc:cxnChg>
        <pc:cxnChg chg="mod">
          <ac:chgData name="GUY Margaux" userId="e01a3446-2140-426a-aa3c-4bc15b164290" providerId="ADAL" clId="{B1EB8964-F517-46F4-877C-BFC95192D7DA}" dt="2024-08-20T13:40:12.032" v="3279"/>
          <ac:cxnSpMkLst>
            <pc:docMk/>
            <pc:sldMk cId="1114374524" sldId="335"/>
            <ac:cxnSpMk id="5545" creationId="{025E6961-9B6E-4477-9FAF-610AEEB35FEA}"/>
          </ac:cxnSpMkLst>
        </pc:cxnChg>
        <pc:cxnChg chg="mod">
          <ac:chgData name="GUY Margaux" userId="e01a3446-2140-426a-aa3c-4bc15b164290" providerId="ADAL" clId="{B1EB8964-F517-46F4-877C-BFC95192D7DA}" dt="2024-08-20T13:40:12.032" v="3279"/>
          <ac:cxnSpMkLst>
            <pc:docMk/>
            <pc:sldMk cId="1114374524" sldId="335"/>
            <ac:cxnSpMk id="5547" creationId="{0973EB10-D8C0-4D47-AD0B-6941DE7BEFF7}"/>
          </ac:cxnSpMkLst>
        </pc:cxnChg>
        <pc:cxnChg chg="mod">
          <ac:chgData name="GUY Margaux" userId="e01a3446-2140-426a-aa3c-4bc15b164290" providerId="ADAL" clId="{B1EB8964-F517-46F4-877C-BFC95192D7DA}" dt="2024-08-20T13:40:12.032" v="3279"/>
          <ac:cxnSpMkLst>
            <pc:docMk/>
            <pc:sldMk cId="1114374524" sldId="335"/>
            <ac:cxnSpMk id="5548" creationId="{85EE5699-6B5B-4C47-8683-670D569EB47A}"/>
          </ac:cxnSpMkLst>
        </pc:cxnChg>
        <pc:cxnChg chg="mod">
          <ac:chgData name="GUY Margaux" userId="e01a3446-2140-426a-aa3c-4bc15b164290" providerId="ADAL" clId="{B1EB8964-F517-46F4-877C-BFC95192D7DA}" dt="2024-08-20T13:40:12.032" v="3279"/>
          <ac:cxnSpMkLst>
            <pc:docMk/>
            <pc:sldMk cId="1114374524" sldId="335"/>
            <ac:cxnSpMk id="5549" creationId="{A8F7953C-E538-4FAC-AB48-3C44E70BB59E}"/>
          </ac:cxnSpMkLst>
        </pc:cxnChg>
        <pc:cxnChg chg="mod">
          <ac:chgData name="GUY Margaux" userId="e01a3446-2140-426a-aa3c-4bc15b164290" providerId="ADAL" clId="{B1EB8964-F517-46F4-877C-BFC95192D7DA}" dt="2024-08-20T13:40:12.032" v="3279"/>
          <ac:cxnSpMkLst>
            <pc:docMk/>
            <pc:sldMk cId="1114374524" sldId="335"/>
            <ac:cxnSpMk id="5550" creationId="{F9863FF4-A3FC-4C00-8443-8C6B54D6BFB8}"/>
          </ac:cxnSpMkLst>
        </pc:cxnChg>
        <pc:cxnChg chg="mod">
          <ac:chgData name="GUY Margaux" userId="e01a3446-2140-426a-aa3c-4bc15b164290" providerId="ADAL" clId="{B1EB8964-F517-46F4-877C-BFC95192D7DA}" dt="2024-08-20T13:40:12.032" v="3279"/>
          <ac:cxnSpMkLst>
            <pc:docMk/>
            <pc:sldMk cId="1114374524" sldId="335"/>
            <ac:cxnSpMk id="5556" creationId="{94906C8F-2041-4A63-B9F8-728A1D481925}"/>
          </ac:cxnSpMkLst>
        </pc:cxnChg>
        <pc:cxnChg chg="mod">
          <ac:chgData name="GUY Margaux" userId="e01a3446-2140-426a-aa3c-4bc15b164290" providerId="ADAL" clId="{B1EB8964-F517-46F4-877C-BFC95192D7DA}" dt="2024-08-20T13:41:23.863" v="3296"/>
          <ac:cxnSpMkLst>
            <pc:docMk/>
            <pc:sldMk cId="1114374524" sldId="335"/>
            <ac:cxnSpMk id="5633" creationId="{D6BB8E39-D0EA-4E36-8DD8-1C8F626C3CF9}"/>
          </ac:cxnSpMkLst>
        </pc:cxnChg>
        <pc:cxnChg chg="mod">
          <ac:chgData name="GUY Margaux" userId="e01a3446-2140-426a-aa3c-4bc15b164290" providerId="ADAL" clId="{B1EB8964-F517-46F4-877C-BFC95192D7DA}" dt="2024-08-20T13:41:23.863" v="3296"/>
          <ac:cxnSpMkLst>
            <pc:docMk/>
            <pc:sldMk cId="1114374524" sldId="335"/>
            <ac:cxnSpMk id="5635" creationId="{12EAEB30-08AB-44C6-96D3-33CBD70AD88C}"/>
          </ac:cxnSpMkLst>
        </pc:cxnChg>
        <pc:cxnChg chg="mod">
          <ac:chgData name="GUY Margaux" userId="e01a3446-2140-426a-aa3c-4bc15b164290" providerId="ADAL" clId="{B1EB8964-F517-46F4-877C-BFC95192D7DA}" dt="2024-08-20T13:41:23.863" v="3296"/>
          <ac:cxnSpMkLst>
            <pc:docMk/>
            <pc:sldMk cId="1114374524" sldId="335"/>
            <ac:cxnSpMk id="5636" creationId="{EBEEC51F-1E5A-46F2-93E8-286849C0DF21}"/>
          </ac:cxnSpMkLst>
        </pc:cxnChg>
        <pc:cxnChg chg="mod">
          <ac:chgData name="GUY Margaux" userId="e01a3446-2140-426a-aa3c-4bc15b164290" providerId="ADAL" clId="{B1EB8964-F517-46F4-877C-BFC95192D7DA}" dt="2024-08-20T13:41:23.863" v="3296"/>
          <ac:cxnSpMkLst>
            <pc:docMk/>
            <pc:sldMk cId="1114374524" sldId="335"/>
            <ac:cxnSpMk id="5637" creationId="{5EEEE4F3-C7C5-4F12-8559-26FDA65A1A30}"/>
          </ac:cxnSpMkLst>
        </pc:cxnChg>
        <pc:cxnChg chg="mod">
          <ac:chgData name="GUY Margaux" userId="e01a3446-2140-426a-aa3c-4bc15b164290" providerId="ADAL" clId="{B1EB8964-F517-46F4-877C-BFC95192D7DA}" dt="2024-08-20T13:41:23.863" v="3296"/>
          <ac:cxnSpMkLst>
            <pc:docMk/>
            <pc:sldMk cId="1114374524" sldId="335"/>
            <ac:cxnSpMk id="5638" creationId="{6BC14E57-988E-49F0-95C9-DEDD574492C1}"/>
          </ac:cxnSpMkLst>
        </pc:cxnChg>
        <pc:cxnChg chg="mod">
          <ac:chgData name="GUY Margaux" userId="e01a3446-2140-426a-aa3c-4bc15b164290" providerId="ADAL" clId="{B1EB8964-F517-46F4-877C-BFC95192D7DA}" dt="2024-08-20T13:41:23.863" v="3296"/>
          <ac:cxnSpMkLst>
            <pc:docMk/>
            <pc:sldMk cId="1114374524" sldId="335"/>
            <ac:cxnSpMk id="5644" creationId="{585C1589-D639-42AC-99F1-A792E0DFD0B9}"/>
          </ac:cxnSpMkLst>
        </pc:cxnChg>
        <pc:cxnChg chg="del">
          <ac:chgData name="GUY Margaux" userId="e01a3446-2140-426a-aa3c-4bc15b164290" providerId="ADAL" clId="{B1EB8964-F517-46F4-877C-BFC95192D7DA}" dt="2024-08-20T13:12:54.591" v="2963" actId="478"/>
          <ac:cxnSpMkLst>
            <pc:docMk/>
            <pc:sldMk cId="1114374524" sldId="335"/>
            <ac:cxnSpMk id="6290" creationId="{5ACF5A22-01A1-4EEE-BD22-6D3DEFD8A24D}"/>
          </ac:cxnSpMkLst>
        </pc:cxnChg>
        <pc:cxnChg chg="del">
          <ac:chgData name="GUY Margaux" userId="e01a3446-2140-426a-aa3c-4bc15b164290" providerId="ADAL" clId="{B1EB8964-F517-46F4-877C-BFC95192D7DA}" dt="2024-08-20T13:12:54.591" v="2963" actId="478"/>
          <ac:cxnSpMkLst>
            <pc:docMk/>
            <pc:sldMk cId="1114374524" sldId="335"/>
            <ac:cxnSpMk id="6312" creationId="{524B2521-7011-460F-A473-C2626B079058}"/>
          </ac:cxnSpMkLst>
        </pc:cxnChg>
        <pc:cxnChg chg="mod topLvl">
          <ac:chgData name="GUY Margaux" userId="e01a3446-2140-426a-aa3c-4bc15b164290" providerId="ADAL" clId="{B1EB8964-F517-46F4-877C-BFC95192D7DA}" dt="2024-08-20T14:34:38.500" v="4125" actId="164"/>
          <ac:cxnSpMkLst>
            <pc:docMk/>
            <pc:sldMk cId="1114374524" sldId="335"/>
            <ac:cxnSpMk id="7731" creationId="{27EAE3D9-5A29-4909-888F-C6294C1D3BE9}"/>
          </ac:cxnSpMkLst>
        </pc:cxnChg>
        <pc:cxnChg chg="mod topLvl">
          <ac:chgData name="GUY Margaux" userId="e01a3446-2140-426a-aa3c-4bc15b164290" providerId="ADAL" clId="{B1EB8964-F517-46F4-877C-BFC95192D7DA}" dt="2024-08-20T14:34:38.500" v="4125" actId="164"/>
          <ac:cxnSpMkLst>
            <pc:docMk/>
            <pc:sldMk cId="1114374524" sldId="335"/>
            <ac:cxnSpMk id="7733" creationId="{A55E640F-FC79-46A5-9552-05589435AA6E}"/>
          </ac:cxnSpMkLst>
        </pc:cxnChg>
        <pc:cxnChg chg="mod topLvl">
          <ac:chgData name="GUY Margaux" userId="e01a3446-2140-426a-aa3c-4bc15b164290" providerId="ADAL" clId="{B1EB8964-F517-46F4-877C-BFC95192D7DA}" dt="2024-08-20T14:34:38.500" v="4125" actId="164"/>
          <ac:cxnSpMkLst>
            <pc:docMk/>
            <pc:sldMk cId="1114374524" sldId="335"/>
            <ac:cxnSpMk id="7734" creationId="{C1F89BBB-EC39-4ABD-977D-F031AA9F03C1}"/>
          </ac:cxnSpMkLst>
        </pc:cxnChg>
        <pc:cxnChg chg="mod topLvl">
          <ac:chgData name="GUY Margaux" userId="e01a3446-2140-426a-aa3c-4bc15b164290" providerId="ADAL" clId="{B1EB8964-F517-46F4-877C-BFC95192D7DA}" dt="2024-08-20T14:34:38.500" v="4125" actId="164"/>
          <ac:cxnSpMkLst>
            <pc:docMk/>
            <pc:sldMk cId="1114374524" sldId="335"/>
            <ac:cxnSpMk id="7735" creationId="{A85CFD6E-6A56-4F48-B1B2-A3F4BD8E7305}"/>
          </ac:cxnSpMkLst>
        </pc:cxnChg>
        <pc:cxnChg chg="mod topLvl">
          <ac:chgData name="GUY Margaux" userId="e01a3446-2140-426a-aa3c-4bc15b164290" providerId="ADAL" clId="{B1EB8964-F517-46F4-877C-BFC95192D7DA}" dt="2024-08-20T14:34:38.500" v="4125" actId="164"/>
          <ac:cxnSpMkLst>
            <pc:docMk/>
            <pc:sldMk cId="1114374524" sldId="335"/>
            <ac:cxnSpMk id="7736" creationId="{FCF5B6F0-4FE2-43FA-B3AF-FC62A3B56808}"/>
          </ac:cxnSpMkLst>
        </pc:cxnChg>
        <pc:cxnChg chg="mod topLvl">
          <ac:chgData name="GUY Margaux" userId="e01a3446-2140-426a-aa3c-4bc15b164290" providerId="ADAL" clId="{B1EB8964-F517-46F4-877C-BFC95192D7DA}" dt="2024-08-20T14:34:38.500" v="4125" actId="164"/>
          <ac:cxnSpMkLst>
            <pc:docMk/>
            <pc:sldMk cId="1114374524" sldId="335"/>
            <ac:cxnSpMk id="7742" creationId="{AB83A287-C7CD-4FE0-B485-80AB4D44CC8C}"/>
          </ac:cxnSpMkLst>
        </pc:cxnChg>
        <pc:cxnChg chg="add mod">
          <ac:chgData name="GUY Margaux" userId="e01a3446-2140-426a-aa3c-4bc15b164290" providerId="ADAL" clId="{B1EB8964-F517-46F4-877C-BFC95192D7DA}" dt="2024-08-20T14:30:55.546" v="4088" actId="1076"/>
          <ac:cxnSpMkLst>
            <pc:docMk/>
            <pc:sldMk cId="1114374524" sldId="335"/>
            <ac:cxnSpMk id="7743" creationId="{2C9EFBE9-49F2-4923-A8B9-46919FB3B5C5}"/>
          </ac:cxnSpMkLst>
        </pc:cxnChg>
        <pc:cxnChg chg="add mod">
          <ac:chgData name="GUY Margaux" userId="e01a3446-2140-426a-aa3c-4bc15b164290" providerId="ADAL" clId="{B1EB8964-F517-46F4-877C-BFC95192D7DA}" dt="2024-08-20T14:32:12.692" v="4102" actId="1076"/>
          <ac:cxnSpMkLst>
            <pc:docMk/>
            <pc:sldMk cId="1114374524" sldId="335"/>
            <ac:cxnSpMk id="7746" creationId="{B93B5254-72EA-4E48-82B0-529C6E52FFA8}"/>
          </ac:cxnSpMkLst>
        </pc:cxnChg>
        <pc:cxnChg chg="add del mod">
          <ac:chgData name="GUY Margaux" userId="e01a3446-2140-426a-aa3c-4bc15b164290" providerId="ADAL" clId="{B1EB8964-F517-46F4-877C-BFC95192D7DA}" dt="2024-08-20T14:32:21.752" v="4104"/>
          <ac:cxnSpMkLst>
            <pc:docMk/>
            <pc:sldMk cId="1114374524" sldId="335"/>
            <ac:cxnSpMk id="7747" creationId="{F5BFE7DE-769C-4EF1-AE15-E1E47E85F309}"/>
          </ac:cxnSpMkLst>
        </pc:cxnChg>
        <pc:cxnChg chg="add mod">
          <ac:chgData name="GUY Margaux" userId="e01a3446-2140-426a-aa3c-4bc15b164290" providerId="ADAL" clId="{B1EB8964-F517-46F4-877C-BFC95192D7DA}" dt="2024-08-20T14:32:38.396" v="4108" actId="1076"/>
          <ac:cxnSpMkLst>
            <pc:docMk/>
            <pc:sldMk cId="1114374524" sldId="335"/>
            <ac:cxnSpMk id="7749" creationId="{DF03D267-F5E0-4B59-A910-067B9ACBDE76}"/>
          </ac:cxnSpMkLst>
        </pc:cxnChg>
        <pc:cxnChg chg="add mod topLvl">
          <ac:chgData name="GUY Margaux" userId="e01a3446-2140-426a-aa3c-4bc15b164290" providerId="ADAL" clId="{B1EB8964-F517-46F4-877C-BFC95192D7DA}" dt="2024-08-20T14:52:39.644" v="4343" actId="164"/>
          <ac:cxnSpMkLst>
            <pc:docMk/>
            <pc:sldMk cId="1114374524" sldId="335"/>
            <ac:cxnSpMk id="7770" creationId="{FBAEEF79-28B0-40FF-9687-56377ABC4630}"/>
          </ac:cxnSpMkLst>
        </pc:cxnChg>
        <pc:cxnChg chg="mod">
          <ac:chgData name="GUY Margaux" userId="e01a3446-2140-426a-aa3c-4bc15b164290" providerId="ADAL" clId="{B1EB8964-F517-46F4-877C-BFC95192D7DA}" dt="2024-08-20T14:52:41.500" v="4344"/>
          <ac:cxnSpMkLst>
            <pc:docMk/>
            <pc:sldMk cId="1114374524" sldId="335"/>
            <ac:cxnSpMk id="7772" creationId="{55535170-E278-4A3A-ABFB-2756FC64A4C8}"/>
          </ac:cxnSpMkLst>
        </pc:cxnChg>
        <pc:cxnChg chg="mod">
          <ac:chgData name="GUY Margaux" userId="e01a3446-2140-426a-aa3c-4bc15b164290" providerId="ADAL" clId="{B1EB8964-F517-46F4-877C-BFC95192D7DA}" dt="2024-08-20T14:52:41.500" v="4344"/>
          <ac:cxnSpMkLst>
            <pc:docMk/>
            <pc:sldMk cId="1114374524" sldId="335"/>
            <ac:cxnSpMk id="7773" creationId="{88658992-FDAF-4814-8EEC-8799407DCA60}"/>
          </ac:cxnSpMkLst>
        </pc:cxnChg>
        <pc:cxnChg chg="mod">
          <ac:chgData name="GUY Margaux" userId="e01a3446-2140-426a-aa3c-4bc15b164290" providerId="ADAL" clId="{B1EB8964-F517-46F4-877C-BFC95192D7DA}" dt="2024-08-20T14:52:57.738" v="4348"/>
          <ac:cxnSpMkLst>
            <pc:docMk/>
            <pc:sldMk cId="1114374524" sldId="335"/>
            <ac:cxnSpMk id="7775" creationId="{DA94CE50-2A4D-4D5B-8556-1A24871B8102}"/>
          </ac:cxnSpMkLst>
        </pc:cxnChg>
        <pc:cxnChg chg="mod">
          <ac:chgData name="GUY Margaux" userId="e01a3446-2140-426a-aa3c-4bc15b164290" providerId="ADAL" clId="{B1EB8964-F517-46F4-877C-BFC95192D7DA}" dt="2024-08-20T14:52:57.738" v="4348"/>
          <ac:cxnSpMkLst>
            <pc:docMk/>
            <pc:sldMk cId="1114374524" sldId="335"/>
            <ac:cxnSpMk id="7776" creationId="{977C84D5-95DF-4371-88EA-411956CD6A34}"/>
          </ac:cxnSpMkLst>
        </pc:cxnChg>
        <pc:cxnChg chg="mod">
          <ac:chgData name="GUY Margaux" userId="e01a3446-2140-426a-aa3c-4bc15b164290" providerId="ADAL" clId="{B1EB8964-F517-46F4-877C-BFC95192D7DA}" dt="2024-08-20T14:53:11.256" v="4351"/>
          <ac:cxnSpMkLst>
            <pc:docMk/>
            <pc:sldMk cId="1114374524" sldId="335"/>
            <ac:cxnSpMk id="7778" creationId="{89DA9F5D-D4A7-441B-9623-ED2A9E3057BF}"/>
          </ac:cxnSpMkLst>
        </pc:cxnChg>
        <pc:cxnChg chg="mod">
          <ac:chgData name="GUY Margaux" userId="e01a3446-2140-426a-aa3c-4bc15b164290" providerId="ADAL" clId="{B1EB8964-F517-46F4-877C-BFC95192D7DA}" dt="2024-08-20T14:53:11.256" v="4351"/>
          <ac:cxnSpMkLst>
            <pc:docMk/>
            <pc:sldMk cId="1114374524" sldId="335"/>
            <ac:cxnSpMk id="7779" creationId="{CB762CBD-61C7-4159-864D-1A47DDD2F177}"/>
          </ac:cxnSpMkLst>
        </pc:cxnChg>
        <pc:cxnChg chg="mod">
          <ac:chgData name="GUY Margaux" userId="e01a3446-2140-426a-aa3c-4bc15b164290" providerId="ADAL" clId="{B1EB8964-F517-46F4-877C-BFC95192D7DA}" dt="2024-08-20T14:53:43.217" v="4358"/>
          <ac:cxnSpMkLst>
            <pc:docMk/>
            <pc:sldMk cId="1114374524" sldId="335"/>
            <ac:cxnSpMk id="7781" creationId="{2EADF66A-8AB8-4A31-9A87-6BAF5BCA140E}"/>
          </ac:cxnSpMkLst>
        </pc:cxnChg>
        <pc:cxnChg chg="mod">
          <ac:chgData name="GUY Margaux" userId="e01a3446-2140-426a-aa3c-4bc15b164290" providerId="ADAL" clId="{B1EB8964-F517-46F4-877C-BFC95192D7DA}" dt="2024-08-20T14:53:43.217" v="4358"/>
          <ac:cxnSpMkLst>
            <pc:docMk/>
            <pc:sldMk cId="1114374524" sldId="335"/>
            <ac:cxnSpMk id="7782" creationId="{9C9A60CE-A81B-46A1-BC87-5A3BFAE904EF}"/>
          </ac:cxnSpMkLst>
        </pc:cxnChg>
      </pc:sldChg>
    </pc:docChg>
  </pc:docChgLst>
  <pc:docChgLst>
    <pc:chgData name="GUY Margaux" userId="e01a3446-2140-426a-aa3c-4bc15b164290" providerId="ADAL" clId="{7AFC4CB2-11F9-4322-A78D-542613F9A735}"/>
    <pc:docChg chg="undo redo custSel addSld delSld modSld sldOrd modSection">
      <pc:chgData name="GUY Margaux" userId="e01a3446-2140-426a-aa3c-4bc15b164290" providerId="ADAL" clId="{7AFC4CB2-11F9-4322-A78D-542613F9A735}" dt="2024-07-18T07:54:53.750" v="10204" actId="20577"/>
      <pc:docMkLst>
        <pc:docMk/>
      </pc:docMkLst>
      <pc:sldChg chg="addSp delSp modSp mod modTransition delCm">
        <pc:chgData name="GUY Margaux" userId="e01a3446-2140-426a-aa3c-4bc15b164290" providerId="ADAL" clId="{7AFC4CB2-11F9-4322-A78D-542613F9A735}" dt="2024-07-17T06:44:59.577" v="1786" actId="408"/>
        <pc:sldMkLst>
          <pc:docMk/>
          <pc:sldMk cId="2484169510" sldId="256"/>
        </pc:sldMkLst>
        <pc:spChg chg="add mod topLvl">
          <ac:chgData name="GUY Margaux" userId="e01a3446-2140-426a-aa3c-4bc15b164290" providerId="ADAL" clId="{7AFC4CB2-11F9-4322-A78D-542613F9A735}" dt="2024-07-17T06:44:38.681" v="1783" actId="165"/>
          <ac:spMkLst>
            <pc:docMk/>
            <pc:sldMk cId="2484169510" sldId="256"/>
            <ac:spMk id="7" creationId="{E949A356-179D-4E4F-9CB1-34E089C9D52B}"/>
          </ac:spMkLst>
        </pc:spChg>
        <pc:grpChg chg="add del mod">
          <ac:chgData name="GUY Margaux" userId="e01a3446-2140-426a-aa3c-4bc15b164290" providerId="ADAL" clId="{7AFC4CB2-11F9-4322-A78D-542613F9A735}" dt="2024-07-17T06:44:38.681" v="1783" actId="165"/>
          <ac:grpSpMkLst>
            <pc:docMk/>
            <pc:sldMk cId="2484169510" sldId="256"/>
            <ac:grpSpMk id="8" creationId="{01F09F2A-5E99-4E1C-9B2B-F5EC3D540953}"/>
          </ac:grpSpMkLst>
        </pc:grpChg>
        <pc:picChg chg="add mod ord topLvl">
          <ac:chgData name="GUY Margaux" userId="e01a3446-2140-426a-aa3c-4bc15b164290" providerId="ADAL" clId="{7AFC4CB2-11F9-4322-A78D-542613F9A735}" dt="2024-07-17T06:44:54.368" v="1785" actId="1076"/>
          <ac:picMkLst>
            <pc:docMk/>
            <pc:sldMk cId="2484169510" sldId="256"/>
            <ac:picMk id="4" creationId="{F2B78559-D881-44BA-82C7-DDD3E0537578}"/>
          </ac:picMkLst>
        </pc:picChg>
        <pc:picChg chg="add mod ord topLvl">
          <ac:chgData name="GUY Margaux" userId="e01a3446-2140-426a-aa3c-4bc15b164290" providerId="ADAL" clId="{7AFC4CB2-11F9-4322-A78D-542613F9A735}" dt="2024-07-17T06:44:59.577" v="1786" actId="408"/>
          <ac:picMkLst>
            <pc:docMk/>
            <pc:sldMk cId="2484169510" sldId="256"/>
            <ac:picMk id="5" creationId="{6BEF5764-2A57-4959-A10D-4A4725880F17}"/>
          </ac:picMkLst>
        </pc:picChg>
        <pc:picChg chg="add mod ord topLvl">
          <ac:chgData name="GUY Margaux" userId="e01a3446-2140-426a-aa3c-4bc15b164290" providerId="ADAL" clId="{7AFC4CB2-11F9-4322-A78D-542613F9A735}" dt="2024-07-17T06:44:59.577" v="1786" actId="408"/>
          <ac:picMkLst>
            <pc:docMk/>
            <pc:sldMk cId="2484169510" sldId="256"/>
            <ac:picMk id="6" creationId="{B86484A5-BE47-46F7-A984-BCB608DF46FC}"/>
          </ac:picMkLst>
        </pc:picChg>
        <pc:picChg chg="add mod">
          <ac:chgData name="GUY Margaux" userId="e01a3446-2140-426a-aa3c-4bc15b164290" providerId="ADAL" clId="{7AFC4CB2-11F9-4322-A78D-542613F9A735}" dt="2024-07-17T06:44:11.807" v="1782" actId="1076"/>
          <ac:picMkLst>
            <pc:docMk/>
            <pc:sldMk cId="2484169510" sldId="256"/>
            <ac:picMk id="10" creationId="{E945BE2B-0152-4AB5-8F75-D5483DD34178}"/>
          </ac:picMkLst>
        </pc:picChg>
      </pc:sldChg>
      <pc:sldChg chg="addSp delSp modSp mod modTransition delAnim modNotesTx">
        <pc:chgData name="GUY Margaux" userId="e01a3446-2140-426a-aa3c-4bc15b164290" providerId="ADAL" clId="{7AFC4CB2-11F9-4322-A78D-542613F9A735}" dt="2024-07-17T08:06:04.333" v="2422" actId="1076"/>
        <pc:sldMkLst>
          <pc:docMk/>
          <pc:sldMk cId="3447890920" sldId="311"/>
        </pc:sldMkLst>
        <pc:spChg chg="mod">
          <ac:chgData name="GUY Margaux" userId="e01a3446-2140-426a-aa3c-4bc15b164290" providerId="ADAL" clId="{7AFC4CB2-11F9-4322-A78D-542613F9A735}" dt="2024-07-17T07:57:43.580" v="2160" actId="20577"/>
          <ac:spMkLst>
            <pc:docMk/>
            <pc:sldMk cId="3447890920" sldId="311"/>
            <ac:spMk id="6" creationId="{DEE96B15-916B-4124-A2EE-B5B651EF5205}"/>
          </ac:spMkLst>
        </pc:spChg>
        <pc:spChg chg="del">
          <ac:chgData name="GUY Margaux" userId="e01a3446-2140-426a-aa3c-4bc15b164290" providerId="ADAL" clId="{7AFC4CB2-11F9-4322-A78D-542613F9A735}" dt="2024-07-17T07:50:09.243" v="2041" actId="478"/>
          <ac:spMkLst>
            <pc:docMk/>
            <pc:sldMk cId="3447890920" sldId="311"/>
            <ac:spMk id="10" creationId="{D7F292C9-4DC5-4FD5-B7FB-53AB7F7E9629}"/>
          </ac:spMkLst>
        </pc:spChg>
        <pc:spChg chg="del">
          <ac:chgData name="GUY Margaux" userId="e01a3446-2140-426a-aa3c-4bc15b164290" providerId="ADAL" clId="{7AFC4CB2-11F9-4322-A78D-542613F9A735}" dt="2024-07-17T07:50:55.598" v="2047" actId="478"/>
          <ac:spMkLst>
            <pc:docMk/>
            <pc:sldMk cId="3447890920" sldId="311"/>
            <ac:spMk id="17" creationId="{7EBF5617-C650-4510-8D06-9FCBF5D7080D}"/>
          </ac:spMkLst>
        </pc:spChg>
        <pc:spChg chg="mod">
          <ac:chgData name="GUY Margaux" userId="e01a3446-2140-426a-aa3c-4bc15b164290" providerId="ADAL" clId="{7AFC4CB2-11F9-4322-A78D-542613F9A735}" dt="2024-07-17T07:59:06.155" v="2163" actId="20577"/>
          <ac:spMkLst>
            <pc:docMk/>
            <pc:sldMk cId="3447890920" sldId="311"/>
            <ac:spMk id="18" creationId="{1275CFBC-D149-4AA5-90E1-3046E5CF0F42}"/>
          </ac:spMkLst>
        </pc:spChg>
        <pc:spChg chg="del mod">
          <ac:chgData name="GUY Margaux" userId="e01a3446-2140-426a-aa3c-4bc15b164290" providerId="ADAL" clId="{7AFC4CB2-11F9-4322-A78D-542613F9A735}" dt="2024-07-17T07:52:54.126" v="2097" actId="478"/>
          <ac:spMkLst>
            <pc:docMk/>
            <pc:sldMk cId="3447890920" sldId="311"/>
            <ac:spMk id="19" creationId="{6D1CFC82-D71E-4826-BCFE-C342F0E23862}"/>
          </ac:spMkLst>
        </pc:spChg>
        <pc:spChg chg="del">
          <ac:chgData name="GUY Margaux" userId="e01a3446-2140-426a-aa3c-4bc15b164290" providerId="ADAL" clId="{7AFC4CB2-11F9-4322-A78D-542613F9A735}" dt="2024-07-17T06:52:51.528" v="1816" actId="478"/>
          <ac:spMkLst>
            <pc:docMk/>
            <pc:sldMk cId="3447890920" sldId="311"/>
            <ac:spMk id="23" creationId="{0A9C06E7-DEBE-4753-AB61-27A8C86B93C8}"/>
          </ac:spMkLst>
        </pc:spChg>
        <pc:spChg chg="add mod">
          <ac:chgData name="GUY Margaux" userId="e01a3446-2140-426a-aa3c-4bc15b164290" providerId="ADAL" clId="{7AFC4CB2-11F9-4322-A78D-542613F9A735}" dt="2024-07-17T08:01:34.748" v="2175" actId="207"/>
          <ac:spMkLst>
            <pc:docMk/>
            <pc:sldMk cId="3447890920" sldId="311"/>
            <ac:spMk id="26" creationId="{7C0EABE4-E4F7-4B7A-84BA-128DA8DFC057}"/>
          </ac:spMkLst>
        </pc:spChg>
        <pc:grpChg chg="del">
          <ac:chgData name="GUY Margaux" userId="e01a3446-2140-426a-aa3c-4bc15b164290" providerId="ADAL" clId="{7AFC4CB2-11F9-4322-A78D-542613F9A735}" dt="2024-07-17T07:50:09.243" v="2041" actId="478"/>
          <ac:grpSpMkLst>
            <pc:docMk/>
            <pc:sldMk cId="3447890920" sldId="311"/>
            <ac:grpSpMk id="11" creationId="{4A9F40B7-099A-40FE-8D26-54D121DC1B44}"/>
          </ac:grpSpMkLst>
        </pc:grpChg>
        <pc:grpChg chg="del">
          <ac:chgData name="GUY Margaux" userId="e01a3446-2140-426a-aa3c-4bc15b164290" providerId="ADAL" clId="{7AFC4CB2-11F9-4322-A78D-542613F9A735}" dt="2024-07-17T07:50:55.598" v="2047" actId="478"/>
          <ac:grpSpMkLst>
            <pc:docMk/>
            <pc:sldMk cId="3447890920" sldId="311"/>
            <ac:grpSpMk id="14" creationId="{41668DAC-426E-432C-A00E-F6CB0206B2B9}"/>
          </ac:grpSpMkLst>
        </pc:grpChg>
        <pc:grpChg chg="del">
          <ac:chgData name="GUY Margaux" userId="e01a3446-2140-426a-aa3c-4bc15b164290" providerId="ADAL" clId="{7AFC4CB2-11F9-4322-A78D-542613F9A735}" dt="2024-07-17T07:52:30.160" v="2092" actId="478"/>
          <ac:grpSpMkLst>
            <pc:docMk/>
            <pc:sldMk cId="3447890920" sldId="311"/>
            <ac:grpSpMk id="20" creationId="{2FD3A4EF-1CCC-45EC-A11A-A7444F234AD7}"/>
          </ac:grpSpMkLst>
        </pc:grpChg>
        <pc:picChg chg="mod">
          <ac:chgData name="GUY Margaux" userId="e01a3446-2140-426a-aa3c-4bc15b164290" providerId="ADAL" clId="{7AFC4CB2-11F9-4322-A78D-542613F9A735}" dt="2024-07-17T08:06:04.333" v="2422" actId="1076"/>
          <ac:picMkLst>
            <pc:docMk/>
            <pc:sldMk cId="3447890920" sldId="311"/>
            <ac:picMk id="9" creationId="{62389F87-3E00-478E-85FF-7FBFED996601}"/>
          </ac:picMkLst>
        </pc:picChg>
        <pc:picChg chg="add del mod">
          <ac:chgData name="GUY Margaux" userId="e01a3446-2140-426a-aa3c-4bc15b164290" providerId="ADAL" clId="{7AFC4CB2-11F9-4322-A78D-542613F9A735}" dt="2024-07-17T06:46:09.373" v="1791" actId="478"/>
          <ac:picMkLst>
            <pc:docMk/>
            <pc:sldMk cId="3447890920" sldId="311"/>
            <ac:picMk id="25" creationId="{D1FE348B-7F0B-4E0B-AC0A-54FB52647E10}"/>
          </ac:picMkLst>
        </pc:picChg>
      </pc:sldChg>
      <pc:sldChg chg="addSp delSp modSp mod modTransition delAnim modAnim modNotesTx">
        <pc:chgData name="GUY Margaux" userId="e01a3446-2140-426a-aa3c-4bc15b164290" providerId="ADAL" clId="{7AFC4CB2-11F9-4322-A78D-542613F9A735}" dt="2024-07-18T07:43:03.133" v="10184" actId="478"/>
        <pc:sldMkLst>
          <pc:docMk/>
          <pc:sldMk cId="2542865237" sldId="312"/>
        </pc:sldMkLst>
        <pc:spChg chg="mod">
          <ac:chgData name="GUY Margaux" userId="e01a3446-2140-426a-aa3c-4bc15b164290" providerId="ADAL" clId="{7AFC4CB2-11F9-4322-A78D-542613F9A735}" dt="2024-07-18T07:42:52.541" v="10182" actId="1076"/>
          <ac:spMkLst>
            <pc:docMk/>
            <pc:sldMk cId="2542865237" sldId="312"/>
            <ac:spMk id="26" creationId="{EB057DD6-0A8C-46C2-B434-976F91E10C5C}"/>
          </ac:spMkLst>
        </pc:spChg>
        <pc:picChg chg="mod">
          <ac:chgData name="GUY Margaux" userId="e01a3446-2140-426a-aa3c-4bc15b164290" providerId="ADAL" clId="{7AFC4CB2-11F9-4322-A78D-542613F9A735}" dt="2024-07-17T08:12:01.145" v="2442" actId="552"/>
          <ac:picMkLst>
            <pc:docMk/>
            <pc:sldMk cId="2542865237" sldId="312"/>
            <ac:picMk id="3" creationId="{4BC93BA2-2D77-4944-A869-EC945FE2C019}"/>
          </ac:picMkLst>
        </pc:picChg>
        <pc:picChg chg="add del mod modCrop">
          <ac:chgData name="GUY Margaux" userId="e01a3446-2140-426a-aa3c-4bc15b164290" providerId="ADAL" clId="{7AFC4CB2-11F9-4322-A78D-542613F9A735}" dt="2024-07-18T07:43:03.133" v="10184" actId="478"/>
          <ac:picMkLst>
            <pc:docMk/>
            <pc:sldMk cId="2542865237" sldId="312"/>
            <ac:picMk id="4" creationId="{0341BD2A-3DDA-47B3-B4B0-696E1FA58C7D}"/>
          </ac:picMkLst>
        </pc:picChg>
        <pc:picChg chg="add del mod">
          <ac:chgData name="GUY Margaux" userId="e01a3446-2140-426a-aa3c-4bc15b164290" providerId="ADAL" clId="{7AFC4CB2-11F9-4322-A78D-542613F9A735}" dt="2024-07-18T07:43:01.447" v="10183" actId="478"/>
          <ac:picMkLst>
            <pc:docMk/>
            <pc:sldMk cId="2542865237" sldId="312"/>
            <ac:picMk id="19" creationId="{9B456235-5202-433D-8A27-9BD386FA64D1}"/>
          </ac:picMkLst>
        </pc:picChg>
        <pc:picChg chg="add del mod modCrop">
          <ac:chgData name="GUY Margaux" userId="e01a3446-2140-426a-aa3c-4bc15b164290" providerId="ADAL" clId="{7AFC4CB2-11F9-4322-A78D-542613F9A735}" dt="2024-07-18T07:43:01.447" v="10183" actId="478"/>
          <ac:picMkLst>
            <pc:docMk/>
            <pc:sldMk cId="2542865237" sldId="312"/>
            <ac:picMk id="20" creationId="{4CB5A3F2-C2B0-4EA5-9EBE-AB61C402C377}"/>
          </ac:picMkLst>
        </pc:picChg>
        <pc:picChg chg="mod">
          <ac:chgData name="GUY Margaux" userId="e01a3446-2140-426a-aa3c-4bc15b164290" providerId="ADAL" clId="{7AFC4CB2-11F9-4322-A78D-542613F9A735}" dt="2024-07-17T08:06:46.349" v="2423" actId="1076"/>
          <ac:picMkLst>
            <pc:docMk/>
            <pc:sldMk cId="2542865237" sldId="312"/>
            <ac:picMk id="27" creationId="{95D40394-1C17-4953-AA47-A5CA295EE411}"/>
          </ac:picMkLst>
        </pc:picChg>
        <pc:picChg chg="mod">
          <ac:chgData name="GUY Margaux" userId="e01a3446-2140-426a-aa3c-4bc15b164290" providerId="ADAL" clId="{7AFC4CB2-11F9-4322-A78D-542613F9A735}" dt="2024-07-17T08:12:01.145" v="2442" actId="552"/>
          <ac:picMkLst>
            <pc:docMk/>
            <pc:sldMk cId="2542865237" sldId="312"/>
            <ac:picMk id="28" creationId="{9254248A-515B-476D-950A-59B2BFEAB62A}"/>
          </ac:picMkLst>
        </pc:picChg>
      </pc:sldChg>
      <pc:sldChg chg="addSp delSp modSp mod modTransition modAnim modNotesTx">
        <pc:chgData name="GUY Margaux" userId="e01a3446-2140-426a-aa3c-4bc15b164290" providerId="ADAL" clId="{7AFC4CB2-11F9-4322-A78D-542613F9A735}" dt="2024-07-17T16:21:40.777" v="9025" actId="20577"/>
        <pc:sldMkLst>
          <pc:docMk/>
          <pc:sldMk cId="4201133635" sldId="313"/>
        </pc:sldMkLst>
        <pc:spChg chg="mod">
          <ac:chgData name="GUY Margaux" userId="e01a3446-2140-426a-aa3c-4bc15b164290" providerId="ADAL" clId="{7AFC4CB2-11F9-4322-A78D-542613F9A735}" dt="2024-07-17T08:30:26.128" v="2450" actId="1076"/>
          <ac:spMkLst>
            <pc:docMk/>
            <pc:sldMk cId="4201133635" sldId="313"/>
            <ac:spMk id="15" creationId="{A574C4C8-4304-47C9-83C4-ADCE74A831F6}"/>
          </ac:spMkLst>
        </pc:spChg>
        <pc:spChg chg="add mod">
          <ac:chgData name="GUY Margaux" userId="e01a3446-2140-426a-aa3c-4bc15b164290" providerId="ADAL" clId="{7AFC4CB2-11F9-4322-A78D-542613F9A735}" dt="2024-07-17T16:21:40.777" v="9025" actId="20577"/>
          <ac:spMkLst>
            <pc:docMk/>
            <pc:sldMk cId="4201133635" sldId="313"/>
            <ac:spMk id="16" creationId="{204B54AE-A788-4FFD-8980-28933880FD47}"/>
          </ac:spMkLst>
        </pc:spChg>
        <pc:spChg chg="mod topLvl">
          <ac:chgData name="GUY Margaux" userId="e01a3446-2140-426a-aa3c-4bc15b164290" providerId="ADAL" clId="{7AFC4CB2-11F9-4322-A78D-542613F9A735}" dt="2024-07-17T08:32:11.197" v="2455" actId="165"/>
          <ac:spMkLst>
            <pc:docMk/>
            <pc:sldMk cId="4201133635" sldId="313"/>
            <ac:spMk id="25" creationId="{D36A5C2F-9DAC-43F4-9000-826AFA62FB79}"/>
          </ac:spMkLst>
        </pc:spChg>
        <pc:spChg chg="mod ord topLvl">
          <ac:chgData name="GUY Margaux" userId="e01a3446-2140-426a-aa3c-4bc15b164290" providerId="ADAL" clId="{7AFC4CB2-11F9-4322-A78D-542613F9A735}" dt="2024-07-17T08:32:48.819" v="2456" actId="166"/>
          <ac:spMkLst>
            <pc:docMk/>
            <pc:sldMk cId="4201133635" sldId="313"/>
            <ac:spMk id="26" creationId="{1A8D1DF9-D345-4B4B-9C2D-AB41E0153950}"/>
          </ac:spMkLst>
        </pc:spChg>
        <pc:spChg chg="mod topLvl">
          <ac:chgData name="GUY Margaux" userId="e01a3446-2140-426a-aa3c-4bc15b164290" providerId="ADAL" clId="{7AFC4CB2-11F9-4322-A78D-542613F9A735}" dt="2024-07-17T08:32:11.197" v="2455" actId="165"/>
          <ac:spMkLst>
            <pc:docMk/>
            <pc:sldMk cId="4201133635" sldId="313"/>
            <ac:spMk id="27" creationId="{19832772-DC51-47AF-89A9-E061A510A2BA}"/>
          </ac:spMkLst>
        </pc:spChg>
        <pc:spChg chg="mod topLvl">
          <ac:chgData name="GUY Margaux" userId="e01a3446-2140-426a-aa3c-4bc15b164290" providerId="ADAL" clId="{7AFC4CB2-11F9-4322-A78D-542613F9A735}" dt="2024-07-17T08:32:11.197" v="2455" actId="165"/>
          <ac:spMkLst>
            <pc:docMk/>
            <pc:sldMk cId="4201133635" sldId="313"/>
            <ac:spMk id="28" creationId="{C5B99E31-F948-4F7E-B28D-17850FEB5E64}"/>
          </ac:spMkLst>
        </pc:spChg>
        <pc:spChg chg="mod topLvl">
          <ac:chgData name="GUY Margaux" userId="e01a3446-2140-426a-aa3c-4bc15b164290" providerId="ADAL" clId="{7AFC4CB2-11F9-4322-A78D-542613F9A735}" dt="2024-07-17T08:32:11.197" v="2455" actId="165"/>
          <ac:spMkLst>
            <pc:docMk/>
            <pc:sldMk cId="4201133635" sldId="313"/>
            <ac:spMk id="29" creationId="{D6C1F739-6F19-46C2-97AD-8867BB8C85C6}"/>
          </ac:spMkLst>
        </pc:spChg>
        <pc:spChg chg="mod topLvl">
          <ac:chgData name="GUY Margaux" userId="e01a3446-2140-426a-aa3c-4bc15b164290" providerId="ADAL" clId="{7AFC4CB2-11F9-4322-A78D-542613F9A735}" dt="2024-07-17T08:32:11.197" v="2455" actId="165"/>
          <ac:spMkLst>
            <pc:docMk/>
            <pc:sldMk cId="4201133635" sldId="313"/>
            <ac:spMk id="31" creationId="{EEDAF24B-8054-4AB4-8CE7-268020EAAC8E}"/>
          </ac:spMkLst>
        </pc:spChg>
        <pc:spChg chg="mod topLvl">
          <ac:chgData name="GUY Margaux" userId="e01a3446-2140-426a-aa3c-4bc15b164290" providerId="ADAL" clId="{7AFC4CB2-11F9-4322-A78D-542613F9A735}" dt="2024-07-17T08:32:11.197" v="2455" actId="165"/>
          <ac:spMkLst>
            <pc:docMk/>
            <pc:sldMk cId="4201133635" sldId="313"/>
            <ac:spMk id="34" creationId="{145EB943-3542-4E62-B3C4-2E0CC5FB9FCB}"/>
          </ac:spMkLst>
        </pc:spChg>
        <pc:spChg chg="mod topLvl">
          <ac:chgData name="GUY Margaux" userId="e01a3446-2140-426a-aa3c-4bc15b164290" providerId="ADAL" clId="{7AFC4CB2-11F9-4322-A78D-542613F9A735}" dt="2024-07-17T08:32:11.197" v="2455" actId="165"/>
          <ac:spMkLst>
            <pc:docMk/>
            <pc:sldMk cId="4201133635" sldId="313"/>
            <ac:spMk id="35" creationId="{F63870F4-FD3E-4350-A877-4C138277852C}"/>
          </ac:spMkLst>
        </pc:spChg>
        <pc:spChg chg="mod topLvl">
          <ac:chgData name="GUY Margaux" userId="e01a3446-2140-426a-aa3c-4bc15b164290" providerId="ADAL" clId="{7AFC4CB2-11F9-4322-A78D-542613F9A735}" dt="2024-07-17T08:32:11.197" v="2455" actId="165"/>
          <ac:spMkLst>
            <pc:docMk/>
            <pc:sldMk cId="4201133635" sldId="313"/>
            <ac:spMk id="36" creationId="{5C4BF2D4-0CD1-44DA-9FA9-974AA8F0EB7F}"/>
          </ac:spMkLst>
        </pc:spChg>
        <pc:spChg chg="mod topLvl">
          <ac:chgData name="GUY Margaux" userId="e01a3446-2140-426a-aa3c-4bc15b164290" providerId="ADAL" clId="{7AFC4CB2-11F9-4322-A78D-542613F9A735}" dt="2024-07-17T08:32:11.197" v="2455" actId="165"/>
          <ac:spMkLst>
            <pc:docMk/>
            <pc:sldMk cId="4201133635" sldId="313"/>
            <ac:spMk id="37" creationId="{EE0E3CBD-3BEB-4D8A-BB78-894FC47D836A}"/>
          </ac:spMkLst>
        </pc:spChg>
        <pc:spChg chg="mod topLvl">
          <ac:chgData name="GUY Margaux" userId="e01a3446-2140-426a-aa3c-4bc15b164290" providerId="ADAL" clId="{7AFC4CB2-11F9-4322-A78D-542613F9A735}" dt="2024-07-17T08:32:11.197" v="2455" actId="165"/>
          <ac:spMkLst>
            <pc:docMk/>
            <pc:sldMk cId="4201133635" sldId="313"/>
            <ac:spMk id="39" creationId="{EABE2F30-5853-4348-94FB-12695FB74B2E}"/>
          </ac:spMkLst>
        </pc:spChg>
        <pc:spChg chg="mod topLvl">
          <ac:chgData name="GUY Margaux" userId="e01a3446-2140-426a-aa3c-4bc15b164290" providerId="ADAL" clId="{7AFC4CB2-11F9-4322-A78D-542613F9A735}" dt="2024-07-17T08:32:11.197" v="2455" actId="165"/>
          <ac:spMkLst>
            <pc:docMk/>
            <pc:sldMk cId="4201133635" sldId="313"/>
            <ac:spMk id="40" creationId="{AA2B44B5-5E45-4339-B76A-A6B13CE8758B}"/>
          </ac:spMkLst>
        </pc:spChg>
        <pc:spChg chg="mod topLvl">
          <ac:chgData name="GUY Margaux" userId="e01a3446-2140-426a-aa3c-4bc15b164290" providerId="ADAL" clId="{7AFC4CB2-11F9-4322-A78D-542613F9A735}" dt="2024-07-17T08:32:11.197" v="2455" actId="165"/>
          <ac:spMkLst>
            <pc:docMk/>
            <pc:sldMk cId="4201133635" sldId="313"/>
            <ac:spMk id="41" creationId="{A40B603A-D240-40B6-9B8E-D37D5CEF02E4}"/>
          </ac:spMkLst>
        </pc:spChg>
        <pc:grpChg chg="add del mod">
          <ac:chgData name="GUY Margaux" userId="e01a3446-2140-426a-aa3c-4bc15b164290" providerId="ADAL" clId="{7AFC4CB2-11F9-4322-A78D-542613F9A735}" dt="2024-07-17T08:32:11.197" v="2455" actId="165"/>
          <ac:grpSpMkLst>
            <pc:docMk/>
            <pc:sldMk cId="4201133635" sldId="313"/>
            <ac:grpSpMk id="17" creationId="{0D819AAC-D711-4981-8B3B-93C496169A5F}"/>
          </ac:grpSpMkLst>
        </pc:grpChg>
        <pc:picChg chg="mod topLvl">
          <ac:chgData name="GUY Margaux" userId="e01a3446-2140-426a-aa3c-4bc15b164290" providerId="ADAL" clId="{7AFC4CB2-11F9-4322-A78D-542613F9A735}" dt="2024-07-17T08:32:11.197" v="2455" actId="165"/>
          <ac:picMkLst>
            <pc:docMk/>
            <pc:sldMk cId="4201133635" sldId="313"/>
            <ac:picMk id="18" creationId="{F626B729-32DB-4845-990F-1978F9203EC3}"/>
          </ac:picMkLst>
        </pc:picChg>
        <pc:picChg chg="mod topLvl">
          <ac:chgData name="GUY Margaux" userId="e01a3446-2140-426a-aa3c-4bc15b164290" providerId="ADAL" clId="{7AFC4CB2-11F9-4322-A78D-542613F9A735}" dt="2024-07-17T08:32:11.197" v="2455" actId="165"/>
          <ac:picMkLst>
            <pc:docMk/>
            <pc:sldMk cId="4201133635" sldId="313"/>
            <ac:picMk id="19" creationId="{D8EB8F80-DC57-41E5-B247-15AD3129D805}"/>
          </ac:picMkLst>
        </pc:picChg>
        <pc:picChg chg="mod topLvl">
          <ac:chgData name="GUY Margaux" userId="e01a3446-2140-426a-aa3c-4bc15b164290" providerId="ADAL" clId="{7AFC4CB2-11F9-4322-A78D-542613F9A735}" dt="2024-07-17T08:32:11.197" v="2455" actId="165"/>
          <ac:picMkLst>
            <pc:docMk/>
            <pc:sldMk cId="4201133635" sldId="313"/>
            <ac:picMk id="21" creationId="{18A52F26-125F-4D89-84B7-BF68E07F9620}"/>
          </ac:picMkLst>
        </pc:picChg>
        <pc:picChg chg="mod topLvl">
          <ac:chgData name="GUY Margaux" userId="e01a3446-2140-426a-aa3c-4bc15b164290" providerId="ADAL" clId="{7AFC4CB2-11F9-4322-A78D-542613F9A735}" dt="2024-07-17T08:32:11.197" v="2455" actId="165"/>
          <ac:picMkLst>
            <pc:docMk/>
            <pc:sldMk cId="4201133635" sldId="313"/>
            <ac:picMk id="24" creationId="{717D6594-9889-43C7-8933-5BA1BF3664E0}"/>
          </ac:picMkLst>
        </pc:picChg>
        <pc:picChg chg="mod topLvl">
          <ac:chgData name="GUY Margaux" userId="e01a3446-2140-426a-aa3c-4bc15b164290" providerId="ADAL" clId="{7AFC4CB2-11F9-4322-A78D-542613F9A735}" dt="2024-07-17T08:32:11.197" v="2455" actId="165"/>
          <ac:picMkLst>
            <pc:docMk/>
            <pc:sldMk cId="4201133635" sldId="313"/>
            <ac:picMk id="30" creationId="{4531EAB0-74BC-4F5C-88AC-5FB34079A7E6}"/>
          </ac:picMkLst>
        </pc:picChg>
        <pc:picChg chg="mod topLvl">
          <ac:chgData name="GUY Margaux" userId="e01a3446-2140-426a-aa3c-4bc15b164290" providerId="ADAL" clId="{7AFC4CB2-11F9-4322-A78D-542613F9A735}" dt="2024-07-17T08:32:11.197" v="2455" actId="165"/>
          <ac:picMkLst>
            <pc:docMk/>
            <pc:sldMk cId="4201133635" sldId="313"/>
            <ac:picMk id="33" creationId="{765BF300-2E6D-4D99-9CE7-1ADB7A3B7063}"/>
          </ac:picMkLst>
        </pc:picChg>
      </pc:sldChg>
      <pc:sldChg chg="del modTransition">
        <pc:chgData name="GUY Margaux" userId="e01a3446-2140-426a-aa3c-4bc15b164290" providerId="ADAL" clId="{7AFC4CB2-11F9-4322-A78D-542613F9A735}" dt="2024-07-17T08:49:33.099" v="3300" actId="2696"/>
        <pc:sldMkLst>
          <pc:docMk/>
          <pc:sldMk cId="1731999861" sldId="314"/>
        </pc:sldMkLst>
      </pc:sldChg>
      <pc:sldChg chg="addSp delSp modSp mod modTransition modAnim modNotesTx">
        <pc:chgData name="GUY Margaux" userId="e01a3446-2140-426a-aa3c-4bc15b164290" providerId="ADAL" clId="{7AFC4CB2-11F9-4322-A78D-542613F9A735}" dt="2024-07-18T07:53:17.418" v="10195"/>
        <pc:sldMkLst>
          <pc:docMk/>
          <pc:sldMk cId="102336799" sldId="318"/>
        </pc:sldMkLst>
        <pc:spChg chg="mod ord">
          <ac:chgData name="GUY Margaux" userId="e01a3446-2140-426a-aa3c-4bc15b164290" providerId="ADAL" clId="{7AFC4CB2-11F9-4322-A78D-542613F9A735}" dt="2024-07-17T12:07:03.450" v="4504" actId="171"/>
          <ac:spMkLst>
            <pc:docMk/>
            <pc:sldMk cId="102336799" sldId="318"/>
            <ac:spMk id="7" creationId="{4C71BB89-F768-41D4-8301-E8457A91824E}"/>
          </ac:spMkLst>
        </pc:spChg>
        <pc:spChg chg="del">
          <ac:chgData name="GUY Margaux" userId="e01a3446-2140-426a-aa3c-4bc15b164290" providerId="ADAL" clId="{7AFC4CB2-11F9-4322-A78D-542613F9A735}" dt="2024-07-17T09:09:14.522" v="3380" actId="478"/>
          <ac:spMkLst>
            <pc:docMk/>
            <pc:sldMk cId="102336799" sldId="318"/>
            <ac:spMk id="9" creationId="{99F8741D-F28D-4BE7-AD3E-A2B2692EC635}"/>
          </ac:spMkLst>
        </pc:spChg>
        <pc:spChg chg="del mod topLvl">
          <ac:chgData name="GUY Margaux" userId="e01a3446-2140-426a-aa3c-4bc15b164290" providerId="ADAL" clId="{7AFC4CB2-11F9-4322-A78D-542613F9A735}" dt="2024-07-17T09:30:03.615" v="3461" actId="478"/>
          <ac:spMkLst>
            <pc:docMk/>
            <pc:sldMk cId="102336799" sldId="318"/>
            <ac:spMk id="10" creationId="{10BC9E31-225A-47CD-BEB2-05969CC60ACB}"/>
          </ac:spMkLst>
        </pc:spChg>
        <pc:spChg chg="del">
          <ac:chgData name="GUY Margaux" userId="e01a3446-2140-426a-aa3c-4bc15b164290" providerId="ADAL" clId="{7AFC4CB2-11F9-4322-A78D-542613F9A735}" dt="2024-07-17T09:09:12.250" v="3379" actId="478"/>
          <ac:spMkLst>
            <pc:docMk/>
            <pc:sldMk cId="102336799" sldId="318"/>
            <ac:spMk id="11" creationId="{74396D60-587A-4DCA-BA76-D03D1E42A99A}"/>
          </ac:spMkLst>
        </pc:spChg>
        <pc:spChg chg="del mod ord">
          <ac:chgData name="GUY Margaux" userId="e01a3446-2140-426a-aa3c-4bc15b164290" providerId="ADAL" clId="{7AFC4CB2-11F9-4322-A78D-542613F9A735}" dt="2024-07-17T09:14:21.628" v="3409" actId="478"/>
          <ac:spMkLst>
            <pc:docMk/>
            <pc:sldMk cId="102336799" sldId="318"/>
            <ac:spMk id="14" creationId="{5E174B46-491B-4A4D-BD54-47F3DECD7A2A}"/>
          </ac:spMkLst>
        </pc:spChg>
        <pc:spChg chg="mod">
          <ac:chgData name="GUY Margaux" userId="e01a3446-2140-426a-aa3c-4bc15b164290" providerId="ADAL" clId="{7AFC4CB2-11F9-4322-A78D-542613F9A735}" dt="2024-07-17T09:09:08.901" v="3378" actId="120"/>
          <ac:spMkLst>
            <pc:docMk/>
            <pc:sldMk cId="102336799" sldId="318"/>
            <ac:spMk id="23" creationId="{31DEED91-A696-4B60-87DF-A6588C2F5D84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25" creationId="{A4A23615-561F-4A0A-8049-3D3E2E0B58DF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26" creationId="{E5839348-4A96-492A-ACDC-FB2F4B3F7B8A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27" creationId="{8D984841-5B6C-4A22-BEBF-A1188A6F4450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28" creationId="{278034DB-17BE-4784-9FDB-880531EDF6E9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29" creationId="{132FB1AF-D9D2-4EE1-B917-3573861F5F79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30" creationId="{BC6B3F95-586C-4295-920F-3CF1480019B8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31" creationId="{089C55C6-4FA3-4A35-8C05-3779E9248678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32" creationId="{9D3E16DF-DDDD-42AC-A678-ECE5A7494A56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33" creationId="{4D1F20D0-ED80-4BED-9F96-D9921C9A3135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34" creationId="{32D785EC-787E-47A1-BB06-E56CDFEF1CB2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35" creationId="{A5A7674A-976A-4642-ACEE-F82E8918C277}"/>
          </ac:spMkLst>
        </pc:spChg>
        <pc:spChg chg="mod topLvl">
          <ac:chgData name="GUY Margaux" userId="e01a3446-2140-426a-aa3c-4bc15b164290" providerId="ADAL" clId="{7AFC4CB2-11F9-4322-A78D-542613F9A735}" dt="2024-07-17T09:43:46.368" v="3925" actId="465"/>
          <ac:spMkLst>
            <pc:docMk/>
            <pc:sldMk cId="102336799" sldId="318"/>
            <ac:spMk id="36" creationId="{7DFD0875-DA77-4250-A0E3-419C887A1C2F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37" creationId="{DD59B5C7-8D5B-4F27-A87A-6E4323116F41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38" creationId="{AA3FF372-38B3-4AB0-B68C-D7E60C7E3B12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39" creationId="{4AD5C2E4-1E1D-4F63-8934-DC658A162F9A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40" creationId="{CB357C1D-1B75-4A64-A2D2-FAA100F21D02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41" creationId="{E45CC1A5-E5AA-4695-88FE-257D7091C0A4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42" creationId="{927AFDA6-6A0A-476D-8A34-49204A379F1E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43" creationId="{580F0DAF-181D-4CE8-8FA3-61B774350B5C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44" creationId="{30619AEF-F8AD-44CF-A544-3D97C9A8E15B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45" creationId="{CCA9AF12-8856-4DFC-B987-A3DE729C16BF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46" creationId="{58A5940C-0F3B-400B-AE58-2837167139C7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47" creationId="{6AD5017B-438C-49B6-8E34-720582642344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48" creationId="{1DADB125-2088-487A-870F-E1BE9763F995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49" creationId="{EB553B2B-227F-4914-BDF9-8BC5864BBBD7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50" creationId="{E9A19141-4E67-42B9-8898-11C7B05FC788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51" creationId="{FA50F883-5B93-40C3-99EC-92ED9D763AE6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52" creationId="{B4368745-2F42-4DE8-85FC-9C951C77BDC6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53" creationId="{7C17E472-FD78-44C5-B5C7-ED00D7449987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54" creationId="{B61C2820-FF06-4854-B576-C64A216DEB41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55" creationId="{6A308A0E-0CB0-44F3-B94D-1662E9EE8D07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56" creationId="{5B76F7B8-1F2F-41FA-832C-DA803085B736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57" creationId="{2E807057-4270-40BA-B0D7-02797955818E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58" creationId="{4B439B67-EA7C-4A0A-B11E-2D9716DE0181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59" creationId="{8252A79D-14CF-4D47-8825-9CE3FE11870F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60" creationId="{0A4D8DC8-462E-4181-B613-B3F59F921F2B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61" creationId="{4D21AFD1-4AA8-4342-9C7B-52A5E95CAC72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62" creationId="{282F94B7-17D7-4C96-889A-95199D7F05CB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63" creationId="{D7983B2F-BA3E-494D-B196-6419BAD6262A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64" creationId="{E2AE2F8F-CBC2-45C3-A539-81B641E4AEB5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65" creationId="{E64F899A-8398-4CC5-B869-2414839A7EBF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66" creationId="{5933005D-F880-4DC6-B0B9-DBFE94F357E0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67" creationId="{D1EA95E7-0345-4053-96B1-D14950AA154A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68" creationId="{A7559F05-6508-4946-B458-886CE3BE138F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69" creationId="{C8309A49-219F-4563-B818-95D46202421E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70" creationId="{10165158-1A75-4C95-80C1-EF7D4FC33AD2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71" creationId="{0CB05E5A-6C03-4789-BB04-C5B53364C6B5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72" creationId="{F9DA9BB2-C059-44AF-AB0A-722B8C36C5DB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73" creationId="{45266754-F79F-4AD1-BE15-BF9B821D78B5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74" creationId="{2EA6C4E9-B3D2-4659-B30E-5285E1668E90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75" creationId="{BEC3B52A-E6B5-490E-92F9-F3C65451257C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76" creationId="{120C8172-7476-411C-8368-679BBC8ABE33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77" creationId="{A8DF7B5B-1B3B-4F99-B970-DEF08CC73CD8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78" creationId="{F6EA1E91-A8AD-4FD8-BDDC-4A94211ADFCC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79" creationId="{457BEDBE-1E34-4CB4-AD30-2F8A82D1C112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80" creationId="{D7BAB99F-CC3A-4719-BBE5-D717AB17BAB4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81" creationId="{70178F26-CDFE-4941-B395-00CE53D4D654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82" creationId="{B885A083-1F0F-4738-A48A-95B9D82CB36D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83" creationId="{FC91C15B-D3E1-45AC-B08F-F1554516E6EC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84" creationId="{B22D7405-8021-4F4E-9016-DFAC1592AC99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85" creationId="{FA6BB746-1F62-4341-BE92-6AF9ECAB46C7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86" creationId="{590ACFFF-AA35-4C2A-ADCB-2B45ED46EDB2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87" creationId="{CF7AD14D-4D41-4D9E-8F2E-5BA792FA70C2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88" creationId="{9D6DCE8C-3FB9-4808-930C-A22AD9699D07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89" creationId="{2444300F-C414-43D0-ABC8-184527884A0C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90" creationId="{B7F77DBF-5C06-4B26-8D30-6C9D6A69611F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91" creationId="{687A94D8-0DA9-4EE8-870B-B2525A9BADB4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92" creationId="{72E25A16-DA90-4958-AF8C-8D4E827B215B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93" creationId="{B01F05B8-BA67-469D-BC9E-4312991DF5F5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94" creationId="{91BEC32F-FA87-4187-BFD3-2D55792ADD54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95" creationId="{E9F74C1A-590E-4F51-BCB6-5E30DAF9CCE0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96" creationId="{017FA47E-86CE-4A63-B813-0557B325F5EE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97" creationId="{C04DE5C2-FE86-4B72-9E84-AF2CCB27C700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98" creationId="{F8393A02-2D0C-4D74-93C2-8A3FB2CC5A21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99" creationId="{3AB7A38C-F4BF-4077-B4A1-6E9DA2B22F4A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00" creationId="{969DBC0C-828C-4A43-BDB3-75E51C811F82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01" creationId="{F0E5C7B4-4AA5-4C90-BE50-ACBC5B26D2D9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02" creationId="{CC83CBB1-A5B8-4855-B3C7-DD256F43CAFF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03" creationId="{F4ABF6D9-5E69-4A77-BB0B-30FD2188642E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04" creationId="{96CA7196-FDFC-4AED-840D-58405AD3B9C5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05" creationId="{A582C696-0855-480B-B751-3F25E7549180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06" creationId="{40B4AE57-B35C-46F0-BA1E-E29270DEB8F1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07" creationId="{A427C678-CDF6-4AE6-A01E-5F1A997B84DE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08" creationId="{CDC875C3-2851-4453-A779-471A8733F262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09" creationId="{005A6EA9-7DC8-4353-8765-E0C6E40381E8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10" creationId="{3EC98A05-09F4-4833-8284-C96871B22958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11" creationId="{782A5ADF-093E-4331-8A7F-EDB15420F001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12" creationId="{69AA5D00-8723-4E9F-B72B-02535801B383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13" creationId="{FE1AD41C-C88A-4231-BF70-0A883DBC793E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14" creationId="{93961750-4395-4193-856D-50FAF81CCE89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15" creationId="{A8DF9A73-632E-4CCA-812D-FCC042F1C2BD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16" creationId="{330A8AA1-CC5D-4CEE-A45E-990F1061A37B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17" creationId="{89DA171D-E1AF-4439-8842-E443656AAF94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18" creationId="{009F0E87-D407-45AB-B075-C7CD479F95FA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19" creationId="{1139CF89-3506-44BA-8C4B-684B82192033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20" creationId="{BB8CE51F-7A7D-428D-A566-F12FA303D025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21" creationId="{B7EE8715-5CDC-4F54-867C-1CA6EF02FDB9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22" creationId="{1C060B04-AF49-4575-9C52-B0EB762166FF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23" creationId="{6DEC9C04-3AB9-4F45-980D-1F3A26C0F7E2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24" creationId="{48D0B192-B124-4913-9DD4-139E4B168A0A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25" creationId="{13676967-7BA6-46CD-820D-174FC1F9EEDD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26" creationId="{67905D82-F8F5-43DC-B164-6E8C12C096D8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27" creationId="{87474EB5-A040-421B-94CF-EF766CC098B4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28" creationId="{CD913C98-3E80-4963-A6D9-9A3AFC65DFBB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29" creationId="{F4F54E11-CBA4-489C-9193-BCA78852B8A6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30" creationId="{7EAD34A1-0347-4F8B-B359-7E07F44761B0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31" creationId="{53A5F931-B120-4550-9909-14FA848A399E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32" creationId="{0A439936-B63E-43C7-A198-64F86747044C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33" creationId="{98788EA9-222A-4724-8FCC-95453FBA901C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34" creationId="{9EAE871D-F4AC-4544-AEE6-2D0681FCEF3B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35" creationId="{7B5A7F59-4252-4A3A-80F8-9DC273F22DDA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36" creationId="{823F4241-A2DC-4B62-914A-5504740C638E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37" creationId="{F8F7947E-A3E6-4CCA-9483-D2E2D5B31B0C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38" creationId="{F940A0BE-B0B2-4582-9F0B-5F852DA58D13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39" creationId="{544C1E1F-8B2A-47FD-94F4-5C64FF732574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40" creationId="{40938197-D2E3-41AD-A774-7B5BEF743D2C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41" creationId="{C4543959-381E-4BE3-95A2-6DA0FC7F67FC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42" creationId="{44444EE4-36E8-4C39-A076-88FB3DF82C2F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43" creationId="{FF1562E0-5376-4D9A-86D6-99BD5DAB5B7D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44" creationId="{0E443361-7AE5-4E27-A6EF-50B41B2E9246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45" creationId="{060A244E-8F5C-4301-A565-9863EE69ACC5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46" creationId="{0E59D3AC-C1D8-4064-A377-2B75C24A15E7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47" creationId="{EBFA674E-37C8-4E78-AFC5-A2ECD8C179B9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48" creationId="{025B6912-0208-4D54-A8E5-5B7EBB4683D2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49" creationId="{51F07730-EE14-44E8-8F43-9BCFD5BF6C1A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50" creationId="{DB21A265-6EE8-44F7-8E46-E5EE43F9C569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51" creationId="{CCCDD8A5-7C0C-4CA9-9D32-E8EFD52D3FCF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52" creationId="{4EE1634D-F58D-4225-8CF6-E1584B719D52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53" creationId="{C173E379-2AFE-4938-B052-2AC85CEF76DD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54" creationId="{07000905-8C8E-4CE9-BCE0-1E6C51C5CF36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55" creationId="{01D50D2C-C581-4E83-8012-F55084ED2507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56" creationId="{9B56F8F9-AEFC-4D3B-9533-E07C2908546B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57" creationId="{B901CB08-EBFD-4660-BD41-E4FF2FF99CF4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58" creationId="{365ED266-0819-4BB7-AB64-559FBB3ED22D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59" creationId="{44E311F6-1403-4D64-A1E5-DE9E89AC335D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60" creationId="{9D066DCF-4BF1-4F54-848B-3E48E21378A8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61" creationId="{524FAAEC-CEFB-437A-847F-A76516AAEE43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62" creationId="{B989AD8B-CAED-4CD5-91E9-AD549361FD16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63" creationId="{B95FC7D9-AA5F-434D-B6BD-DAFC0C7A0505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64" creationId="{766FB3D6-1774-481B-BFD4-48F7F62FAD0F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65" creationId="{0C2B7BC9-A932-4799-82A5-329BBEBF37B7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66" creationId="{8DD864FC-D696-40D4-BF35-1B3EFEEA156B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67" creationId="{0C2E154E-68B0-4BC4-8496-1364C0C75DB3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68" creationId="{13D37F4C-223F-448E-8A56-5F1B26974511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69" creationId="{A1BF0A62-00FC-4030-A04C-0B05F6053213}"/>
          </ac:spMkLst>
        </pc:spChg>
        <pc:spChg chg="mod">
          <ac:chgData name="GUY Margaux" userId="e01a3446-2140-426a-aa3c-4bc15b164290" providerId="ADAL" clId="{7AFC4CB2-11F9-4322-A78D-542613F9A735}" dt="2024-07-17T09:26:09.102" v="3412"/>
          <ac:spMkLst>
            <pc:docMk/>
            <pc:sldMk cId="102336799" sldId="318"/>
            <ac:spMk id="170" creationId="{709C02DF-64D6-477E-8AA6-4340032E3480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72" creationId="{63327376-4959-426A-99CF-38D3CE91AB35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73" creationId="{58EE3041-5268-4E5B-8BB6-80734F7B3176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74" creationId="{D03F228B-6C31-4A6B-AA20-FD3AD4665435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75" creationId="{35D3E4E3-50D5-4404-B9B4-68387BCDFD31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76" creationId="{5ECCACC1-FC6F-4FD5-BB7C-71037C7D6ED7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77" creationId="{7BE50C31-9AA0-4F80-9A2B-F20062F0D8DF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78" creationId="{F45AAF44-1084-4AAA-92A8-B9CE36FB809A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79" creationId="{D917BA9A-CAFC-49DD-B42A-1627C4970FC4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80" creationId="{F00A57B9-FF04-4CEC-960C-515FA3E57311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81" creationId="{667851A7-A854-4779-B7AD-DA62BCB11AA8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82" creationId="{E3F7226A-E738-4F81-A25C-370F34438618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83" creationId="{8A72E7EE-92D1-41FA-B488-58972B051292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84" creationId="{84C6BC19-CE07-4ABA-A988-CC3BE425AFEE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85" creationId="{2AC4D491-6821-47C2-A366-99EFDE846579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86" creationId="{AE96A571-35C0-4E6D-908A-FFABBE17AFB5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87" creationId="{88FDF13C-E7AA-480E-B49E-ABF8117EF377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88" creationId="{6BEDA7EC-1BF6-41EC-85D2-BE1D8B78F4F8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89" creationId="{08AF9CB0-691B-47F4-8BDC-F2FD7108CDFA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90" creationId="{FAC313C4-0A55-4D0F-B9E2-064254DEECF7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91" creationId="{DC233BA1-324A-4400-A8AF-11B32D6F1A20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92" creationId="{7F224175-96A3-42D3-A7AD-5818EAA3D263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93" creationId="{011988E8-8F53-4FFD-9F4D-779F8A659A0F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94" creationId="{5ADD6F2F-FBAD-4A15-A991-F311A82CE614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95" creationId="{79348A11-9D3C-412F-A887-1DAD99E26B65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96" creationId="{4566809B-1949-40E5-A23A-947C2D3B6E3B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97" creationId="{751B7D3D-DA1D-4C65-A51C-6B3601A9756B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98" creationId="{8E22185C-2923-4020-97B8-4FE68D542CDC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199" creationId="{BF7FDCE8-11C0-471C-9ABC-93A1ABA05F04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00" creationId="{677E25F1-C75C-4F4B-BED0-BF0E7CB5828F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01" creationId="{56A53585-39D3-4CB2-A5D9-380698BAEBBE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02" creationId="{6B1C69CD-32AA-41DB-8149-ADD226EED8D7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03" creationId="{151036E0-543B-4239-9291-1DC037297EB7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04" creationId="{53F951A8-E631-4013-8589-5290C8F58C3C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05" creationId="{F753178B-502C-4F7F-A6FA-3EA19793B561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06" creationId="{B22867B2-3766-4F2B-B13B-96DE511EE325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07" creationId="{ED27F4DA-629D-4BBC-A082-A32F1091DD27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08" creationId="{4E18CDD0-55DA-4632-BA93-39038AE6DBAC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09" creationId="{C5B0002C-8412-4015-8FA7-C7838BBCC86B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10" creationId="{AF8E159A-24D4-44C6-B90A-9A4A2FCDD80F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11" creationId="{CCC6B2C5-4364-42DA-A917-9367F04893FA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12" creationId="{A9B37AEB-C5EC-46CD-9745-3F476D1654B5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13" creationId="{5653853C-D9A9-41A5-ACEE-FA6B1FAF54C3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14" creationId="{9C725DE9-3366-463D-9CDC-2EF98094813A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15" creationId="{BCF826C7-B937-45E3-A4C0-CD3EF2869442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16" creationId="{5B2BAE34-7F36-4EA7-8560-0F4439BF2700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17" creationId="{472155B1-91BD-4CB0-9756-55A9A5990618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18" creationId="{64176A75-B841-4F75-BC37-0E431DE65D47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19" creationId="{BBC92E42-CE32-402D-B9BB-219ECA4FCD66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20" creationId="{DAE9490A-4EAA-48A0-87EC-95033FED179D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21" creationId="{40241E60-5F49-46E9-A802-F6AB296B6614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22" creationId="{498407B8-E62F-4521-9985-5AE59373C427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23" creationId="{32AC1126-93BB-41C6-9659-EEC70A93B2B8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24" creationId="{2C8A50DF-5505-48D6-ABFF-70CD4F21128C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25" creationId="{30CD3C61-C701-43AA-8187-246C7ED63863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26" creationId="{9C28CC44-5330-41CB-A162-FE19EBD8DECF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27" creationId="{BEDB4A96-75B2-4F10-A7DA-0893A6B1DCF1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28" creationId="{F7F08365-8436-4F76-9A6D-D46139868E6D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29" creationId="{447B55EA-2427-404B-96EF-EA203A32ADED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30" creationId="{240B8C6D-0DE1-4487-8E6E-5D37E77CD2E6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31" creationId="{F496DADD-58F0-4119-AF81-2B2C637E35E4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32" creationId="{7663602F-C24C-441B-BED6-3AF49B1FD0A4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33" creationId="{B0218750-D859-4AC4-B71C-E2C1EA11E83C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34" creationId="{49342005-52C4-4DA2-8CC6-6FD50092B7C9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35" creationId="{35D0D268-98C5-406E-A91F-FB7D027425B7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36" creationId="{7035FADC-4C64-44C4-B64A-9C7439FC54F5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37" creationId="{228077C7-EE7C-40D9-9643-67FA87BB5B5B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38" creationId="{89379AD3-CDAF-46D8-998C-76D2D4F6F47A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39" creationId="{4B39186D-3A09-4F40-A52D-639037570E03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40" creationId="{C59928E8-AF33-44BC-B1D2-5F284E416048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41" creationId="{9A8BA6B0-375B-4A35-958F-037BB59CAD9F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42" creationId="{5B5642D3-55EE-495A-A64B-3217F1AE7820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43" creationId="{F73C3465-0332-4805-9BF2-AB8566DEA2F9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44" creationId="{0FFF3F65-BCFD-4176-AE9A-4D4C1C26E427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45" creationId="{9626177E-0352-4375-AF50-D850FF798EFE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46" creationId="{1AA20264-8C85-4874-A0FA-781BF8999017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47" creationId="{6F4B449D-1F71-48DD-A2E2-E173F779C8AC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48" creationId="{AB8A5DBE-9436-47E9-B23E-E81F9AA63A98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49" creationId="{B106D671-B7F7-4B94-8590-CF9D6A4E2234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50" creationId="{26DF006A-190C-4B75-86CE-D3F87AD8C269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51" creationId="{2C839957-1D97-47D4-8741-C9EF1D59378C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52" creationId="{2A3472F9-AF77-4408-B20A-0E4EFD140A64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53" creationId="{897A59E8-4B29-4AAE-B1B0-8C85F1D28815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54" creationId="{2A73FE76-0364-436D-AD75-11F5A87982C2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55" creationId="{94BC2700-F143-473E-AEF2-2E1D87B8DF16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56" creationId="{66116D3A-E797-470D-A946-5DA32506804B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57" creationId="{3B9FC331-3FE8-47CB-B67B-85D078EF071B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58" creationId="{0AC98BA6-D5BE-401D-8641-64C54C641AE7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59" creationId="{9401336F-D646-4BE4-BF33-6834014E6D27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60" creationId="{B3946A61-D24D-44DE-86BB-E5F18223A4C1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61" creationId="{287C11DD-AF59-4BB1-89CF-5BAFC6DA6BE0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62" creationId="{79A92135-80FC-4643-83ED-67BF2014C18A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63" creationId="{BA887A2E-B8DC-4C40-BDCD-7D78F624AA8F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64" creationId="{8263432B-BC6C-42C2-BB78-1521659B96A2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65" creationId="{7F0034AF-9603-4A1E-995F-B86C0680E1E0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66" creationId="{FB3ADF69-173C-4334-BC4A-BECB2D94C800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67" creationId="{66DFDF56-9B07-4AA6-96A2-2B7096CFBB03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68" creationId="{0E5934CD-9319-428F-9400-8DE7E95AEE5A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69" creationId="{6B085236-CACA-4252-84A3-0A11F0678FFE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70" creationId="{35B5669D-3740-4179-9E1C-F3B9ADB93D88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71" creationId="{6BADF938-35B9-4D6C-A501-64368B767AA4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72" creationId="{C99955A6-1B28-4376-AA13-570DE97534B8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73" creationId="{B70B7888-E216-4637-AD61-0BF832A2CA66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74" creationId="{EBA53B18-EC8E-4902-AF9C-C5CEF8CFE413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75" creationId="{DEF9C1D0-FB1A-47F1-BADF-3878886C5A43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76" creationId="{26A93E3A-2EF8-4390-8DB7-03494623A67A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77" creationId="{304CC853-BE66-440A-8AC6-B6029F94EAC0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78" creationId="{F5A383F3-35AD-43B8-8B86-ABA6654EEA2B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79" creationId="{6961FD10-910E-4A3B-B613-F51C119032CB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80" creationId="{FDE0A519-359B-4A6E-A290-D34C87B78EF7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81" creationId="{70FEF628-F8A4-4574-B4FF-6AB116C34E4A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82" creationId="{87414D79-8464-46B9-BBE7-25B36313D564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83" creationId="{5A561C03-F52B-4472-87BD-D25293DCCFCB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84" creationId="{B4836230-14EC-46E2-96FF-3610A084293D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85" creationId="{C480B7F0-1D65-4EC1-856D-56D17A527D72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86" creationId="{D7588E00-C31D-4565-85C7-3337DAB4B4DB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87" creationId="{F6A5609A-B565-48F4-9185-E9B9ADA431BE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88" creationId="{2E17C834-2FC1-4AA6-A4D3-ED60F52F0EDF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89" creationId="{D4C859B5-A6C9-4E73-995E-3D67DA80BDDF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90" creationId="{8E17C207-CB23-4A70-92C7-D2788C54850C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91" creationId="{63E8483C-10F9-4DD9-978B-F500C68237E6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92" creationId="{4038A287-CCBA-4DF3-B3B8-1E85601E89D2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93" creationId="{9E3E9E7A-1AFC-434F-8318-2E13D7147F54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94" creationId="{C8B96C13-9F23-4AE7-9D54-42959769BB96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95" creationId="{0544E64B-CF7D-42A8-A717-16CA343F8428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96" creationId="{39D4DFB9-9122-42A3-A054-FEB8851CD64B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97" creationId="{4F70FEF0-1522-4A93-B41A-F878E3D26DCD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98" creationId="{9FE6243D-F2F0-46D4-A0DB-2E93BFD9DA1B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299" creationId="{2A228E1B-B29E-453A-9E45-83B436977401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300" creationId="{1A6EF1E7-1717-4C61-BDF4-4917791F9A38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301" creationId="{574FD088-DA24-4E5C-88F4-09D2DF126ED1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302" creationId="{1114C0F3-4E42-4D20-B4E8-56AD0AF2BADF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303" creationId="{EF778CBA-98BF-4C17-ACE2-E444EDD76F72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304" creationId="{F089B00C-BC03-4A08-A440-F6ECCCA6AAE3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305" creationId="{E1392717-9838-4E64-B30F-3B90B0108E2D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306" creationId="{37C1C09A-136E-4B32-ADE9-04FE208A9647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307" creationId="{CED7BF1B-46A2-4439-8F28-033F2978757C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308" creationId="{EB5857F2-35BA-4A23-B416-66F0208D87A5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309" creationId="{2E2E002D-C88B-4EB9-B1D8-5378DE1D3922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310" creationId="{0B4F2C5C-1A3B-438E-A43B-3B5ACA2D38D7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311" creationId="{75D13241-1B0D-46A2-BC93-4DC4C8FD6F44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312" creationId="{3EF6EEDC-1FDF-4A44-A7E7-98561B43D7C8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313" creationId="{D3250249-7BFA-4433-AFF4-2E6B696A719E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314" creationId="{9F779068-0224-44CF-A607-335F41621757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315" creationId="{E77F9DF1-F7FB-4879-B81F-CEF508664512}"/>
          </ac:spMkLst>
        </pc:spChg>
        <pc:spChg chg="mod">
          <ac:chgData name="GUY Margaux" userId="e01a3446-2140-426a-aa3c-4bc15b164290" providerId="ADAL" clId="{7AFC4CB2-11F9-4322-A78D-542613F9A735}" dt="2024-07-17T09:26:41.754" v="3415"/>
          <ac:spMkLst>
            <pc:docMk/>
            <pc:sldMk cId="102336799" sldId="318"/>
            <ac:spMk id="316" creationId="{617A6482-B703-4FBD-BB23-6D6701FF737A}"/>
          </ac:spMkLst>
        </pc:spChg>
        <pc:spChg chg="del mod topLvl">
          <ac:chgData name="GUY Margaux" userId="e01a3446-2140-426a-aa3c-4bc15b164290" providerId="ADAL" clId="{7AFC4CB2-11F9-4322-A78D-542613F9A735}" dt="2024-07-17T09:28:10.412" v="3427" actId="478"/>
          <ac:spMkLst>
            <pc:docMk/>
            <pc:sldMk cId="102336799" sldId="318"/>
            <ac:spMk id="318" creationId="{41EC97EB-F111-40B9-80B4-E8DA21A2F8E0}"/>
          </ac:spMkLst>
        </pc:spChg>
        <pc:spChg chg="del mod topLvl">
          <ac:chgData name="GUY Margaux" userId="e01a3446-2140-426a-aa3c-4bc15b164290" providerId="ADAL" clId="{7AFC4CB2-11F9-4322-A78D-542613F9A735}" dt="2024-07-17T09:28:08.110" v="3426" actId="478"/>
          <ac:spMkLst>
            <pc:docMk/>
            <pc:sldMk cId="102336799" sldId="318"/>
            <ac:spMk id="319" creationId="{6D666541-5D72-4C35-91C7-AF0DFCD08E1D}"/>
          </ac:spMkLst>
        </pc:spChg>
        <pc:spChg chg="del mod topLvl">
          <ac:chgData name="GUY Margaux" userId="e01a3446-2140-426a-aa3c-4bc15b164290" providerId="ADAL" clId="{7AFC4CB2-11F9-4322-A78D-542613F9A735}" dt="2024-07-17T09:28:12.670" v="3428" actId="478"/>
          <ac:spMkLst>
            <pc:docMk/>
            <pc:sldMk cId="102336799" sldId="318"/>
            <ac:spMk id="320" creationId="{7C260FDF-560C-4DAB-A6AD-8C5DB89885BB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321" creationId="{FB7EF3B9-1E43-4EB7-91A4-D6F602CA7B0A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322" creationId="{DEED1C49-24AD-4EF6-A011-238560A667FB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323" creationId="{8DB54B2C-0601-4A2E-BE43-5181438BBB67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24" creationId="{38C95514-5FAA-4A28-A082-4566836EFE18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25" creationId="{B193E0E6-5C85-4C98-98A0-F3D79347751E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26" creationId="{9C1A8B22-56C2-4927-9F34-25750189302C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327" creationId="{9B0FDD28-8A81-41DC-9D62-6A268834721C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328" creationId="{8FE184B8-AF47-4FFB-B361-6D06D924C925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329" creationId="{20178535-3FCE-4AC7-9C3C-271D493A0E6B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30" creationId="{1F317636-E5B5-4B25-8A56-6EA0C77DE67B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31" creationId="{7CEE8488-1520-48C2-A8DA-200F0A14F47A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32" creationId="{F5228FC3-DAD3-4843-889B-18F69A575837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33" creationId="{AAC42E91-9A1E-4BCD-8524-993AF22D5BF5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34" creationId="{6F6BD6DD-882E-4798-AEC8-03C99F762E8B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35" creationId="{B8FFB415-0DA8-4BE2-A6B6-6EADF8918AAC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36" creationId="{B06E8A8E-9602-4CAA-A788-CFF1C4C50182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37" creationId="{72EEC7C6-559B-459C-9CB2-82EB94D57BA4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38" creationId="{A48BD08B-CD26-40DD-94A2-A729C8296A1C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39" creationId="{C687A04F-AFE3-4BCD-BEF7-CC1765D0DDEB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40" creationId="{D37C894F-970B-48BB-8A6E-7EFB2AFDD8B2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41" creationId="{8BE61333-D6FD-4EB1-9DB8-320D0BB5D4B8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42" creationId="{CED9D1F0-DD78-4DA8-B1FE-DCFDB8C899E4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43" creationId="{30584446-CB0E-400A-80CC-32CE27BAA518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44" creationId="{6F5C2B50-B18B-4395-8F2D-70E546BC1C4F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45" creationId="{CDA0D7BA-5EC8-43F6-AD83-B5BBF599D474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46" creationId="{883AF3AF-F70C-4517-9464-62BF5925FC82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47" creationId="{0C534495-4286-4504-924E-F1627660EDFA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48" creationId="{89EA8D14-3425-435B-9F99-DE758FD3F4A1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49" creationId="{07592549-79DB-405B-8F71-DCA7B4DE5261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50" creationId="{BC4CAE1B-98B9-4BB0-A73E-26E4C23DD056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51" creationId="{700DCEAD-5764-4A22-B02F-18F44C00329C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52" creationId="{D2D6FAE6-CC0A-4EA9-B8AF-A4E868F724E0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53" creationId="{146B0536-0230-4732-B2C4-D1F5BBACF291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54" creationId="{02F53532-FEAC-4B75-AA5B-83716906A64D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55" creationId="{D6086AEA-5649-4DA8-863C-53EB4FA2B4A7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56" creationId="{9B2AF790-2D64-4952-AE0B-7829E34344AA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57" creationId="{AA3C9596-50F6-49E1-B1F4-00C282DEDB82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58" creationId="{B6ED026E-F0BF-4B47-8DC7-057BC946D133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59" creationId="{9C9FB651-03CB-4BA8-9696-9C4E689CC82E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60" creationId="{802DD125-FB49-45B5-B53F-8DD0323E5758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61" creationId="{24947A2E-A69A-4462-887B-6C9B4D1DE0F3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62" creationId="{2789F4F2-5541-47AA-B577-7AE194751087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63" creationId="{5C54024B-05F8-4F1C-9525-E07DBC6278AA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64" creationId="{82E14061-DD2C-4D29-B1D9-8F8ECE0CA83C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65" creationId="{3A6D68CE-F608-41A5-9E56-C08AAF0CE18F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66" creationId="{F2777906-699B-4A85-9582-E4D0DDC7AFDA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67" creationId="{ADEBEBDB-2043-496B-90E9-6525A14325A7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68" creationId="{BFFA7D25-1114-4DFC-8FE2-700916E40971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69" creationId="{D06DE9B5-D1A5-4042-B14B-9878C90A8993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70" creationId="{2BD51AF7-56B5-4F8D-82C1-50005A9C341C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71" creationId="{7DCC1CAE-6809-4490-A979-C8C7B8727CE8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72" creationId="{0F6E5546-3B36-434A-BEBC-B302B9796A54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73" creationId="{7CD48652-B425-426B-80D7-7BEDFBFB507F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74" creationId="{F418164D-A592-445A-A07F-36DCEA9B7CD0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375" creationId="{7A3F77AB-6374-4062-BD07-DE7AFE5D0F85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76" creationId="{4FDA32F8-9D79-46CA-92C7-E140D373F3EB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77" creationId="{9051012B-C135-4995-85A6-30A418931706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78" creationId="{3443F319-1E06-415B-B8C1-1642299A9FE2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79" creationId="{09726EBF-60FE-4767-ADA9-B95094C8EEF4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80" creationId="{C015B048-D309-4550-B9E6-F67875433080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81" creationId="{A0ED806C-9997-4978-A230-CB93AFE836A3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82" creationId="{7DA98D60-041C-4939-959C-0189679B387F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83" creationId="{20D9F3DF-207E-44C3-9785-2D0854CDE281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84" creationId="{FA24E6C6-D71B-4FC8-BF2F-281AC54A7A7C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85" creationId="{B3881781-924F-4F53-A524-02F89412B256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86" creationId="{6E2D837D-67CB-449D-901D-54DC696F5BB3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87" creationId="{2D675109-FDAD-4ED9-8BD4-36C5CB7E0312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88" creationId="{FE15E9F5-ADE9-40C5-8180-18F21B9E2DCD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89" creationId="{6DB5A764-E769-447B-B2E0-C1D37780E74A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90" creationId="{4DF0D328-EBA2-48A7-8921-AC9FDAA08DC0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91" creationId="{1F62C469-DF73-427D-B4A4-0648967EBBDD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92" creationId="{690021C1-CB7D-4A09-B711-4583D786673A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393" creationId="{8A674CE7-0710-45EE-A9C3-D6F262FD9B0C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94" creationId="{5860ED78-F464-41DD-BF37-DC912F4C114E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395" creationId="{6186BA36-326D-46A7-8390-5F3A3316DF76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96" creationId="{7A6D2CDA-04DD-4280-AB36-85ECE7221525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97" creationId="{5835A29C-4584-4C90-BF25-F7E50FD8CDF7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98" creationId="{9397B97F-9843-4383-B341-A3067AE663FA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399" creationId="{5B972663-568D-45D7-A3E8-7BAD32F86372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00" creationId="{735CF924-E600-4C1F-94DA-DD6923045015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01" creationId="{18D7CA72-540B-4B6B-BE41-CBEE60F9FC9D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02" creationId="{6360AFAC-B83B-444B-943D-32B249B0E724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03" creationId="{5D69A2F3-3FF8-42FD-9220-B9091DDF6FCA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04" creationId="{4BAEE69C-B580-4860-A9E5-4C60D4F5F3ED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05" creationId="{F3038394-A251-4EB0-B880-83A9B6E01B7B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06" creationId="{F52F14C1-1952-4A01-A5F0-D0498A9705A9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07" creationId="{A8117989-D9E9-4443-AC71-7A164F706753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08" creationId="{DF54DD0E-3098-43AC-B9AB-E5AC9C3ED06C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09" creationId="{B6EBA513-AFB6-45E5-8F6D-BEDFD31B99AD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10" creationId="{C49A3BC3-F88F-4612-B761-929586BE1905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11" creationId="{8A320D0C-30B4-43C0-B3ED-E14A7935F633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12" creationId="{13CBEA20-5CC8-4610-95B3-89CB90DCC4CC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13" creationId="{0171D7E1-DCD8-4781-82DE-F976F1656D8B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14" creationId="{14E82A5C-9515-481D-A09E-797766D53BC2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15" creationId="{0B1B7901-59CF-4864-8C8E-302598A37BC8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16" creationId="{F73C7739-912C-450E-974F-C72B4463F5C1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17" creationId="{4D07D3F6-AECA-4DA9-BEE4-CFFA0AA31FD2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18" creationId="{4063F693-BF9C-4A7F-A79A-82AA5C66FE3F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19" creationId="{B1B25489-877F-4C4F-B042-0D14F4096FAD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20" creationId="{C44DBF37-C988-4074-8FC9-F4600F2F9DFB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21" creationId="{ADD8F357-E6DD-4A6E-AE28-54DFB9D6D403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22" creationId="{F2187742-7D94-4CFA-9BBE-83E9D197C2EC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23" creationId="{4C02049B-4D67-44F4-AC4A-8AA9B4B25165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24" creationId="{7B49F7F3-A2B6-411A-88CC-16B99DE88D15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25" creationId="{19A7A95B-0914-4507-ABD9-7183733437D2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26" creationId="{15A53A6A-ED76-4E27-8031-27B02B7F768A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27" creationId="{28E49AA8-8471-4551-9600-6653974C1B54}"/>
          </ac:spMkLst>
        </pc:spChg>
        <pc:spChg chg="del mod topLvl">
          <ac:chgData name="GUY Margaux" userId="e01a3446-2140-426a-aa3c-4bc15b164290" providerId="ADAL" clId="{7AFC4CB2-11F9-4322-A78D-542613F9A735}" dt="2024-07-17T09:40:02.219" v="3873" actId="478"/>
          <ac:spMkLst>
            <pc:docMk/>
            <pc:sldMk cId="102336799" sldId="318"/>
            <ac:spMk id="428" creationId="{C987E935-A2D6-4B4A-A271-C8E8B710D7C8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29" creationId="{C1796BC5-4DD8-424F-85DE-8D3E124DC39F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30" creationId="{5410727B-3ABB-4524-8723-8E8FDEB35CF2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31" creationId="{087FDF3B-11D0-4E8A-A4DF-2CDBD11B6829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32" creationId="{C933B06D-A6F6-4AB8-B79E-E540695C711E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33" creationId="{1BBC9F04-25B2-4EE0-8783-7A3C91502E21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34" creationId="{17A8DD59-4713-4B3A-BEA9-B1D0D9DB8626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35" creationId="{76A41416-9E29-4734-9CF2-450D94FABADF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36" creationId="{9282BB37-FAA8-4758-B4A2-73145D992546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37" creationId="{30FCFF70-23D3-4A09-BB88-63F5A4EEAA4B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38" creationId="{C8224DC4-4583-4AC1-B26B-FC4CEB06AE7D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39" creationId="{DADB5B52-EAA1-4F1B-A5E5-FC0649C269A3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40" creationId="{CE89935F-0A3B-4F87-A142-546189BF231E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41" creationId="{4DF93D34-BF3A-4A6C-AFBD-FCFC7FB9331F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42" creationId="{A669E22A-EAEC-48E1-BCB7-8C7F393E51AF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43" creationId="{A9217F3C-99A9-46DF-81BC-D33EBA7F3167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44" creationId="{40DD1581-28F1-4167-A454-E960682E8A08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45" creationId="{F302DAC6-DFEF-4308-B99C-4F643E1D1BF8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46" creationId="{9AEB6DAA-5CC6-497D-B918-0FA9AEFCE2E5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47" creationId="{9D63CA7D-D3B0-4E96-8C40-307AB294146B}"/>
          </ac:spMkLst>
        </pc:spChg>
        <pc:spChg chg="del mod topLvl">
          <ac:chgData name="GUY Margaux" userId="e01a3446-2140-426a-aa3c-4bc15b164290" providerId="ADAL" clId="{7AFC4CB2-11F9-4322-A78D-542613F9A735}" dt="2024-07-17T09:39:53.660" v="3870" actId="478"/>
          <ac:spMkLst>
            <pc:docMk/>
            <pc:sldMk cId="102336799" sldId="318"/>
            <ac:spMk id="448" creationId="{742F94AC-F3D2-43C0-83C8-A87F3991FB3E}"/>
          </ac:spMkLst>
        </pc:spChg>
        <pc:spChg chg="del mod topLvl">
          <ac:chgData name="GUY Margaux" userId="e01a3446-2140-426a-aa3c-4bc15b164290" providerId="ADAL" clId="{7AFC4CB2-11F9-4322-A78D-542613F9A735}" dt="2024-07-17T09:28:00.318" v="3425" actId="478"/>
          <ac:spMkLst>
            <pc:docMk/>
            <pc:sldMk cId="102336799" sldId="318"/>
            <ac:spMk id="449" creationId="{6BE2B654-8AA8-47A0-9F45-F559C6C68A28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50" creationId="{54C7BE39-FBF2-46FA-A8E7-62A279541626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51" creationId="{DDC4457F-C762-40E3-B2BC-830B1A28251F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52" creationId="{8B02BCA6-AB14-4D29-B744-8138CC287CE6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53" creationId="{C1C7A2EE-4EAC-4F27-8322-D2B073B03E25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54" creationId="{3F1DAEBB-6605-4E34-BD40-62E7C73202DA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55" creationId="{6F148584-0FA9-472C-A6CE-A63FDF84DC0B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56" creationId="{E4EBD042-0089-4801-83D4-9B97359CA12E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57" creationId="{15AD80FD-BC21-4E9D-864B-1344181FF6C9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58" creationId="{D70B5653-86F1-4C56-85CD-3B003D1DDD6A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59" creationId="{72CD25D0-6B94-425E-A951-B08A5AEA4C19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60" creationId="{FC128F13-C072-4490-B764-D8E50DC888B6}"/>
          </ac:spMkLst>
        </pc:spChg>
        <pc:spChg chg="del mod topLvl">
          <ac:chgData name="GUY Margaux" userId="e01a3446-2140-426a-aa3c-4bc15b164290" providerId="ADAL" clId="{7AFC4CB2-11F9-4322-A78D-542613F9A735}" dt="2024-07-17T09:40:00.331" v="3872" actId="478"/>
          <ac:spMkLst>
            <pc:docMk/>
            <pc:sldMk cId="102336799" sldId="318"/>
            <ac:spMk id="461" creationId="{BF741FE2-FA2C-484A-82E8-1001A48F75EE}"/>
          </ac:spMkLst>
        </pc:spChg>
        <pc:spChg chg="del mod topLvl">
          <ac:chgData name="GUY Margaux" userId="e01a3446-2140-426a-aa3c-4bc15b164290" providerId="ADAL" clId="{7AFC4CB2-11F9-4322-A78D-542613F9A735}" dt="2024-07-17T09:39:55.851" v="3871" actId="478"/>
          <ac:spMkLst>
            <pc:docMk/>
            <pc:sldMk cId="102336799" sldId="318"/>
            <ac:spMk id="462" creationId="{9E88F61A-7FFD-4C19-8736-86CB53C38402}"/>
          </ac:spMkLst>
        </pc:spChg>
        <pc:spChg chg="add mod">
          <ac:chgData name="GUY Margaux" userId="e01a3446-2140-426a-aa3c-4bc15b164290" providerId="ADAL" clId="{7AFC4CB2-11F9-4322-A78D-542613F9A735}" dt="2024-07-17T16:36:47.178" v="9093" actId="20577"/>
          <ac:spMkLst>
            <pc:docMk/>
            <pc:sldMk cId="102336799" sldId="318"/>
            <ac:spMk id="463" creationId="{A4087A4F-B29B-4497-A0FD-98EADC2B23FB}"/>
          </ac:spMkLst>
        </pc:spChg>
        <pc:spChg chg="add mod">
          <ac:chgData name="GUY Margaux" userId="e01a3446-2140-426a-aa3c-4bc15b164290" providerId="ADAL" clId="{7AFC4CB2-11F9-4322-A78D-542613F9A735}" dt="2024-07-17T16:36:56.741" v="9099" actId="20577"/>
          <ac:spMkLst>
            <pc:docMk/>
            <pc:sldMk cId="102336799" sldId="318"/>
            <ac:spMk id="464" creationId="{8C2EC2E9-0B3A-44A0-854D-15C6798710B7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66" creationId="{370CC001-7678-472C-917F-F8F36D7F46EA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67" creationId="{107DEF22-B4E4-4843-BF40-5F82484157E6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68" creationId="{D0C530D3-862D-4F4A-AA5C-0501B34C2EC0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69" creationId="{F10083F0-FB75-4008-AC90-B6C4AA67023F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70" creationId="{FBB307C2-682F-4349-AA9B-A462E9C2ECDA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71" creationId="{CAD1E8E3-174A-46E5-BB92-994ABCF75932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72" creationId="{A9E9677D-2B46-4ED6-AE59-731E70627A04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73" creationId="{B2B228FF-A7ED-470E-A737-B307BE1F7092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74" creationId="{4F7D51E0-AEF6-4FE2-A582-DA1EA2AE0CFA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75" creationId="{86719466-4B4A-4A6E-A87C-46EAF5A698CD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76" creationId="{9ADF3469-4264-417E-BF37-8F2625FF32EF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77" creationId="{CB93098F-FF43-4E13-8B55-AAB76E39E94F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78" creationId="{881E8077-765C-438E-A30F-43BF8DDDC6B4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79" creationId="{CCCAC611-B966-43A6-8B79-6C4DC4BDB765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80" creationId="{DA126101-C331-43E4-A9B8-CCB7082ACA38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81" creationId="{7DA0F62B-3F40-48B2-BF49-685F7A29AF55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82" creationId="{3688E198-5191-4C25-8D23-00EB72E7068F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83" creationId="{8893807E-616E-465D-8A79-11672FE1D2B3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84" creationId="{7D846341-B9FB-48C6-8CEF-B0F3C897FD00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85" creationId="{639C0091-CF6A-4653-AE3F-45929016BCCB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86" creationId="{78DFAB83-A680-46C1-B202-9D48E0B4F694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87" creationId="{971798C1-02F2-49AC-A92A-E72D0B07AB69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88" creationId="{731993D9-4C59-4221-B935-AD91708C7D3A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89" creationId="{C12F9CE8-51FC-44DA-A6F7-104710C59C1E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90" creationId="{0E607365-FC0E-46EA-863F-09C3215A4C01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91" creationId="{2F11035E-234B-425A-B33B-E327425705B2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92" creationId="{9E38713D-70A3-4540-B8CA-EA91D350C1E5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93" creationId="{89D65BF9-F3D2-4FBC-A3F6-D7C28AA268E7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94" creationId="{6C14DA8B-FB25-42D8-856D-41E9177190D1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95" creationId="{CA0C0A11-411C-4931-BD34-53EE03A5219E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96" creationId="{82552FBB-FF8F-4F99-84B2-DA2C87556A75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97" creationId="{077F0F52-41C2-4C3E-A1A8-ECAA63133DD4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98" creationId="{B741DC28-FBF0-4D91-9C03-3E2436DAA3E4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499" creationId="{654E1BAA-69D9-4A82-A592-734ECBE49C80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00" creationId="{11FE23E3-5A55-4D1E-8BE3-9B3C6F5F4B30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01" creationId="{79AB348B-CC14-4FBF-ABF6-641E080FD62A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02" creationId="{E870AA87-B4D0-47FB-A01A-D2B3948540D4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03" creationId="{7C34D9A4-06F0-4A34-A1EA-810620A0B305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04" creationId="{4FC9885D-EC3C-4555-872F-7ECBEEBC843B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05" creationId="{5676638F-5344-4A4F-A268-0D35B18EC5D9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06" creationId="{7F8B5772-A10F-419E-93D3-87760ECC4FAF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07" creationId="{8D8316DD-E1AF-4F03-8999-15891967B1C0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08" creationId="{ED727EC7-09D4-488D-BFD0-DDB1172DA865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09" creationId="{A3DA8615-2E13-4027-8A0C-E19BEDF90F54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10" creationId="{5D2BBBAE-0D45-4647-B5BE-916DC01986D3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11" creationId="{EF68BE44-C300-4495-9FF1-4F5DEC873FDC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12" creationId="{6D1587CF-2D9F-4D24-84EF-E84AD5F08DE4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13" creationId="{312F3439-DA6B-4459-9FE4-BD63724605E1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14" creationId="{5B7946B5-222C-4857-B469-135E8E7C7A65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15" creationId="{3406394E-D3F9-4764-B70F-01F17FD8FE6D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16" creationId="{8A071EF0-5F7A-4EEE-B380-585D94C185FA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17" creationId="{FB21A269-7A49-4D87-9050-B461FE336FEA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18" creationId="{719CBFC6-632A-4E78-B9D6-47B78A4E65BA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19" creationId="{3D80712F-926E-4667-AA44-8C452B11A24F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20" creationId="{2D6EC9D3-B0A4-4E77-983E-40BCC0B0E02D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21" creationId="{B74CD5F8-35A7-4259-8376-9B79CF52B0DE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22" creationId="{5645C922-BC08-41F9-94C1-A359F99EFE98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23" creationId="{58F49596-93E5-4645-BA2B-2270A7716C63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24" creationId="{343568FC-99D8-4FAC-B415-AB80A33B3412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25" creationId="{7072BA39-CD70-4465-A82A-EEB0018BED5C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26" creationId="{ADF9C584-A112-4905-8205-A05E3DB11D31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27" creationId="{51A614AF-23EB-4764-A0D9-CB002AAEF4EE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28" creationId="{A71C3E80-47AB-4882-9903-B951767E9CC6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29" creationId="{EBBF0583-2B5B-45A6-8A3E-4E7C728831FE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30" creationId="{5A470A37-FF8E-4B58-8FF1-7B0CDB77E404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31" creationId="{4DFB27C9-1A4D-41D1-B821-E89A18B077F8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32" creationId="{7091FA9B-7DAA-41EA-B611-5D0C2A893B00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33" creationId="{8359593C-F80D-4F80-8845-2CC9A0B24901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34" creationId="{E07ACF98-060A-4C63-A847-3FB29CA50CFA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35" creationId="{5D48A349-8F02-48BB-A8E7-0BBABC2D1D23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36" creationId="{F11174C1-0152-44E1-9D8F-2AF77FED4A09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37" creationId="{006072E7-E197-4BD6-916B-C01D603C1FB7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38" creationId="{9DBA6166-6226-4606-8EAF-728B1AF54AEC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39" creationId="{743B4D80-27D7-4AF3-92A1-6304C7EA1A48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40" creationId="{7733CBA4-D294-4A03-9760-26165985E12B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41" creationId="{DF07261A-309B-4CF2-BED8-268A6D9E83EC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42" creationId="{6D94F229-2789-40AA-AAAF-B616871F742B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43" creationId="{DB4F6988-90AE-4405-A531-3CBABFE3B185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44" creationId="{EA3B5692-67B3-4593-80A5-1F4B4AE25694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45" creationId="{FF4C6327-8605-4A36-8E25-9C2B66C80FBE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46" creationId="{0050945A-4E62-4E25-8241-162AB31CDF58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47" creationId="{B1486B89-D106-4E3C-B53A-72CC937F61A8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48" creationId="{7D5C3A74-8097-40FC-9881-535A18E39B01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49" creationId="{A1E3E054-EAB7-4C00-AF61-EFB68F851E25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50" creationId="{42ACF69E-E3C8-417B-B672-CC29E43EA949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51" creationId="{3D26D592-954F-410C-A73E-F5A8E929D6DF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52" creationId="{7A6537C2-F66E-42C7-991E-5A2625B03300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53" creationId="{55FE8E5E-6755-429E-A82A-D19C07A9FC5A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54" creationId="{34ACEA9A-7488-465B-9B18-CEBBBF3EE792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55" creationId="{73B190BA-55F9-49E9-ADFB-6BD2A613B987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56" creationId="{80B66B65-8B31-45C7-BEEE-E8C25F4E864A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57" creationId="{9DFC5378-4BCF-4DB6-9D25-C1FAA100ECFC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58" creationId="{5B4C46A1-E2EE-4A11-9E7C-987DCF916343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59" creationId="{02BCA17A-392A-412A-9A84-0DB1D573B6FD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60" creationId="{C132AB82-A6CB-4B3B-9BB8-E58B56952AB3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61" creationId="{BA8EABAA-722C-4691-9AB8-CAAE11015BC2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62" creationId="{C4CCAA05-6F8C-4F36-9D46-327959459A63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63" creationId="{37A18EB6-7077-49B0-B85A-1495DA56C741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64" creationId="{84110E3D-79E5-4CEF-8FD2-08C7F9310977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65" creationId="{F70F1537-AC39-4EB9-8EEB-4F6D30285A78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66" creationId="{31152B5B-34E8-43E1-B95A-06D58CFCE2AB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67" creationId="{1C64B41D-2EFC-43B0-A779-EC0565DC09D2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68" creationId="{DA3E74D2-62C1-41A0-8C5B-C3CE0F65AFBB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69" creationId="{2CDF535E-9F2F-4B72-9019-7FE609DE0F22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70" creationId="{292641D7-9E86-451B-BB94-39E97D9534BA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71" creationId="{7140EFA5-1CF8-4078-A0B4-C9CF7BD2624C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72" creationId="{5A828085-E94E-4DAA-9797-2F609DDB26A7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73" creationId="{9EA2359B-F691-4684-87B0-573729F808E1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74" creationId="{516868A9-B784-4081-A508-454B46B526D1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75" creationId="{8069B404-2274-4BFE-93DB-2AA0AD3A28A6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76" creationId="{52A9A690-4FD7-4415-A40B-CA22F77C8905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77" creationId="{B177F693-E3F9-4042-AA56-9C8FE4538B48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78" creationId="{865A7775-E964-43C0-BADD-193423113D93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79" creationId="{C2DD4C02-C66D-4EEE-B718-4F7BBBA2E55F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80" creationId="{E3ADB3A1-22A6-449B-B6AB-6693F6DE9A84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81" creationId="{28AADD1A-842A-49CE-9FF1-54A5121CF9EA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82" creationId="{6D753D6D-FB6A-470E-BFD3-936BAD3A6877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83" creationId="{F5A1FA8B-23DF-40DD-BD63-001FD02C7627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84" creationId="{F4A92635-FDD5-4FAF-98AC-B02E11532C06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85" creationId="{0E6AC645-E771-4208-B309-DC40A766CE37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86" creationId="{741E3437-4E15-4619-A922-0AA4A7C29F94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87" creationId="{3D5FDA0C-E6F1-4663-B7AF-99B23DF6C2E2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88" creationId="{2A1D4BB8-43E0-4168-877C-FE4A959E562F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89" creationId="{DEBB9992-AAC9-40FF-9BBE-CFB22142DCB4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90" creationId="{4C695F8C-5EA7-4FC0-B8C6-98884B26EFE7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91" creationId="{84791AF5-1648-4E97-B654-948F00B65CBA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92" creationId="{7EA8483E-516C-46EF-AAAE-D92C6BDCAF13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93" creationId="{6D03FE5D-BD19-4463-8667-4973F5ADB531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94" creationId="{81E54EFB-8AA1-4254-9B40-A1754899921F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95" creationId="{29B01E6D-52ED-4517-92E7-88C77599B06E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96" creationId="{9CFE1A71-F18A-437D-89DF-F8D14FB32F52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97" creationId="{E5B05E52-6D1C-4683-A857-F0A7EA37179A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98" creationId="{D34A05DF-37F3-461C-8132-EDDB5300FCCE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599" creationId="{EAFAF926-2EFA-4413-8683-3F2CC661AE32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600" creationId="{34ED8997-347C-4AD4-9BD3-6ED2C6399427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601" creationId="{D92C662D-0266-4DF7-B13C-74679689E653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602" creationId="{C8D84F04-A91F-46BE-A788-0DC60A2173A3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603" creationId="{148104D9-02B9-46DB-8B35-BD8234AF94AC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604" creationId="{DDE79E58-1208-4C68-BC02-A95729BEDC19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605" creationId="{0BEAB12C-A408-45CD-9F5F-2F17A8EE1799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606" creationId="{27E20FD6-8D13-4240-9B9E-A417FA435C20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607" creationId="{734C7C92-FDD0-43DD-8F50-17B03F608C31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608" creationId="{8377ED70-5702-4FD9-B542-69BAFA5F7924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609" creationId="{21A6C20E-916F-4EA3-81B6-97B2F276ED45}"/>
          </ac:spMkLst>
        </pc:spChg>
        <pc:spChg chg="mod">
          <ac:chgData name="GUY Margaux" userId="e01a3446-2140-426a-aa3c-4bc15b164290" providerId="ADAL" clId="{7AFC4CB2-11F9-4322-A78D-542613F9A735}" dt="2024-07-17T09:39:26.119" v="3863"/>
          <ac:spMkLst>
            <pc:docMk/>
            <pc:sldMk cId="102336799" sldId="318"/>
            <ac:spMk id="610" creationId="{AD36B627-C4FF-4200-AB99-AF2E9D778639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12" creationId="{7D00CDA5-7968-47C6-A812-73CD41027211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13" creationId="{E221336A-B211-4DE3-98D0-04EF8D4C2746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14" creationId="{279B4778-CA54-4DCC-90EC-306C7D359C60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15" creationId="{FE725A1E-B05A-4E20-BA9C-6881C9AB047B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16" creationId="{54A18A3F-67C1-43BE-9640-2A3E69E0C2BF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17" creationId="{26CBE80D-51FB-4398-AEDB-718E3E21D76B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18" creationId="{3ABA49D9-628D-4039-98DF-C0BDCE002674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19" creationId="{14A219CD-80F8-4B4D-A9E3-2F4EDF9BD14A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20" creationId="{7C770724-D4C4-4841-A1D2-099E840C516E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21" creationId="{F64009B6-9D19-458B-9157-7D70874F2815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22" creationId="{D4D28453-9C90-4774-8B9F-C1F17E83FA38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23" creationId="{8E7D10B6-2B1E-462C-AB52-5173A91FB5DB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24" creationId="{71C12517-C9B3-4707-94D1-505375E6DD70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25" creationId="{68F75A71-7BCC-4D0B-B6BE-12AA821E15A4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26" creationId="{2997FB79-BCEB-49D8-989A-12E7438961C0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27" creationId="{2FFA1A22-9B6B-422E-BA00-B75A818A856A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28" creationId="{034FFFEA-4ADF-4824-9F5D-5CD6F2EFAA65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29" creationId="{8E9E2FCE-87AD-4751-8794-E521D5A7C6CA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30" creationId="{DF697B57-3767-4A0D-9ED6-AC279E765DFD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31" creationId="{E6032866-D6F4-4FE2-AAC3-2D3C051A6985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32" creationId="{C2F095FB-7ABD-427C-AD0C-4E6471DCEFFB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33" creationId="{5D913826-8788-42C9-ADD5-2D546F9A4738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34" creationId="{21D00C02-A6A4-4225-95F0-E0F80AC732D0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35" creationId="{EEB46701-F97F-45AE-A0B6-FBF3597F6AAA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36" creationId="{273CB5F6-6A48-4962-B461-5FB60D9AB987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37" creationId="{77991CA6-67DC-4418-9D97-6089E260CA0D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38" creationId="{2E6CA154-1176-4F5D-A40B-D95EEFD2E838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39" creationId="{E610B85B-325C-4F06-ACC6-4D4ABDEF3655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40" creationId="{5AA6135F-1A97-47A3-9107-00A47E0A0CDA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41" creationId="{68D6AA1F-9858-46F3-B4C8-1EB4C09FDE87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42" creationId="{B1B04746-6516-49F3-BF7F-86B06F883721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43" creationId="{CFC5312B-295B-4F13-9A50-39EDAC088B0F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44" creationId="{A6CE4DF1-4C98-408B-99ED-0DBCA3D0B10C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45" creationId="{B5D24CAA-9A85-41ED-8B4F-5795BBDF576C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46" creationId="{6086F6C4-5DEC-4507-83C8-29E23EC0B391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47" creationId="{5ED92AA7-4582-48B7-A64F-275BE49F4A09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48" creationId="{F850CD82-A1EC-4D49-818C-E4B9C0F12565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49" creationId="{440504B4-45E8-4A75-980E-9DB90D1E6593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50" creationId="{67D0E630-F897-467B-94D4-642159423F15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51" creationId="{6C54957C-6871-48D0-9344-27C234DCBAB2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52" creationId="{E0B77AC6-C0E4-44CB-8BF3-8D74C1EA90CF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53" creationId="{CDFAD626-441C-40F9-95BA-70AD4BA73835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54" creationId="{332E77DF-52FC-43FD-882F-70FE625173ED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55" creationId="{39FEF2BA-A2BD-4AF2-8CAC-6BA5299703C3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56" creationId="{0DFD6242-627F-44D0-AF93-75DF33DBB634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57" creationId="{6AC4627E-16BD-4B80-B1D8-A605E55A0F16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58" creationId="{9BDD2784-5DBF-41E9-B02E-9141062EC06A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59" creationId="{228B62D1-57EB-404E-931F-0FEE91BB8EE5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60" creationId="{DED5C954-42E4-4433-AE8F-CB0D59FCF028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61" creationId="{B9E2977C-3E89-4DF2-87B8-6145D2AA8241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62" creationId="{D2AACE18-D66A-4DC7-B70D-9B32D86CAA71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63" creationId="{7E7F5F48-AE95-41D3-B0B5-F1F61721E150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64" creationId="{1D5EE8F0-BFAC-4CC1-82F7-A7DBA29A3711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65" creationId="{C785C1CE-48F4-4F52-957A-1F1446886E8E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66" creationId="{030CE85A-5EB9-43BF-A563-92C25B034A63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67" creationId="{86DEFBD8-0CAD-4FF8-8F23-009AF5B3E334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68" creationId="{967E166C-7C56-4002-A9F6-3C0D84A452A3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69" creationId="{B25CE515-9B09-4018-9E49-D1D58E3E0CD1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70" creationId="{EFC1786C-9BF5-48C3-BBA3-52A42A7F8223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71" creationId="{481B9C58-A795-48D1-B95E-E2BBEF296A8F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72" creationId="{DCCA309B-7C2F-4A43-A1E9-617EF781BA8F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73" creationId="{54B742FD-3EF9-403F-B55E-CE11D49F33B1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74" creationId="{918C70EB-630B-4E19-9208-3E55278ED4EF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75" creationId="{74195C55-C480-4305-AF59-4CCF06CBE249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76" creationId="{A5F183F3-1524-460D-9C34-88EF6901F37F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77" creationId="{4960A08E-6FC3-4613-85D7-D173A0D5C97F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78" creationId="{3FA5AA0F-12C9-49BD-8EBB-DDE01C8B575E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79" creationId="{44D2A1F5-9BC0-42E1-8938-00252976C892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80" creationId="{BB8875B7-9F5C-4B82-A00B-149D757AF9C0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81" creationId="{944A3F7A-0969-4308-B018-497DBDD06808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82" creationId="{7E5F70E3-7298-43E5-89B7-EDB23347E743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83" creationId="{7AB0A944-015F-4A98-AE99-BFCBDF9F4D42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84" creationId="{594B551A-B5BA-473C-AE95-CC55F1785E4D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85" creationId="{90C5532F-9280-42FB-AFA5-D6EC80EF0F2A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86" creationId="{7D8CE091-AF4D-4CE0-B4B5-65255CB5F360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87" creationId="{25C58D95-20FF-4782-8D9E-D9D94B942FCE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88" creationId="{04797205-0F77-4CFC-81B0-CEEC83BA2516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89" creationId="{2167EAFB-CC0C-424E-AE25-5A7175EC9D39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90" creationId="{C18C7709-49F2-4BCE-A403-458D14CB6E3B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91" creationId="{C12BBAA1-F8C1-4395-9A9A-D17E005296FA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92" creationId="{290A4D59-2D04-422B-B72A-3056C30A72A9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93" creationId="{66CEE9C6-17E2-4B0C-AEE0-B396C47D6EF4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94" creationId="{F913347E-0BE5-4499-8FF8-94085E5E2296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95" creationId="{FC2DD196-3D71-42C3-A181-564DE5D17B98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96" creationId="{BEE882A9-1A32-441A-ABBB-2680433CDA15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97" creationId="{008D5100-A88E-4273-A6DD-489E6C109FE4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98" creationId="{5A0BD1AC-F5DE-49BB-A477-4AF6A52A76A5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699" creationId="{3D39B706-723C-47CB-9BA9-C90A3E231485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00" creationId="{91DCADF4-F0BE-4544-9C8F-1309927956D0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01" creationId="{C2DDD7E1-0C6A-4990-BD10-15DB58C05B37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02" creationId="{2F030E47-FF07-4031-BEC7-BA5D1B3AE415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03" creationId="{D83C6C94-B0DF-4316-ADD6-1A45BFCBCE7A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04" creationId="{CFC91D3B-A16C-47BC-89A0-8F3A0773C3B6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05" creationId="{89B190C3-BDB9-4FAF-A027-369D6C82EE29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06" creationId="{669197BC-4880-461A-8D3D-DBA78F1F192E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07" creationId="{2B538937-4C01-4C0B-97B7-75ED921EF4FB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08" creationId="{1AA41B92-394B-48B0-A142-6582707111F8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09" creationId="{1A74C144-5033-4026-85EB-13E936E452E2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10" creationId="{1707EBFF-5198-4792-ACBE-97A135880F26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11" creationId="{E7379D88-02DC-48FA-8DCF-584AA53FA6EC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12" creationId="{7F928E40-9037-4106-A0A7-014F81FB5863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13" creationId="{E3A583CE-8424-4F32-987C-5F71723ED918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14" creationId="{08DEEF95-AF41-46EE-881F-CA0DA50C9B14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15" creationId="{9B4C62E4-0B90-4ED1-B8B9-1A30D5628AEC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16" creationId="{91991D28-2D68-45D9-8384-331DBA22044E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17" creationId="{D348EBD7-F7C7-4CDF-9605-A3BCF1D6067F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18" creationId="{94A0BF7E-24F2-4DE4-9FD2-D642F62110E3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19" creationId="{98E49761-9079-4272-86F0-E1BD884AD399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20" creationId="{78D9C01C-B720-440E-9FD4-C234FC4AF7A0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21" creationId="{865BD653-D0B7-4DBA-B68D-8AB29980CD1D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22" creationId="{AA7DFF4E-CB35-42E3-AFBE-2FB38FB97583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23" creationId="{9E26DBCC-DEBB-4F97-A679-D41FE5496B67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24" creationId="{D9B4D284-0948-4871-9229-F8AAEBCC0343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25" creationId="{3553F784-E9EE-47B7-BCE2-7AEDCEDA3215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26" creationId="{68D95C4E-FAE4-4BCB-B091-59A40BA9A1E6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27" creationId="{DE7BEC64-4705-4F98-9402-4530B7D4A246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28" creationId="{CDE47AD2-49B1-45A4-92BC-B2058BBA7F3D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29" creationId="{A07B1FA6-C57B-4A68-B60B-8A95065A58B9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30" creationId="{E46B0C52-C36D-477C-96F3-F7BBE0E1BED6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31" creationId="{603C82E8-B2DA-4A7F-9E02-94335E1C5AAF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32" creationId="{35C183C2-286A-4A6C-A3F0-F6E748CC0F9F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33" creationId="{20CD9A22-FF15-4932-9068-2BA1A22E6816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34" creationId="{E3F35D60-4880-488C-84B1-29007E6BAD97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35" creationId="{42181DF5-C735-496D-86FE-1DF6FA7FADCC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36" creationId="{032728E6-27CB-4E6E-82A6-EA5D5232F9DB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37" creationId="{87ED5E2F-4A75-4F51-8D12-5C2918D9B738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38" creationId="{3F96B8F4-9EC7-4A06-A384-DB1EDA651662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39" creationId="{E39AEA46-E0B2-44F6-861C-8CE9B17669E5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40" creationId="{D4248C5C-7D21-4CD1-9145-F1232B5AA2E7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41" creationId="{902868C1-4297-4390-957E-423BC0B9172E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42" creationId="{64D41AA0-0681-43C6-B21F-C01C9FE46403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43" creationId="{A91CD3C7-85B2-4C9C-A93D-2C2D62017602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44" creationId="{F7B08EAB-8034-4AAB-A19B-955F465AFF69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45" creationId="{50A52CB1-E856-4105-9955-B66AF48A1D74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46" creationId="{D033CD02-2CFE-4923-8077-3CE808CFC1FD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47" creationId="{9C51A8DB-F26C-4BB2-ACFA-CF2463401089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48" creationId="{B35D585F-1F45-46C4-AC1E-24C259AE4A02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49" creationId="{8E045F05-EBB9-4976-8F58-7FAB989B77BD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50" creationId="{D37F3262-275B-4EA0-A6DE-985EC30DE3AF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51" creationId="{A6DDD6A9-6689-4D15-923B-E7CB4317710D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52" creationId="{7F2A7E6C-AAE3-4925-A13F-3B39F2C5043D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53" creationId="{1DF1969C-F806-482A-B572-281AC403028A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54" creationId="{841831CE-C0E6-409A-9831-9307495C1F1F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55" creationId="{DD96AD96-26C5-47C1-83B8-FEC2BD465DD3}"/>
          </ac:spMkLst>
        </pc:spChg>
        <pc:spChg chg="mod">
          <ac:chgData name="GUY Margaux" userId="e01a3446-2140-426a-aa3c-4bc15b164290" providerId="ADAL" clId="{7AFC4CB2-11F9-4322-A78D-542613F9A735}" dt="2024-07-17T09:39:32.646" v="3866"/>
          <ac:spMkLst>
            <pc:docMk/>
            <pc:sldMk cId="102336799" sldId="318"/>
            <ac:spMk id="756" creationId="{5331E665-AB8B-43B8-8F82-35D6547BDB00}"/>
          </ac:spMkLst>
        </pc:spChg>
        <pc:spChg chg="add del 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58" creationId="{228D817A-BEFD-4C66-ABF6-98DCAF999A05}"/>
          </ac:spMkLst>
        </pc:spChg>
        <pc:spChg chg="add del 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59" creationId="{D3072AFF-D3BA-4506-ADD0-EAEF20EA47A6}"/>
          </ac:spMkLst>
        </pc:spChg>
        <pc:spChg chg="add del 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60" creationId="{D427382C-6C92-4EB3-B6E6-E7687D94B55F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61" creationId="{8292C444-B6DE-45D4-84BF-DB75B67E8F31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62" creationId="{B15DA20E-33EB-4961-B8E4-DB1B9FDDC245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63" creationId="{F2048D1C-41C1-44FD-85E5-71322A1C5585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64" creationId="{EF934C68-9F1A-4145-956D-8F15DACC6FB4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65" creationId="{637BAEA9-747C-42A3-BBD1-1FCFE1CB958E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66" creationId="{1ACD3AD9-B619-48E1-9618-C73262BD4362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67" creationId="{F69F8FBC-1325-4E61-BBFC-14FC6E5D88F8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68" creationId="{7FB6E077-3E71-4812-8EF3-44D9A4D9A3C7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69" creationId="{05035836-02C6-4860-8874-7A34649B1573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70" creationId="{15352614-E2ED-45F9-BA27-C1FC086675AD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71" creationId="{6277BADF-165C-43F3-A686-86CEC5921D46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72" creationId="{2D4F4CAA-B34D-4ED2-A1B0-3D1A253335C6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73" creationId="{14516051-6BE2-4734-8091-1B00D5D7D716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74" creationId="{1F714565-11FF-4E88-BA5E-67EA9BBF8125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75" creationId="{3D04DCC8-5663-485E-8CB5-2B93D8B82F45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76" creationId="{4598CD5C-385D-4936-A0EB-4B044FC758E7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77" creationId="{737F0038-8E82-4F29-B5C0-4D88D0FCD793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78" creationId="{37DBE89E-65D8-4143-8CA6-943A2FABC7D2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79" creationId="{4DA64E39-A726-4C3A-9FD3-255248D5040F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80" creationId="{05ADE3A2-D2CA-405A-8A87-901F868DC29D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81" creationId="{767DBD2D-5423-448C-AC19-A2AD0DCEC1DC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82" creationId="{7BEFCB8D-69BB-46BF-A9E9-59A4C2771AB6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83" creationId="{3C747DE1-E381-449D-A058-96426C615022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84" creationId="{6FABAB85-00C5-4D99-B17C-216013CC09C5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85" creationId="{ED249023-01C1-47BF-A2EC-AAD5EEE53155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86" creationId="{FE16915A-DFB9-4A48-9026-59EC058E7A2D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87" creationId="{2CE7A77A-D127-4C0B-968A-2786D79BD6EC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88" creationId="{9EAF482B-70E8-4754-81D3-E628BA701314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89" creationId="{D98CDC47-3F86-4804-A6B7-86662821CDD5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90" creationId="{01CF3BEB-0593-4075-BEBC-D10320367C9D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91" creationId="{64EA3782-97EB-443C-A51A-57FC5DFDB73E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92" creationId="{B5D0FF01-1442-488F-A03B-5897EBEEEADF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93" creationId="{BEFE37E9-B744-4624-BE01-9BB2A7208787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94" creationId="{8AD53554-913A-4AE4-B1E5-E2623FC80729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95" creationId="{2C1A87F2-3B4D-436C-89E3-E794C2CD23DF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96" creationId="{B2978B20-0191-429D-B958-EEFAD0AB9385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97" creationId="{057BD200-F0A3-4E2D-B478-AF51BA6A3771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98" creationId="{9AEF082B-E394-4FDD-9994-5DF7A235AB4E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799" creationId="{4C3965AD-D550-451A-A2AC-153F96CB9845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00" creationId="{ACEEB76D-E998-4E4E-A13F-4FD3539ECE51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01" creationId="{27DB05B9-D25A-42D1-AF3F-D26E24542280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02" creationId="{325DA042-E6C0-4B9B-93C9-408B05262CAB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03" creationId="{2CF47C77-3904-4C81-B63D-D8313952BDA0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04" creationId="{8C4D7ACF-952B-42D4-BEC0-0FE46162FB65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05" creationId="{7E072E9C-2A0C-4D68-9773-0362077A8E6E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06" creationId="{24DC87A7-F0C4-4259-B79E-3CDEEDBF066C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07" creationId="{07808D64-31E8-4D4B-A881-098F7B8496B2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08" creationId="{98094901-CAB5-4EA5-AB07-4387AF685AD2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09" creationId="{5F0B4A05-2111-49DD-9F76-A3C2C3A9F8D2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10" creationId="{C2F30E70-E369-4D38-8572-717A0EA38972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11" creationId="{8D933CEA-4014-418A-8AAE-FBD1229647D5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12" creationId="{2CC27360-494E-485B-AF14-ED80DC68DFB0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13" creationId="{653E1059-7838-4909-8E43-554A1D668F37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14" creationId="{D47BC2F7-3006-46F5-AB60-B41F92B4648A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15" creationId="{6CFCFDD5-5232-42DD-8DC0-1D459116E85D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16" creationId="{91168262-E7E6-49D8-9668-817861D00BC9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17" creationId="{24ABBB6E-9F0E-4605-A555-5BCCF4182D27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18" creationId="{FA015E3B-9DA7-4157-9420-8CECEB6E07DD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19" creationId="{81C692F6-A8ED-4073-99B6-72BE40634FDB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20" creationId="{BEFFA9AE-E780-48DF-93A1-25E5D1A787B5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21" creationId="{AF626FFE-8AD6-4AE5-9571-B07C6B4F1CC3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22" creationId="{BEBADFA3-D79E-4CBD-9EB0-B2FC3C45A35D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23" creationId="{68B30ABE-8E90-4BF6-B396-4BB3280BA34D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24" creationId="{80C6E6F0-C537-4BED-B6BA-BBEE4EF45326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25" creationId="{348B47C4-3C08-4262-BF89-7DD5E153621D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26" creationId="{76D3533C-AD47-418B-9533-DEC5BD113B70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27" creationId="{6EF06536-9A46-4CAF-951A-36316587BFDD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28" creationId="{4D3E3A26-BF44-499D-B067-B92402CCCD0F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29" creationId="{57BDB28E-5DDF-4775-A3D9-F6563403C32E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30" creationId="{2B68553C-86E0-42D3-A384-ED94AAE27410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31" creationId="{B30AF407-1F2B-4CE4-A545-2ABB10623B7D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32" creationId="{A63324BD-09C6-41C2-8D3F-A3F485F6DE3A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33" creationId="{9D5C8E40-3FD6-4886-8313-85C513FC669B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34" creationId="{DC630009-9022-462A-921E-6AA8BC999837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35" creationId="{C23E37C4-2D5D-4BE2-A589-233DC241B66D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36" creationId="{9E2FFB76-FEB3-41F6-B4B8-886F2338EA63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37" creationId="{5C4ED5FD-91C4-473E-A679-6CF594F4DF33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38" creationId="{F840458D-C08D-47EB-974A-D69139530174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39" creationId="{83C95791-F8C4-4A73-9FC8-8689BCDA982A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40" creationId="{C220E83C-01B1-4872-AD8F-DFF032093563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41" creationId="{1C645574-0437-4D2A-8A71-C25272FC5A11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42" creationId="{E00B4D94-F4E4-455E-80DC-F271B29CBC88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43" creationId="{9EBCF5D9-8EF2-4D03-ABAB-E6EE3D9B6DD6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44" creationId="{72A85232-61FD-450E-BDEB-7215D00947A2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45" creationId="{7C91D081-6774-4454-B7E3-BCA19657261F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46" creationId="{ABE0E239-1345-4C96-86E9-C059EB5278FD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47" creationId="{8A848978-97CA-478E-BD03-DA47F09ED883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48" creationId="{E04506D3-C66E-4051-88D2-87B01C0F76B1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49" creationId="{ECA6D305-E777-432B-B1F1-82F7323253B3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50" creationId="{3D11258C-3E4D-41F6-8629-E8E3652FD0B8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51" creationId="{E8111425-C855-4875-A20C-AEE3C1CD4596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52" creationId="{9AFB6D26-9149-44EF-A5E7-206336001B09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53" creationId="{784B5463-9C68-4077-B24E-9C1E278995BE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54" creationId="{FDF48F49-522C-45DB-8C33-BAA74F15B6B5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55" creationId="{1BC9A500-2780-4149-94E3-DED9F1A638FD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56" creationId="{CE389118-046B-4B2F-A68C-C1B2B767F7EC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57" creationId="{44A3DB85-2B29-4EE2-873D-DEAC91C5AF4F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58" creationId="{AC34E44A-EC29-4377-AB38-9B558434F94C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59" creationId="{203789B2-1316-4704-AB7C-11104D48278A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60" creationId="{0A224BC4-8ED9-4070-9864-97E339E53DBD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61" creationId="{FA9F312C-EF88-44AE-8183-E52531F7A95B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62" creationId="{E4E50904-E175-4A9D-92A5-F4D8858B8C69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63" creationId="{42DA719E-C7B1-4044-900B-0D8F64C65FCC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64" creationId="{7CC19476-6293-437B-B7E7-6361CC412440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65" creationId="{6B49AA8C-9BB5-4B9F-8C10-4621010BAE39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66" creationId="{1535A287-8858-459E-8FB5-17F98AE3E6DD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67" creationId="{137074BA-1CEB-4507-A0F8-7E80F5ADC4A3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68" creationId="{F6948BE0-E3FD-4252-958B-7DB6198C57A3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69" creationId="{4D8C0533-0F8A-4BDB-8967-9D3BD9B31D79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70" creationId="{70C2D1A8-5E9D-4358-82EC-81F80D054068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71" creationId="{D45A9C5D-F411-446A-9C18-6FE4C7185C38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72" creationId="{D7AE0942-109A-44AE-BA2A-05E57842769B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73" creationId="{3685D9AB-7869-4B5E-B747-865B42D413D0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74" creationId="{3F143B79-566D-470A-8F50-3D82052B5F32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75" creationId="{41BA9085-0A07-4A1C-937D-C5A73DB0EA1F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76" creationId="{A48CD690-51A0-470A-81EE-D9B6964A30DC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77" creationId="{991F27D9-ED15-4EAA-87CB-EAF1EC84FA90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78" creationId="{8E9D7C4D-1F72-43AD-A215-8A2881B3C550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79" creationId="{8DC6596E-E9A7-42BA-8045-7DCAAA7D7B62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80" creationId="{207DCA26-1245-4F91-B5B8-CC4EBC3BC960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81" creationId="{AE6A7669-A866-48BD-853E-795CDEF220DF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82" creationId="{066C6A60-C0F3-4F32-8551-48EDA49DF88D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83" creationId="{1D9AA12C-D751-4EBE-9D14-95C72B62B0CD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84" creationId="{1D6BF0BF-0D8C-450D-9D8D-D88B53383ED1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85" creationId="{71FAB0D8-F75C-48E1-B1F3-C44975F589EF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86" creationId="{D6BAEE21-4825-41A5-B5C1-8F369C8C6DDE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87" creationId="{1CDA84EA-7B00-4A5E-875D-8AD0C2972BE8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88" creationId="{FC9D27E5-06E4-4D84-96CE-F4216572B371}"/>
          </ac:spMkLst>
        </pc:spChg>
        <pc:spChg chg="add del 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89" creationId="{552F04D3-F4C3-4812-B33F-C0254EFF04C5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90" creationId="{BD0272A2-5621-47BF-8649-36B49A10B8EF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91" creationId="{4C32811E-F3C8-40D5-943F-0EBD254CA707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92" creationId="{B75ABE00-EE4A-4DFE-A696-2E4944D16130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93" creationId="{6A3B9205-EC8F-4839-A9BC-C0291DC25572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94" creationId="{DD0C7AD8-5B95-42D2-8419-6CE05A6B61BB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95" creationId="{BBA815B5-A6B8-41BB-828F-992F2F735FE9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96" creationId="{3C0B6A90-D741-473A-B93F-636BCCAE2F3A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97" creationId="{59D3A21C-5735-4E5B-BC33-017A6542423A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98" creationId="{F4B3D8AE-C85D-401B-B478-5B531A5D1C91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899" creationId="{488DD9FD-3889-4DC1-8CD0-A6EB335783B0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900" creationId="{46ACC3DC-1F13-473D-BF93-EE4F36243CCF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901" creationId="{369F969F-59E0-4C0D-9882-822ED5CF585B}"/>
          </ac:spMkLst>
        </pc:spChg>
        <pc:spChg chg="mod topLvl">
          <ac:chgData name="GUY Margaux" userId="e01a3446-2140-426a-aa3c-4bc15b164290" providerId="ADAL" clId="{7AFC4CB2-11F9-4322-A78D-542613F9A735}" dt="2024-07-17T09:41:33.062" v="3888" actId="165"/>
          <ac:spMkLst>
            <pc:docMk/>
            <pc:sldMk cId="102336799" sldId="318"/>
            <ac:spMk id="902" creationId="{7D820824-5680-4BAA-83C4-076584E4DB10}"/>
          </ac:spMkLst>
        </pc:spChg>
        <pc:spChg chg="del mod topLvl">
          <ac:chgData name="GUY Margaux" userId="e01a3446-2140-426a-aa3c-4bc15b164290" providerId="ADAL" clId="{7AFC4CB2-11F9-4322-A78D-542613F9A735}" dt="2024-07-17T09:41:56.382" v="3897" actId="478"/>
          <ac:spMkLst>
            <pc:docMk/>
            <pc:sldMk cId="102336799" sldId="318"/>
            <ac:spMk id="904" creationId="{6F70D6F3-3D99-4615-81BA-EA32AC3AB1C3}"/>
          </ac:spMkLst>
        </pc:spChg>
        <pc:spChg chg="del mod topLvl">
          <ac:chgData name="GUY Margaux" userId="e01a3446-2140-426a-aa3c-4bc15b164290" providerId="ADAL" clId="{7AFC4CB2-11F9-4322-A78D-542613F9A735}" dt="2024-07-17T09:41:54.473" v="3895" actId="478"/>
          <ac:spMkLst>
            <pc:docMk/>
            <pc:sldMk cId="102336799" sldId="318"/>
            <ac:spMk id="905" creationId="{C92BA736-1077-4C6A-9D0E-14D253D9538F}"/>
          </ac:spMkLst>
        </pc:spChg>
        <pc:spChg chg="del mod topLvl">
          <ac:chgData name="GUY Margaux" userId="e01a3446-2140-426a-aa3c-4bc15b164290" providerId="ADAL" clId="{7AFC4CB2-11F9-4322-A78D-542613F9A735}" dt="2024-07-17T09:41:55.326" v="3896" actId="478"/>
          <ac:spMkLst>
            <pc:docMk/>
            <pc:sldMk cId="102336799" sldId="318"/>
            <ac:spMk id="906" creationId="{C7AC0420-F99D-4012-AEF5-EF0D5109F28C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07" creationId="{BD69C071-A4AB-4EDA-A04F-58CF30050487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08" creationId="{E4F04D23-CAED-4424-A435-6130CD58B912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09" creationId="{83F3B103-A218-4EF1-8A24-ABA153908BFF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10" creationId="{96EF33D6-6F0D-47DA-8D2C-D2F7E2038122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11" creationId="{BDBC071E-7DB7-4611-AEAF-D1D6AEAEC31D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12" creationId="{7D6FB58A-F811-47AF-A0A6-28B05853A048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13" creationId="{EECE32A7-E716-46DF-9DC6-11A51E8C2123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14" creationId="{54949636-9B88-4DE6-ABB3-DC4393D1CE0D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15" creationId="{B9DDDDCF-2AC0-4630-B8D9-194D190764D0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16" creationId="{9246F268-5179-4FDA-A089-746B54BAE0E8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17" creationId="{0123B6EE-A199-4A6E-8462-97989DB1F333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18" creationId="{7127DAEF-7B96-46B2-B5DB-D92739C12CE1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19" creationId="{9E9C714F-D9CC-4E1D-9D79-3B4457D70EC5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20" creationId="{D4ACCFB2-B990-48ED-BB43-65ECFF49F065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21" creationId="{4F803A61-8024-4E5F-A168-1421057A9CA7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22" creationId="{4995F854-3C1C-4718-B038-9BEA47B93175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23" creationId="{CFC1B96F-4901-424B-93C2-67FE15F244DE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24" creationId="{98F81114-7F91-47F0-8A6F-E53CA63DF89C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25" creationId="{50656139-EE65-4503-9038-F5A0B1643B22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26" creationId="{28BA20AF-DAC4-4130-B957-560D7829EB29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27" creationId="{DCFB835A-11A1-4885-9379-841AE473B66C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28" creationId="{38875BEC-4FAC-4C2A-A016-AF2DE7199F20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29" creationId="{86691D27-57E2-4930-B5AA-8F35D9D006CA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30" creationId="{E9D40397-4CBB-4DD0-A615-067A68EE4EA4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31" creationId="{D60018A5-B0E1-499C-874C-D87993BB13E1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32" creationId="{E25D0234-8A3B-4282-AFCC-84BD688CF914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33" creationId="{8B8FC37C-4560-4DCD-B454-B01F99A904D9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34" creationId="{1E5C9B50-B18A-48CB-B071-BC3CF8C936DB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35" creationId="{BE93F9B1-891A-4615-86B0-1DBB76A1487F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36" creationId="{D9C0875F-FD41-432A-98A6-8A9F881536F5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37" creationId="{147C5291-9226-44ED-B4B9-4F1D499113CD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38" creationId="{5D66D5A0-9D4F-4635-AE49-3D3A9752B0C6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39" creationId="{A9C0E702-DE4C-4D02-9A8A-4072F03A46F6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40" creationId="{5A69FF99-CD50-4F34-9532-2865A4CA600D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41" creationId="{0AA9709C-4E9C-49CC-9BE3-7C253A5E8987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42" creationId="{4153F727-12DD-4E91-9DB9-DBD7F95C9E9E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43" creationId="{477E85D8-27F2-49F9-99E2-D31382C10EEA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44" creationId="{8D094A2E-EC8D-47D0-901F-85D63D028C57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45" creationId="{BD388250-EBC6-41CC-973D-8F35DF8A19EE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46" creationId="{A3B693AE-7CBA-4EC0-83C4-74DAEBB9A7FE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47" creationId="{F5B8E3A2-A1E3-422C-B65F-0F27BC9FA86A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48" creationId="{B2C9895C-53D5-453C-9CC3-86BF85F68278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49" creationId="{8A8F7DBC-07A0-4431-BCCD-D0222E652867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50" creationId="{33A96F9C-5F56-4CB2-A634-BBDB45F29C60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51" creationId="{1648FBF4-45F8-442B-BE5A-A2A4B8CE4F75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52" creationId="{24456783-5656-4ACD-B1C9-ECE30EC3B25A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53" creationId="{295464D4-3AB7-4A78-B452-26037BA93293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54" creationId="{6E1FD786-C3F5-456C-8DDE-38C9E81965AC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55" creationId="{BE8402A9-2360-4D60-9CF5-6EEC51EED03A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56" creationId="{55B770F7-6FEB-403E-A1E1-BEDBE087EBFF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57" creationId="{3F88B807-7028-4AC2-8E4A-F8B8DCC817B2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58" creationId="{9456BBCC-20D9-4067-BB82-B93D205B4A62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59" creationId="{286F0627-47A7-4FC6-96C2-3CB7EFB9E960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60" creationId="{C0EE67F9-A94B-4F1A-924C-DD404F78B31A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61" creationId="{215C4690-2D0C-40D7-AAD6-019931A80F9D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62" creationId="{9881E5DC-6062-4A66-BD64-63C5F3626A1D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63" creationId="{DC8040EC-7F7F-4B07-BB4B-6234E2F542D7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64" creationId="{342411A4-3A07-405E-97B0-86AE61C89321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65" creationId="{D83A1B66-41AD-4251-AFE6-D0085318592C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66" creationId="{01D31D9E-02F3-44D5-969F-D4D0DA1D7726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67" creationId="{4BBAA7C1-7BB1-49D9-BDB1-B2C56EDF6702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68" creationId="{0F9EA877-1E6E-41F5-81B2-787BDE96F45F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69" creationId="{F699F569-6A5D-43F4-AA6F-1AFD6C9BAFBD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70" creationId="{C618AB14-499E-4825-B8B7-8A7A566AE4BF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71" creationId="{4A4E90C2-5705-45D4-9234-ED5284906BCA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72" creationId="{AD3075DA-659A-480D-855D-3DE4FBDAB9A2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73" creationId="{198AD1F6-8193-4D3D-9604-7728E68CFDCA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74" creationId="{4C6EC5A2-E9AE-4C3E-9AA2-F6A2D7ACF4F0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75" creationId="{5C293A9D-2B2E-4187-90EE-7043F7CAEC7E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76" creationId="{F0177E34-AE15-4779-814C-8B7004DA3185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77" creationId="{612F5F6E-3178-4C7D-A689-C63CA868C27F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78" creationId="{32F86782-02F6-4974-8B83-804A63A3D897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79" creationId="{E3328139-0BB0-42AC-8911-9A188BC44D5C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80" creationId="{289D88E5-9893-40DA-8D7C-AF82DE85BAED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81" creationId="{0A686C48-9A28-40C9-B35F-0D7454F135D9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82" creationId="{E24AF3DD-EBB5-4FC7-83A7-A2D57C80D815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83" creationId="{7D035FB0-BBF8-4F87-B4DC-06B0B827B665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84" creationId="{A97C3112-1E71-4469-A3E7-F39D8AF0458C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85" creationId="{2231D628-4248-4BD0-8E83-27B79EA1F1E7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86" creationId="{3F68D637-09FA-4B80-8164-06B0B6C34E08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87" creationId="{03D60DE8-64D7-4D86-A492-22CFE9DC282A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88" creationId="{3267CC07-D163-4B8B-934C-960E059B3071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89" creationId="{9778A3F4-C5D5-4AC9-B6AD-7B3E92736B42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90" creationId="{D4F1B678-448F-4539-96BA-D66CD44EE8BD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91" creationId="{BC8C3953-79F6-4F1E-8B55-31B089A04B4B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92" creationId="{6744621D-EFF6-4E5E-B950-17DAB3D0FF94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93" creationId="{A4989C0B-BBF2-4707-B03E-C15B74C25402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94" creationId="{AC077F2B-855B-4333-8C94-5693677A76B2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95" creationId="{3224B3F9-0E5F-4F11-8F2A-DA8EC5277445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996" creationId="{A4BA6BE8-84F2-473D-982A-FA58B24A0A93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97" creationId="{586E65FC-B1D0-4449-879C-6D2B297E0D2B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98" creationId="{119FCC30-2292-4623-8041-607740F4E471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999" creationId="{32555BE6-311A-4E00-99E6-42E9FC851F87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00" creationId="{E8B3F712-F1A8-42EC-B7F1-D03BBA046EEA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01" creationId="{C05D2CCB-9429-4F88-8A09-0D534F556969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02" creationId="{F22BCFED-D488-4ED6-81BA-A683C278E5D6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03" creationId="{EA20FE0E-005F-436C-BD14-C8588193A523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04" creationId="{FA16AE65-3270-4B45-990D-5DC4644088E5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05" creationId="{C157BA7B-4DC5-469A-9AD3-456FC6BC47BD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06" creationId="{51E32510-1DB0-47FE-BC47-9634E23501E8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07" creationId="{F55709BD-99EE-4316-B660-3B216D95CD3C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08" creationId="{AD79182D-027A-44B5-B28D-E31641CEBAA9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09" creationId="{D33E675C-FC17-4626-9C18-8E5433FDBA07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10" creationId="{28730D3B-F98E-499A-9CB9-486BCC0F12CA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11" creationId="{C14C2721-2DB5-4694-B37F-D60C73B124C3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12" creationId="{0ED43820-038F-4E79-97A8-FCB313D7592A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13" creationId="{B4B61885-2A1F-4593-82A1-4A2B0864BF9F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1014" creationId="{0E169329-75AA-48C8-93A7-C5E411915098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15" creationId="{CA2D64E0-4AAA-4DA0-A587-699C8A6DDD64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16" creationId="{69E84629-C3A9-4A5A-BE4E-407D09F49360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17" creationId="{1183A02D-B20B-4E49-AE47-92C5523F2758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1018" creationId="{6EB8D03A-E245-46DA-AFD7-2A448585B9EF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1019" creationId="{3AC4B53E-410C-45BF-A752-9DEFB597DD1D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1020" creationId="{3BCB8AA6-CBBD-4FD8-8685-123430BC030A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21" creationId="{F397D1EA-9E67-4ED3-A325-AC855C1F0E04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22" creationId="{1CCF5F13-1485-4B84-88F8-DD608243EDEB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1023" creationId="{0D309539-C359-4C8F-A0B1-E19E2DEA92ED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1024" creationId="{5BBA903E-871F-4307-910E-1EFA716EEE92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1025" creationId="{BDAB2E71-B417-4BD3-91BA-B2CA26FFF32E}"/>
          </ac:spMkLst>
        </pc:spChg>
        <pc:spChg chg="del mod topLvl">
          <ac:chgData name="GUY Margaux" userId="e01a3446-2140-426a-aa3c-4bc15b164290" providerId="ADAL" clId="{7AFC4CB2-11F9-4322-A78D-542613F9A735}" dt="2024-07-17T09:45:27.891" v="3930" actId="478"/>
          <ac:spMkLst>
            <pc:docMk/>
            <pc:sldMk cId="102336799" sldId="318"/>
            <ac:spMk id="1026" creationId="{E5CF0175-FF4F-4DC2-BAA4-BDD6E66D98C2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27" creationId="{D9688208-9D2D-4441-A7E6-8379C284A5AB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28" creationId="{1E000BBC-D36E-4737-AE85-640F84B42B8D}"/>
          </ac:spMkLst>
        </pc:spChg>
        <pc:spChg chg="del mod topLvl">
          <ac:chgData name="GUY Margaux" userId="e01a3446-2140-426a-aa3c-4bc15b164290" providerId="ADAL" clId="{7AFC4CB2-11F9-4322-A78D-542613F9A735}" dt="2024-07-17T09:45:23.758" v="3929" actId="478"/>
          <ac:spMkLst>
            <pc:docMk/>
            <pc:sldMk cId="102336799" sldId="318"/>
            <ac:spMk id="1029" creationId="{17602353-B6D3-4A13-8FF0-E31157B6D36F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30" creationId="{5C580BB9-FA77-46CF-A339-5EB865810276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31" creationId="{4473338C-B33B-455D-824B-BB1098C0B157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32" creationId="{4E6DDDB0-70B4-4383-ADA8-96D14BC4EA2C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33" creationId="{A2F9EF53-3E7F-4643-AE62-58FDA1BEE697}"/>
          </ac:spMkLst>
        </pc:spChg>
        <pc:spChg chg="del mod topLvl">
          <ac:chgData name="GUY Margaux" userId="e01a3446-2140-426a-aa3c-4bc15b164290" providerId="ADAL" clId="{7AFC4CB2-11F9-4322-A78D-542613F9A735}" dt="2024-07-17T09:45:23.758" v="3929" actId="478"/>
          <ac:spMkLst>
            <pc:docMk/>
            <pc:sldMk cId="102336799" sldId="318"/>
            <ac:spMk id="1034" creationId="{240E22EE-30F9-4B9F-A8AF-06D6D64578D7}"/>
          </ac:spMkLst>
        </pc:spChg>
        <pc:spChg chg="del mod topLvl">
          <ac:chgData name="GUY Margaux" userId="e01a3446-2140-426a-aa3c-4bc15b164290" providerId="ADAL" clId="{7AFC4CB2-11F9-4322-A78D-542613F9A735}" dt="2024-07-17T09:41:58.875" v="3898" actId="478"/>
          <ac:spMkLst>
            <pc:docMk/>
            <pc:sldMk cId="102336799" sldId="318"/>
            <ac:spMk id="1035" creationId="{DFFE3FEB-95C3-41F3-B2A1-AE4E05989B0B}"/>
          </ac:spMkLst>
        </pc:spChg>
        <pc:spChg chg="del mod topLvl">
          <ac:chgData name="GUY Margaux" userId="e01a3446-2140-426a-aa3c-4bc15b164290" providerId="ADAL" clId="{7AFC4CB2-11F9-4322-A78D-542613F9A735}" dt="2024-07-17T09:44:12.092" v="3927" actId="478"/>
          <ac:spMkLst>
            <pc:docMk/>
            <pc:sldMk cId="102336799" sldId="318"/>
            <ac:spMk id="1036" creationId="{54E93F2C-E737-4DCE-BBC1-CB7DC33F4878}"/>
          </ac:spMkLst>
        </pc:spChg>
        <pc:spChg chg="del mod topLvl">
          <ac:chgData name="GUY Margaux" userId="e01a3446-2140-426a-aa3c-4bc15b164290" providerId="ADAL" clId="{7AFC4CB2-11F9-4322-A78D-542613F9A735}" dt="2024-07-17T09:44:12.092" v="3927" actId="478"/>
          <ac:spMkLst>
            <pc:docMk/>
            <pc:sldMk cId="102336799" sldId="318"/>
            <ac:spMk id="1037" creationId="{FA5588D7-F1C7-4B0B-A377-E143CC0E0431}"/>
          </ac:spMkLst>
        </pc:spChg>
        <pc:spChg chg="del mod topLvl">
          <ac:chgData name="GUY Margaux" userId="e01a3446-2140-426a-aa3c-4bc15b164290" providerId="ADAL" clId="{7AFC4CB2-11F9-4322-A78D-542613F9A735}" dt="2024-07-17T09:44:12.092" v="3927" actId="478"/>
          <ac:spMkLst>
            <pc:docMk/>
            <pc:sldMk cId="102336799" sldId="318"/>
            <ac:spMk id="1038" creationId="{ABD9628A-70D0-47E4-80A0-D81C99CE1AD3}"/>
          </ac:spMkLst>
        </pc:spChg>
        <pc:spChg chg="del mod topLvl">
          <ac:chgData name="GUY Margaux" userId="e01a3446-2140-426a-aa3c-4bc15b164290" providerId="ADAL" clId="{7AFC4CB2-11F9-4322-A78D-542613F9A735}" dt="2024-07-17T09:44:12.092" v="3927" actId="478"/>
          <ac:spMkLst>
            <pc:docMk/>
            <pc:sldMk cId="102336799" sldId="318"/>
            <ac:spMk id="1039" creationId="{2B719B5A-FE90-4F92-A6F4-100D833C2A7D}"/>
          </ac:spMkLst>
        </pc:spChg>
        <pc:spChg chg="del mod topLvl">
          <ac:chgData name="GUY Margaux" userId="e01a3446-2140-426a-aa3c-4bc15b164290" providerId="ADAL" clId="{7AFC4CB2-11F9-4322-A78D-542613F9A735}" dt="2024-07-17T09:44:12.092" v="3927" actId="478"/>
          <ac:spMkLst>
            <pc:docMk/>
            <pc:sldMk cId="102336799" sldId="318"/>
            <ac:spMk id="1040" creationId="{F87C8539-9B0C-4E4A-A5A5-2C6A0487F7D3}"/>
          </ac:spMkLst>
        </pc:spChg>
        <pc:spChg chg="del mod topLvl">
          <ac:chgData name="GUY Margaux" userId="e01a3446-2140-426a-aa3c-4bc15b164290" providerId="ADAL" clId="{7AFC4CB2-11F9-4322-A78D-542613F9A735}" dt="2024-07-17T09:44:12.092" v="3927" actId="478"/>
          <ac:spMkLst>
            <pc:docMk/>
            <pc:sldMk cId="102336799" sldId="318"/>
            <ac:spMk id="1041" creationId="{87CABF69-FFEC-4216-A8CF-0E439813E6C4}"/>
          </ac:spMkLst>
        </pc:spChg>
        <pc:spChg chg="del mod topLvl">
          <ac:chgData name="GUY Margaux" userId="e01a3446-2140-426a-aa3c-4bc15b164290" providerId="ADAL" clId="{7AFC4CB2-11F9-4322-A78D-542613F9A735}" dt="2024-07-17T09:44:12.092" v="3927" actId="478"/>
          <ac:spMkLst>
            <pc:docMk/>
            <pc:sldMk cId="102336799" sldId="318"/>
            <ac:spMk id="1042" creationId="{5873BE7E-D7A2-462D-BA17-DB34106BA729}"/>
          </ac:spMkLst>
        </pc:spChg>
        <pc:spChg chg="del mod topLvl">
          <ac:chgData name="GUY Margaux" userId="e01a3446-2140-426a-aa3c-4bc15b164290" providerId="ADAL" clId="{7AFC4CB2-11F9-4322-A78D-542613F9A735}" dt="2024-07-17T09:44:12.092" v="3927" actId="478"/>
          <ac:spMkLst>
            <pc:docMk/>
            <pc:sldMk cId="102336799" sldId="318"/>
            <ac:spMk id="1043" creationId="{14D58EAC-E715-4177-8613-D3388A2D2C7F}"/>
          </ac:spMkLst>
        </pc:spChg>
        <pc:spChg chg="del mod topLvl">
          <ac:chgData name="GUY Margaux" userId="e01a3446-2140-426a-aa3c-4bc15b164290" providerId="ADAL" clId="{7AFC4CB2-11F9-4322-A78D-542613F9A735}" dt="2024-07-17T09:44:12.092" v="3927" actId="478"/>
          <ac:spMkLst>
            <pc:docMk/>
            <pc:sldMk cId="102336799" sldId="318"/>
            <ac:spMk id="1044" creationId="{AD3F8912-96D6-4905-A9C2-11B87C3408AF}"/>
          </ac:spMkLst>
        </pc:spChg>
        <pc:spChg chg="del mod topLvl">
          <ac:chgData name="GUY Margaux" userId="e01a3446-2140-426a-aa3c-4bc15b164290" providerId="ADAL" clId="{7AFC4CB2-11F9-4322-A78D-542613F9A735}" dt="2024-07-17T09:44:12.092" v="3927" actId="478"/>
          <ac:spMkLst>
            <pc:docMk/>
            <pc:sldMk cId="102336799" sldId="318"/>
            <ac:spMk id="1045" creationId="{71108109-F83C-4858-BF7F-57AE0658241C}"/>
          </ac:spMkLst>
        </pc:spChg>
        <pc:spChg chg="del mod topLvl">
          <ac:chgData name="GUY Margaux" userId="e01a3446-2140-426a-aa3c-4bc15b164290" providerId="ADAL" clId="{7AFC4CB2-11F9-4322-A78D-542613F9A735}" dt="2024-07-17T09:44:12.092" v="3927" actId="478"/>
          <ac:spMkLst>
            <pc:docMk/>
            <pc:sldMk cId="102336799" sldId="318"/>
            <ac:spMk id="1046" creationId="{81684E4C-9766-46FB-B264-961218AD9CF8}"/>
          </ac:spMkLst>
        </pc:spChg>
        <pc:spChg chg="del mod topLvl">
          <ac:chgData name="GUY Margaux" userId="e01a3446-2140-426a-aa3c-4bc15b164290" providerId="ADAL" clId="{7AFC4CB2-11F9-4322-A78D-542613F9A735}" dt="2024-07-17T09:44:12.092" v="3927" actId="478"/>
          <ac:spMkLst>
            <pc:docMk/>
            <pc:sldMk cId="102336799" sldId="318"/>
            <ac:spMk id="1047" creationId="{0F53D123-87A2-416E-AD2F-875E67E72ECB}"/>
          </ac:spMkLst>
        </pc:spChg>
        <pc:spChg chg="del mod topLvl">
          <ac:chgData name="GUY Margaux" userId="e01a3446-2140-426a-aa3c-4bc15b164290" providerId="ADAL" clId="{7AFC4CB2-11F9-4322-A78D-542613F9A735}" dt="2024-07-17T09:45:21.356" v="3928" actId="478"/>
          <ac:spMkLst>
            <pc:docMk/>
            <pc:sldMk cId="102336799" sldId="318"/>
            <ac:spMk id="1048" creationId="{AA197125-34A0-44A2-BF7E-190C55A66A56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50" creationId="{9CBF4196-3FBA-4E98-8FF4-8F932EE176F3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51" creationId="{400547A1-22A6-4626-A507-C88640BD1E90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52" creationId="{E2E97026-F2B1-4D8C-BC43-25503FB66925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53" creationId="{3FCB306D-CFB2-44FA-A86E-03239E82835B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54" creationId="{18F81811-2C66-4D25-BAD3-FD3FAF827402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55" creationId="{A67CCF66-ADF0-4BA1-98E3-B3ACAA91C381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56" creationId="{E5E7BD54-A513-44F7-8182-446C931A3F16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57" creationId="{0DA4A661-6AE9-419D-965F-29018ECC1371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58" creationId="{9CAD36A9-1EB6-4C0A-A548-381B304C7ED6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59" creationId="{868085B7-956D-4D9D-9F92-9FD1D1B10167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60" creationId="{BA82C134-ABF2-462F-82C6-722C06E78A71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61" creationId="{3F111A44-EC61-4E6B-B080-033169F8C1A4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62" creationId="{CF9829FA-E24F-433C-8A32-70D778DAE62F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63" creationId="{84CABF2C-929F-4868-B4A0-1C93C93B8544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64" creationId="{12CBA9AA-2881-4094-A026-300CA4E8996F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65" creationId="{5C573047-1701-44C5-94B8-A1546199FC89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66" creationId="{EA0ABF4E-7966-4870-AA70-D3A390D9F6A4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67" creationId="{0CBA2EBC-DC2F-48E3-917D-5B8312870692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68" creationId="{2B8FFDB1-1BAB-45EF-930A-CE2BF26CB259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69" creationId="{84209DB6-A6FD-466B-98D9-1854E2679CC1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70" creationId="{92FE0B32-84AC-467C-B837-6D09A8279D70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71" creationId="{4ED6FD05-F769-4A0D-B7D6-0ED7EF1C6EC2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72" creationId="{03F82A66-7913-495F-B407-86CE6ABDB3FC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73" creationId="{01106546-03AF-4D63-B7EE-0EF89B8A3EE1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74" creationId="{792E02DE-DAEA-498C-B91F-9B8A8EED1ADE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75" creationId="{B04BB3CD-A47E-4A43-B1F4-76656EB6E762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76" creationId="{EF2428DE-4813-48B7-BA50-B9993103C82F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77" creationId="{9FBC4A7D-35CC-49C8-A4B0-85B64EF0D522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78" creationId="{FFDC1AF5-7AC7-4722-ADE0-9C566FADD099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79" creationId="{F368545F-E747-456B-B089-2F297CFF94FE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80" creationId="{79B86A05-01A8-48EC-A4CD-87DC92AADE4D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81" creationId="{2CD30853-1376-4C69-AE1F-B99FBBB7F0D6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82" creationId="{7380497C-7973-4124-8AE4-C778E05E30C8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83" creationId="{86524EAE-4420-48FF-BE81-58A0F72456DD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84" creationId="{B68B548F-6BA6-41F3-B8B5-A2F126D9F1D5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85" creationId="{141A006F-ACDE-434F-8DA7-4A1DDF65E9CD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86" creationId="{C43F7B69-C089-42F3-A0E0-26A9FF190ACD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87" creationId="{99665215-660C-4F5D-8CA1-3AA6B000F727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88" creationId="{8A7C32E6-0A2C-410E-B708-E0D362A03375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89" creationId="{A01B49DA-03C5-4657-92BB-7539AE52D12C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90" creationId="{E172EFA9-91BD-4D3A-B653-1A3956093524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91" creationId="{33C72FEC-82D8-4324-8989-82286B9F0865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92" creationId="{163A66B9-9CB9-4CA5-8EAE-63FC5DEC122E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93" creationId="{58AB93CE-62B5-4F34-A4BD-C1C6389C11A3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94" creationId="{CE81B3D1-CB9F-43D4-82FF-459C587C3FB5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95" creationId="{9629E52B-CB0E-4258-9709-7C391EB976A9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96" creationId="{D3374C49-6D81-422B-8D8D-D4962A9CCC86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97" creationId="{72257265-6105-44AB-B12F-E5725C932D07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98" creationId="{0240573B-C8B2-497F-B259-2BBDB15E5769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099" creationId="{898E08B3-00B7-4817-B8EA-783D495EF61A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00" creationId="{16708F63-C44F-4EB8-8B51-D4EACB532125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01" creationId="{0B189E3D-FD03-4AFE-BF39-0DF80583376D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02" creationId="{F91BD392-E5DF-40C5-B7A7-E5582B5C9808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03" creationId="{EF57658B-F06D-42FF-AB86-1D48FF9CDCE2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04" creationId="{5E194DE8-7B59-4F3C-99A4-E63E6464A521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05" creationId="{0D46E8D3-BAF5-4DB9-9CDF-50941F5DCED6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06" creationId="{AE1A132B-B9BA-4060-9494-7CC9E07E1DA2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07" creationId="{7BB9FF36-233F-43C5-9227-AE929F894E85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08" creationId="{A39713F4-D236-4DE2-AF2A-76A006923A6A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09" creationId="{CFB41373-9C99-4230-A4EF-643EACB9F712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10" creationId="{1B6ABAF1-4F52-40A5-A535-FBA1FC8FE728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11" creationId="{8ED95D43-A6F2-4C68-B56B-78CB18732A75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12" creationId="{5C364957-BB54-4481-BAE0-9FCFD7694FEF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13" creationId="{68D76740-5084-4886-B4A0-3930D2C12D29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14" creationId="{147402E6-000A-4A99-8F56-E49C0BA5A513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15" creationId="{43B3C805-4A71-43E6-86DC-6B85B2963475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16" creationId="{242BF741-8A01-4DE3-A7DB-7C5CF1C5E9E3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17" creationId="{05B8ED64-B1F6-4019-B795-4EBC6EDF13DB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18" creationId="{2A356C13-3231-4645-9F50-C985EEA4E626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19" creationId="{77A09EC6-1805-4827-A0CB-9EB172ABC3B2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20" creationId="{0260F9A2-2221-426A-9D03-EE1648FF3CF1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21" creationId="{C0D0616D-6FEC-47DD-B1C5-CD52D4C2CA7C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22" creationId="{7049E892-FC0F-4F36-A398-55CE50B408FD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23" creationId="{9916A159-DC3D-4850-9C20-0690F5CF25ED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24" creationId="{4C33A41B-EE1C-4FA2-A8A9-F65A97FEF221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25" creationId="{FEC9AD81-6588-4A37-851E-6213D1CD7D3B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26" creationId="{C81A05EB-A790-4A8C-A320-1C520B6B304A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27" creationId="{10359401-CC43-434F-A181-D47C7EE3105B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28" creationId="{24428678-4B53-4E01-B7A4-9A5E7D257B6D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29" creationId="{2F9E0BD6-002E-46A6-97CC-B48A5EEB808C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30" creationId="{0F6B8DB1-6D5C-4687-B63E-1A9211368C92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31" creationId="{4E48C41A-133A-4CCD-878B-4BD9596DDB3B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32" creationId="{AEA85EF3-B4B9-4B9C-9967-FB1E0C49E9AC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33" creationId="{31459F25-3BD7-4F69-9167-97F9225DC649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34" creationId="{77A38399-BE24-468E-AF2B-1CC762D030AA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35" creationId="{624EAB3D-5F3A-4616-A8DD-1E8C668D3C02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36" creationId="{B6ED214A-C1DA-41D6-9606-D17EB28F37CD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37" creationId="{729D90E4-7FAB-473B-893B-4824738E1EAA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38" creationId="{FEFA299E-673A-46C1-9567-9AD10B0A881B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39" creationId="{6520CDF8-EF09-4B4F-BC98-587E7EF8E8AE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40" creationId="{2189D52D-57C0-4A9C-A77C-D9DAA3484B76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41" creationId="{F96A9A5D-D362-4E87-8E08-6D86F5C20225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42" creationId="{10192724-06CF-4C80-B9D3-54CDC0CD2639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43" creationId="{EAC20C3E-B44E-4C12-90AD-A9CE0F6B7DE2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44" creationId="{A34DD6BA-B1CC-462B-AE77-2FDF79F1FFB5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45" creationId="{8F149989-1C7F-4F8F-BF22-21D2B03D9552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46" creationId="{D4D1E071-AD7B-4E4B-8675-8656DB2013E0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47" creationId="{96FA87E9-A315-424B-ADD6-3E73FBE6A4D7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48" creationId="{092AF070-CE44-48AC-83B3-3BD099EE4AEC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49" creationId="{4C08D1C2-0A07-48C7-9887-3AF6EF0C05AF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50" creationId="{8D0CD294-2001-41D3-A31A-C9B67A5040A9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51" creationId="{CDB0DDE6-A50A-4FE8-B032-BA73DDB8538D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52" creationId="{1352976C-779C-44B0-9EF3-0366988CFC44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53" creationId="{3EC7BA41-70DD-41C3-B3DB-D1BA797F1202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54" creationId="{358A8943-5891-45F1-AAD0-CD6D9FF54F60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55" creationId="{C48042B3-CA85-458B-B53F-6C612FDCFE52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56" creationId="{E26A3E49-3B2C-4281-B8BB-3D0639553C12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57" creationId="{2D76E15D-5ABA-4BFD-AA12-77C05A8EA0AE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58" creationId="{C8A2ADAD-5610-48DE-A8EE-71D7FD5EE400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59" creationId="{A2CD3684-4A62-46F8-AF05-31B3B5B6E606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60" creationId="{4503DA3A-EED1-4920-BE12-12AFCA4B5D20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61" creationId="{F37EB593-2048-4D15-9E25-2063131C8C34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62" creationId="{7BC93F94-F997-4742-96F9-CCCA50F78031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63" creationId="{1C4AEE7E-0B5A-422C-9A58-5B9584366016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64" creationId="{DF61AA38-99E8-4C37-8CBE-35006E64E750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65" creationId="{64B326F0-A532-4C9D-A7D1-F8A03D6A3964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66" creationId="{01616F36-FD0B-4DC5-83A5-FE7F2FC06213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67" creationId="{23653CCC-71C1-430B-BD9B-D4FDE10AFC16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68" creationId="{951FC85F-571B-4AE5-B354-0A660B57F9BC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69" creationId="{736A330F-4F2F-44CE-BD2E-CE140812EFF2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70" creationId="{1AD41359-AB65-42EF-A8E4-8C307CF288A1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71" creationId="{D593648F-210B-43B3-8DD4-19A81F6E5648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72" creationId="{6D0B5895-1654-4167-819A-2CED2FE3321F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73" creationId="{37927572-F2D1-4E51-B906-4EDD606656AD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74" creationId="{F147C276-06D4-431B-B632-48A1F08A7FB5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75" creationId="{3BD7F2F0-9264-4783-A148-690846D25FDE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76" creationId="{32044581-6D17-4DD1-800E-F5B72E37639B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77" creationId="{02F9F658-0731-4E75-9B7E-E12716DFE61C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78" creationId="{956E7D87-1EC5-4973-A71F-BF03080BDE21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79" creationId="{F31A2336-71A9-4601-82CC-6B3BA41A016E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80" creationId="{9F46051F-0383-40F5-B37F-226C120B17BA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81" creationId="{01C0A356-FB6A-41A7-A6E3-FF1F3761DC81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82" creationId="{89473C79-A0B2-4055-BCB8-A23E3AFEA654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83" creationId="{FEB3C7A2-3690-44C4-A44D-240450ADA603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84" creationId="{7230C501-45C5-4ED2-9ADF-23D113FB092B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85" creationId="{835B9144-3C88-4301-A38D-79FC4E8800B8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86" creationId="{67661774-EEAF-4BAF-A82D-937CB9ECC224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87" creationId="{EDADC550-5637-48AD-B9DB-6B4B5144814D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88" creationId="{C0E1D80F-06CD-4C16-9D6F-B730CD5D1D99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89" creationId="{501401F2-B855-4130-890A-6D213F5FC1C4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90" creationId="{892EC442-5A3B-48E0-8E69-D90FE41B7000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91" creationId="{5722C8D2-F2AD-47D2-9C4A-4A5CEDA39314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92" creationId="{DA988A9E-D227-408A-86E4-6E463505E347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93" creationId="{1930590F-59BD-47DB-9F9E-6677148AB1F6}"/>
          </ac:spMkLst>
        </pc:spChg>
        <pc:spChg chg="mod">
          <ac:chgData name="GUY Margaux" userId="e01a3446-2140-426a-aa3c-4bc15b164290" providerId="ADAL" clId="{7AFC4CB2-11F9-4322-A78D-542613F9A735}" dt="2024-07-17T09:45:29.563" v="3931"/>
          <ac:spMkLst>
            <pc:docMk/>
            <pc:sldMk cId="102336799" sldId="318"/>
            <ac:spMk id="1194" creationId="{C7FA934E-2494-4DB8-94F8-FBEA39044AF4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196" creationId="{8F9B8EEF-032C-40F9-94BE-98FCC8E3E1F2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197" creationId="{138885BC-A401-426C-B9B3-51E26A09DD0E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198" creationId="{28E7FB93-823E-4445-BE68-4E1FD4A682AE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199" creationId="{5B9F3809-8728-4518-B478-43CF9EFF83C8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00" creationId="{2CE61524-2E06-48C2-A62A-2E581B69F3F7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01" creationId="{CB71200B-F0F9-475F-A5F5-01EF1D71EDE0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02" creationId="{0B315AA7-4D23-4FA7-8D67-745EA2C16BBE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03" creationId="{E61E3BEB-EB90-4EC8-A2C1-79ED21F18403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04" creationId="{1F04E477-8BA7-4F04-A124-802F3BCAB95F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05" creationId="{DFF6460B-AA77-4E5D-A19B-42EF5A1A058B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06" creationId="{C7F186F1-2D2C-4BCE-BB93-41B2B4B5F241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07" creationId="{9161A2E7-4643-4D83-A0C3-FAC66DE4BE4F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08" creationId="{A303484E-7D3B-4979-B6FC-691556556BF3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09" creationId="{F0B7C4C6-22B9-448A-B161-1419910DC351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10" creationId="{AB470ED4-5866-4C3B-9877-44D021D411C7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11" creationId="{F1A8F0CE-BEB9-4441-9989-3669A4CFC1A7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12" creationId="{08E7EF16-355F-4E46-A54D-65B3531D00C2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13" creationId="{4C0EABB2-5DE7-432C-84D6-6E9B0CE82BD5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14" creationId="{B9A88881-3650-4C8B-B1AB-37C20D596866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15" creationId="{BB597B9C-4076-4A58-9646-FC8D0BCB7BBB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16" creationId="{1B5B3FA1-87A7-4F3D-9EF8-9D747D55EA87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17" creationId="{FCBC6581-CE37-435C-AD45-704648777665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18" creationId="{861F7025-FF0E-42B0-B554-6EB4BD85C6A1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19" creationId="{6C75FED2-74B7-4B6D-BD39-46FCAAE7375C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20" creationId="{6CE9B3F7-4FFB-46AA-9B82-588B5D548B01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21" creationId="{317AA917-A39C-42C6-97A8-9BC71B64B28C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22" creationId="{DD3B00C7-18EF-46C0-AAFD-426882A3462F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23" creationId="{E595647B-5B13-4484-BF2B-09BD0E3301A2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24" creationId="{80027C98-95D9-406D-B4D3-180E9F657B9B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25" creationId="{081A9EDE-DA66-4486-9240-D898E6CB746D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26" creationId="{19817E25-BF5C-420A-B692-CE90210E4ACE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27" creationId="{895C4941-0D7F-40BF-87CD-13590D1EF999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28" creationId="{06A2F199-A5E4-422C-8B8E-79B4110B25F6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29" creationId="{7404D52C-C5A7-4B2B-B1EA-65FA63BCD04D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30" creationId="{D1704EBA-535D-4C56-B07B-5A6B1973F0FA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31" creationId="{1BA724BE-944C-4A39-B118-E43F0C3E13F3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32" creationId="{EC4DE3E6-E6F0-4C72-BA43-B2D8109B4B50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33" creationId="{57110706-AF4B-4AEB-B645-2B8AA3CC9A79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34" creationId="{911570CC-CB31-4ADA-9A84-4D85B046C919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35" creationId="{BCB4CA72-6CFE-4B7D-9AEF-B4BD58D29FA7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36" creationId="{C0F51F2C-4A4B-440A-8D4E-EEF7A2AB4725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37" creationId="{8DDACAC2-0FA9-40D3-8670-F72CDA354DC0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38" creationId="{9CDA7A4F-FB33-4F5D-BEE7-15DBCB8A0E4D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39" creationId="{0BE6D743-53A2-49C7-98E4-5862D1C5703F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40" creationId="{C66DA727-48DB-4214-9CB7-1B64C5831D0B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41" creationId="{EA843608-43A0-49DE-BC1D-4898D3FB8882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42" creationId="{EFB80D74-92F2-4155-B450-592900850381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43" creationId="{82942F69-9319-400E-B132-63C8C627406C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44" creationId="{BB96BA93-306D-4150-BDAE-56A61C0510F1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45" creationId="{5BA3E774-21D7-434E-A5A4-BC5C57A32BB7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46" creationId="{D2A258CF-6450-4713-A49C-9274537BFC10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47" creationId="{843E7ADC-2E12-48B5-A6AF-486BCFE20DEC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48" creationId="{84A11EED-B898-4B64-B8FB-6FF462F48410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49" creationId="{D775B327-ECC8-441C-BF9E-B2C24B293527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50" creationId="{A41641F0-AFF2-46E0-8B45-5D9ADD22811C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51" creationId="{D0804B1E-E2E0-4B5A-8F17-D0D78DEC1D97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52" creationId="{8663737E-E260-4CBC-9B26-8AC22F978F97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53" creationId="{2C1F7906-94A1-4CAC-AB17-5B32226D4293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54" creationId="{2571E763-C299-4F98-AB1A-4178BA3C4DF6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55" creationId="{7EF80729-56DB-4F54-A91C-9452B097ABBF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56" creationId="{6E64E888-642E-4053-97E4-CEAAB76EBA47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57" creationId="{5DD48C13-417B-420E-8990-EF27C47A0B30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58" creationId="{32BEA0C6-2053-4B5A-AB74-E576749AF706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59" creationId="{C87913E5-A612-4F8B-B359-361638E453F0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60" creationId="{E2AB0A4B-6819-42FA-977F-C64EBE729418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61" creationId="{ABA1515A-30CD-4252-BF48-7309CA54E221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62" creationId="{C297C816-E250-4E01-BAA3-89869AACEC61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63" creationId="{ADC9DCE2-0CAA-4DD3-8476-F1AB643E736E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64" creationId="{909B0DC3-CEB9-4787-9CA5-D02E3C390DDF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65" creationId="{890DE090-1574-4F62-9218-5F4ABF4B92DC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66" creationId="{6F1A70CD-2E62-487A-9F03-0C9077FB4D2F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67" creationId="{EB33F5C7-A2BB-49A4-A5E0-D2D259A5708B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68" creationId="{3522ECAE-6ED4-4464-82CB-C345650407FE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69" creationId="{B4A0ACBE-FA31-4C1C-9BA1-760FF3E65D6F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70" creationId="{AAF8A8AB-DB47-4931-AE99-B3CD755630D0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71" creationId="{C7C4085E-AD63-4272-A514-006B0AE3AFCF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72" creationId="{D96D21EB-8656-47F5-B472-9F5FCC0B7C67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73" creationId="{A518FCAC-9CF3-47B1-9023-9BEC84C60433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74" creationId="{7CFB572F-EE1A-4FFD-B01D-601FF7953DED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75" creationId="{A4EC3F62-89AD-4EF6-8BF1-7E2CC2622615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76" creationId="{51698510-6A3C-4163-99D4-7960AA3D0397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77" creationId="{33173633-A2A3-45B7-94ED-FDEA20341C9C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78" creationId="{EB8544EE-5270-4BD3-82B8-5DC315683468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79" creationId="{7CF1E22B-43BE-4332-8FC8-47A0D05D12BC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80" creationId="{9DB93054-1890-48AC-A7E2-5E1F814AA24A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81" creationId="{BDF5CC47-C361-4BDB-86B3-C7DB0EA4F1EA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82" creationId="{2F7B4A79-6036-47AA-8601-131983BE03E8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83" creationId="{93BA06DF-59B1-44B6-BA04-9C06D496FEAF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84" creationId="{D20C6250-A18F-43CB-B685-EE87FA2BD226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85" creationId="{71A9A979-4A39-4B03-A047-CE0C91629254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86" creationId="{CE22D6B5-8BF6-4B25-BE8B-F3D4646FBA2D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87" creationId="{298AB409-99D4-44A1-B22E-FD3020ABEFD6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88" creationId="{B64AE1A9-D075-4899-B006-E874BA5B9CDA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89" creationId="{8DE223C1-ED7B-40F4-B395-D47C5CEA43A2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90" creationId="{D527C713-31A4-4981-91B7-5945D5DC9EB8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91" creationId="{47CAC14E-66E1-4B83-A675-8D58BB6079A7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92" creationId="{5D54E5AD-7EDC-498D-9A7A-814D8874D639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93" creationId="{5A276A3D-EA69-4178-BBE7-DCC3D3183C2F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94" creationId="{66F4D719-6695-480E-81D0-94F68039B237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95" creationId="{5EBF7D49-BD86-476F-836E-3B1676D4D402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96" creationId="{9A71C950-E436-43F4-89F6-896F55D849D1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97" creationId="{9ADE2788-6B7B-4723-B05E-872A6AFD1D8E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98" creationId="{1B1EC686-AE72-406F-BC4D-6553242F2915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299" creationId="{2E748FF3-D864-475C-9400-6838012E57E9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00" creationId="{A5DFE546-9651-4354-A085-5824D1C8EFC6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01" creationId="{6871AAAD-B4A1-440B-B6D5-2211A6299E31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02" creationId="{1AF7BBF4-085F-46B1-B130-EB08D38289D9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03" creationId="{0952943E-9869-4615-8A7B-095C61434976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04" creationId="{737B390E-647B-492D-A63A-EB76283548C3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05" creationId="{D9B403CC-CD49-4EA3-9336-2143299FD018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06" creationId="{2A89604F-1B37-4816-96E2-66D22B176150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07" creationId="{FCE933C8-57B4-40C5-8D6F-15F44808A24A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08" creationId="{F63EF1A2-D7A6-40FF-AAD8-2EC092599B87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09" creationId="{E92F4F19-21FB-4CA1-BFFE-D129ABAC9A81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10" creationId="{1AA817A2-73F7-4C7A-B44C-0173E2B6A10C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11" creationId="{BEE445C3-3B78-487C-85B7-CC4F027A0DE1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12" creationId="{CD0A4FE8-C817-4556-8F9E-7DA698A8EAC8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13" creationId="{A109B00A-9F45-4778-A83A-D55EB85BDE93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14" creationId="{CD2E822F-6A18-4A88-A5F0-6B51E441F556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15" creationId="{5C136E53-D2C1-49E8-A1D3-3B8AA4779D4E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16" creationId="{840601D8-A988-4695-9D4F-10C9301FEED9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17" creationId="{7711FF2C-1680-46FE-93B4-D913587ED06D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18" creationId="{AA6877F6-96BE-461F-AC37-4797AB2EC900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19" creationId="{4C9F7A97-4AEE-479D-B04A-F6A310CF1125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20" creationId="{259FB9D8-113E-4F46-8E0D-6AB142F9E984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21" creationId="{04568243-0D95-4F3B-95D3-5B20CBD68D32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22" creationId="{70A3FB63-B8BF-4475-B779-EDDFE6166234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23" creationId="{AD6485A6-FFA7-48C5-92D5-E5C7C23DF478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24" creationId="{28667F37-0730-40C2-8207-4172BC138640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25" creationId="{53E3F21E-EC6E-4016-B0BD-694E67E17F0B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26" creationId="{1B1A8C24-1E12-4873-A8FB-4020A7538920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27" creationId="{436ACDDB-22CC-458E-BF94-CEE50CD7CA81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28" creationId="{BB6AAC72-53C4-4D2D-B1AC-BFCCAB99D7FC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29" creationId="{2204CE04-BB92-496C-9AE6-F99DE3B1FF0F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30" creationId="{CCF2A8BE-86E5-4B90-A687-1D0AE2CAF359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31" creationId="{DD718684-D2FB-40E2-BA2B-CC28B7764325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32" creationId="{950DA2C7-6336-4251-83E3-CCE7281AE98E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33" creationId="{FE0A3A32-B3AB-4EAC-96FA-0977C6784529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34" creationId="{3698A96D-2E3B-4302-9C35-E9EFD194533B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35" creationId="{FF90A98F-2FDF-4A80-8478-047C1EBD7796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36" creationId="{991A5A84-9034-4BA8-9BFD-6524DC25BBEB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37" creationId="{63145006-DECC-4040-A97A-8497E49FC368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38" creationId="{0787D3D1-5520-465C-A8CE-1EDED2B01280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39" creationId="{52F1CE5A-B05E-43F8-AC9F-D5B2D98BC561}"/>
          </ac:spMkLst>
        </pc:spChg>
        <pc:spChg chg="mod">
          <ac:chgData name="GUY Margaux" userId="e01a3446-2140-426a-aa3c-4bc15b164290" providerId="ADAL" clId="{7AFC4CB2-11F9-4322-A78D-542613F9A735}" dt="2024-07-17T09:46:01.663" v="3934"/>
          <ac:spMkLst>
            <pc:docMk/>
            <pc:sldMk cId="102336799" sldId="318"/>
            <ac:spMk id="1340" creationId="{F8FF8BDD-CA8E-4943-98DA-B431C3EA61EC}"/>
          </ac:spMkLst>
        </pc:spChg>
        <pc:spChg chg="add del 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42" creationId="{4204A9F1-6D6D-4D7F-9172-DCDDDBD6B207}"/>
          </ac:spMkLst>
        </pc:spChg>
        <pc:spChg chg="add del 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43" creationId="{D5F8B67E-6BCC-4E0C-A9A1-A0F746C62A3D}"/>
          </ac:spMkLst>
        </pc:spChg>
        <pc:spChg chg="add del 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44" creationId="{3624CF2F-B27C-4D98-8B34-E664C1FA6087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45" creationId="{814AEAB0-E7FC-4803-B5F0-AE204E9BF3A2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46" creationId="{DACAE2D7-94F7-421B-85AF-8238DFEBDFD2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47" creationId="{DAE577D2-9023-4B7C-8577-45FD1B8D2993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48" creationId="{1C5D99AE-EFFE-4216-B2F7-E59A88939648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49" creationId="{B8475BB2-5A74-4E0E-8288-99C9441F27D6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50" creationId="{366FFF30-6846-4A9D-AADC-CBE79EE56296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51" creationId="{0BFDB267-862D-43C7-9116-4D0D0C5E96AA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52" creationId="{328586E1-3A35-4AC9-8B20-30E4FDCC8E61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53" creationId="{A5CE2897-1584-442E-BA20-EA45ED17AAC4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54" creationId="{71ABC18F-BE80-4672-A653-7DE26FD882D6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55" creationId="{EE5F53B5-5E48-4069-BA78-616043376046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56" creationId="{58ACABFB-731E-4BC8-95D0-6547F631D7CE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57" creationId="{7AE07D99-C300-4EEE-9300-EC250E90DB93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58" creationId="{2678A1E8-ACCD-4E83-A4AB-E1406B92DF74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59" creationId="{76FE71F7-92D3-4B99-804B-AE3AD1DBADE2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60" creationId="{80F932FD-4551-4BED-AD3A-8703C8589251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61" creationId="{7CDDE610-CA3F-4A7E-882E-07BD3CD583FF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62" creationId="{B257B76E-C23E-41CC-A1B4-481F09763A3A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63" creationId="{EB4FFDD3-A56C-41CB-874F-1AB809F14620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64" creationId="{7BD7C8AC-F9F8-4CAF-8A2B-6E2E47680002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65" creationId="{114D1B71-E34A-4FFE-9461-42CA2F00469B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66" creationId="{F03A70FD-1E67-4489-891F-8121EDE013B5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67" creationId="{1400ECF9-BBCA-401E-A2E8-6F59E021F13F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68" creationId="{F5D5F372-940A-47C9-89F8-FDD153F9A534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69" creationId="{81E539BF-C20F-40CD-8A97-149EA49033D6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70" creationId="{3973A6C6-D63C-43A1-AAE5-A8B86169556B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71" creationId="{952ADBB1-4873-4529-AA13-CC83A21A4496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72" creationId="{E1BDCE60-F3DF-4FC9-92C7-70BBCE8771AA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73" creationId="{71832021-7269-404C-B97A-E139E0F58ADA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74" creationId="{57BD38BC-222F-43E8-98BE-D3CAD2B67E48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75" creationId="{3F17B5B5-0F48-4941-95DF-E407625A3400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76" creationId="{2B7AF3B8-FAFE-451A-9F04-7D3B2E67D69C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77" creationId="{5B7FDD09-13B8-4DA0-8206-C60606507906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78" creationId="{43BA3545-059C-484E-8796-F95ED7A00B41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79" creationId="{6DA7E7AC-6882-4F56-981F-12B87E08BA34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80" creationId="{478843F3-8F54-4128-9EE5-2EB83DC38AFC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81" creationId="{6AAF3C44-4BF8-4665-BEDA-0280AFC0BBCC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82" creationId="{3A12E93F-205F-4DAE-ACCC-89C740CC81A1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83" creationId="{BA81E7C2-6055-4D65-BC6D-9EBEF20CCC90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84" creationId="{278C2CF8-31F8-4F4E-9B67-1183D2DDE4FE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85" creationId="{9BE404D6-9402-4DB3-953E-AF44264F7CA6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86" creationId="{ED0AB2FD-F97D-45F3-8B05-0701B4427ED4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87" creationId="{E5E6F269-769B-4365-8E80-F49D1482E63D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88" creationId="{C10953E7-DE9A-4DF3-87E1-951177FA8EAA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89" creationId="{0FA35C8A-8D9E-4C51-A214-A8B420E46EEC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90" creationId="{26BDEEB0-10F6-4015-9DDA-16BF9B2E14EB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91" creationId="{170B7619-AD6F-43CC-9498-F6E3DB0DFE69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92" creationId="{E77ADC42-C9D7-4FD6-A87E-2A0190B874CE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93" creationId="{6EE0C07B-1600-4B16-8375-F6515DF3C392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94" creationId="{9DBC29F4-6C98-494F-B24C-FB9690B6E51E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95" creationId="{BEF19F4C-503C-4587-B1F4-78C3C71EC926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96" creationId="{D2970792-FC0D-4E28-B026-ECCF40DD4929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97" creationId="{A8FE4716-0F40-42FF-B808-3BB39B48CF50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98" creationId="{88D9FAFB-D1BB-4DF6-BCDC-07A65F5EA5E6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399" creationId="{697DA989-843A-45C1-B996-12C87F41F448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00" creationId="{6DA17A74-4138-437E-9D12-B1C201E1B9B5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01" creationId="{7219BBD9-AF43-4C01-A032-6F5B77430B88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02" creationId="{74D61CB8-1F03-4BF5-B176-FF3C6B83FB92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03" creationId="{AC8B569C-E372-48AD-AB5F-65CB8E8FA14A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04" creationId="{6E77F6BF-D5C2-436E-A255-934B28A6A91C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05" creationId="{7A5BF5EC-9DE1-4F7F-9425-E785E635E094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06" creationId="{3AA67D7F-10D8-45ED-9EB6-4623F8B619C8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07" creationId="{59E7861F-6140-4A6D-8EC4-15CF902B7850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08" creationId="{1B5400EF-BFA7-4305-A6FC-763E0D18506C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09" creationId="{A67867F7-297A-4371-814A-D4AD587A232F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10" creationId="{21C1E035-327E-473A-80AD-1778B84DF535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11" creationId="{2E91AEE6-0084-49B7-8B87-47920F997563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12" creationId="{24666B0D-ACE0-4740-9EDE-F9148757DA2A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13" creationId="{B427E95D-1D14-4EE6-99C8-E015D8A3E94D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14" creationId="{CCA2B868-A29B-4A25-84BC-F9A59D87B92A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15" creationId="{2EF57A5B-8EF3-4DB8-B288-1D23DCCE1AE7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16" creationId="{F340F5FC-11F7-4A39-81B1-81082A736C8A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17" creationId="{FD4168E0-BF07-4EEA-B274-994F04276B6E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18" creationId="{C5047ADF-DE82-471C-9C7D-B5BCBA871A24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19" creationId="{04EF9455-137C-4DD3-BF76-A1ED8ACB747C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20" creationId="{C75C4B7D-08FF-4D20-BEA6-A7608762A4A2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21" creationId="{FCFE81D1-D855-444D-9379-077A4BA026DC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22" creationId="{F170D34E-F463-42E5-839C-78568A724756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23" creationId="{C85B2DD6-AFBB-4702-8FC6-DDD0600DA65D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24" creationId="{9B9E1BBC-22B5-48C8-9A95-E92D985321F1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25" creationId="{030B331C-F605-4342-AA7D-9C2DBE738043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26" creationId="{43F73CE3-8E3B-4FA7-934C-CE36E46CE518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27" creationId="{22202222-3555-44B4-971F-FCAFBE5BE14E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28" creationId="{EA6CBB1A-E046-4B2C-A5BB-152F0AC57535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29" creationId="{A5440884-D963-4598-9F64-90CCE19DA4FD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30" creationId="{D260736D-4DF6-4B84-A995-A3320AB8B39B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31" creationId="{8D46D5CE-0593-43EB-9A25-6FED448E984C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32" creationId="{31136A21-1454-4096-9C05-BD5A8D26ABA5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33" creationId="{99815ED7-61C7-408C-9525-D3E985D46B7A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34" creationId="{96466217-06B2-4E01-9793-FC66866D2AB8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35" creationId="{FEA03567-253E-4B48-AD55-DC4429F2BF4E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36" creationId="{CFF090C6-6F3D-4D71-B675-927574A98076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37" creationId="{C2DD15EA-2175-4B56-9CA1-94E374733549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38" creationId="{672E4535-CD52-45DA-A2A3-0A9E99A3D5F6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39" creationId="{D239422D-AB07-4D23-BCF8-1E270AB19D0C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40" creationId="{2C5D7B02-32F8-4428-B52C-E25ED45CB2F7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41" creationId="{2A3A58C0-EF31-4D05-8DCE-B4B74F048902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42" creationId="{EF13FF82-321C-4044-BA5D-96825D1EB786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43" creationId="{19CD38EC-3C7E-418F-A971-401B72A2D129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44" creationId="{1A750E95-25CC-49D7-88D5-FB7EE6DB0807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45" creationId="{12FAA213-FBDE-4852-B85B-8EDBE8AFC306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46" creationId="{E72F2CE8-C52C-424D-A606-3D4E5EBB95AC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47" creationId="{9A5C8E52-7188-4359-8B17-A37C09D55718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48" creationId="{D0BE337E-8C78-46D8-A353-71B8D7EDF168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49" creationId="{4B23CF49-2213-47AA-AD30-9DE0FFB67786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50" creationId="{74B33EAE-F96D-4AB5-AC1A-AA31778EC02B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51" creationId="{4BD997BA-F1A2-4F6A-B6EB-E0D141F156A6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52" creationId="{44CDECEF-99C0-457B-B015-22AFEA7A7030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53" creationId="{D979B431-4FE0-4E4C-9038-F6A6CBF2FDA8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54" creationId="{2E66B964-A77D-436D-A2C1-E5A3C4561CAF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55" creationId="{8F1FE30C-EC01-43A8-B99B-8A52114FDEE1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56" creationId="{4396E998-C43A-4504-9C74-FE6E50B22891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57" creationId="{169ED577-4FA2-4231-AB7F-A1C408C6959B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58" creationId="{A179ADEC-7C5C-49CD-8DB1-A0FDDFA3575B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59" creationId="{E2543E2A-983B-4D08-84B3-48711361FDBB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60" creationId="{59163C7D-B700-40DA-A291-F2E0A1BFADBF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61" creationId="{0C28579B-8EA3-4F81-A01D-55FBE0128597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62" creationId="{EC004C9B-FECE-493F-AD0D-49A7EF254FF0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63" creationId="{7EAF142F-301B-4B63-9D2F-23A6DC89B360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64" creationId="{D19D430C-0C3F-47A1-89DC-2F0A6BB7DAC1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65" creationId="{4BB066B5-42D1-415F-8709-3FD613B45AA1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66" creationId="{501B1AD2-93C7-441A-948E-593B10C62CFD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67" creationId="{5ABF5BA7-AC42-47C4-8D35-9693882C1546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68" creationId="{F412842D-8F01-4A35-AB5F-039ADD9BEED1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69" creationId="{744F7390-E26E-46DE-B6F8-28D252C0D892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70" creationId="{8497FDF8-5766-42AA-9813-CEC07A94F55C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71" creationId="{38D070CB-C69C-4374-A7CB-8E0C0CC3092E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72" creationId="{F85F3651-53B2-4200-950D-A7A2FBF08B4F}"/>
          </ac:spMkLst>
        </pc:spChg>
        <pc:spChg chg="add del 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73" creationId="{F5134F16-C55C-4FDA-8121-C90F0323CF44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74" creationId="{EF0D912B-1B55-4A69-A196-2D2E822E5357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75" creationId="{4039D946-6172-4118-B124-B0D3550B4F6F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76" creationId="{16764BE3-1054-4879-B0A4-51791A6DAAF1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77" creationId="{B136C223-290F-4E04-928D-D30A531E999A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78" creationId="{037DA4B0-E2A7-4380-8A57-02B07BFD3356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79" creationId="{9B6A7610-84D7-4727-B38B-384182D78B98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80" creationId="{88B5EA5A-8788-42BB-A126-B7D729D67175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81" creationId="{1E4F9FC7-7E94-46F7-9182-91BAB230038B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82" creationId="{4BBC92E2-272B-40EC-B66E-AE9EBADF1F55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83" creationId="{156B9B24-50CF-4FDB-A342-1A47FBFE9AD7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84" creationId="{3F7EE28A-45AD-4288-87EF-1CE381830077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85" creationId="{3A058FAC-BE1E-4955-8DC3-668536B13506}"/>
          </ac:spMkLst>
        </pc:spChg>
        <pc:spChg chg="mod topLvl">
          <ac:chgData name="GUY Margaux" userId="e01a3446-2140-426a-aa3c-4bc15b164290" providerId="ADAL" clId="{7AFC4CB2-11F9-4322-A78D-542613F9A735}" dt="2024-07-17T09:47:28.109" v="3953" actId="165"/>
          <ac:spMkLst>
            <pc:docMk/>
            <pc:sldMk cId="102336799" sldId="318"/>
            <ac:spMk id="1486" creationId="{ACAC61A7-F119-4FEA-B7DE-62C02A16217A}"/>
          </ac:spMkLst>
        </pc:spChg>
        <pc:spChg chg="del mod topLvl">
          <ac:chgData name="GUY Margaux" userId="e01a3446-2140-426a-aa3c-4bc15b164290" providerId="ADAL" clId="{7AFC4CB2-11F9-4322-A78D-542613F9A735}" dt="2024-07-17T09:48:21.135" v="3962" actId="478"/>
          <ac:spMkLst>
            <pc:docMk/>
            <pc:sldMk cId="102336799" sldId="318"/>
            <ac:spMk id="1488" creationId="{4ABC3CC1-C88B-46F1-95CF-61511D898508}"/>
          </ac:spMkLst>
        </pc:spChg>
        <pc:spChg chg="del mod topLvl">
          <ac:chgData name="GUY Margaux" userId="e01a3446-2140-426a-aa3c-4bc15b164290" providerId="ADAL" clId="{7AFC4CB2-11F9-4322-A78D-542613F9A735}" dt="2024-07-17T09:48:20.191" v="3961" actId="478"/>
          <ac:spMkLst>
            <pc:docMk/>
            <pc:sldMk cId="102336799" sldId="318"/>
            <ac:spMk id="1489" creationId="{45E127DD-DDD6-4C54-AB13-1D31EC2A6ABE}"/>
          </ac:spMkLst>
        </pc:spChg>
        <pc:spChg chg="del mod topLvl">
          <ac:chgData name="GUY Margaux" userId="e01a3446-2140-426a-aa3c-4bc15b164290" providerId="ADAL" clId="{7AFC4CB2-11F9-4322-A78D-542613F9A735}" dt="2024-07-17T09:48:19.499" v="3960" actId="478"/>
          <ac:spMkLst>
            <pc:docMk/>
            <pc:sldMk cId="102336799" sldId="318"/>
            <ac:spMk id="1490" creationId="{B59E52B7-F68D-40A5-9544-AB82C94CF394}"/>
          </ac:spMkLst>
        </pc:spChg>
        <pc:spChg chg="mod topLvl">
          <ac:chgData name="GUY Margaux" userId="e01a3446-2140-426a-aa3c-4bc15b164290" providerId="ADAL" clId="{7AFC4CB2-11F9-4322-A78D-542613F9A735}" dt="2024-07-17T09:51:07.855" v="3985" actId="164"/>
          <ac:spMkLst>
            <pc:docMk/>
            <pc:sldMk cId="102336799" sldId="318"/>
            <ac:spMk id="1491" creationId="{4BBA8131-0274-44A8-8F89-77C4590F3F55}"/>
          </ac:spMkLst>
        </pc:spChg>
        <pc:spChg chg="mod topLvl">
          <ac:chgData name="GUY Margaux" userId="e01a3446-2140-426a-aa3c-4bc15b164290" providerId="ADAL" clId="{7AFC4CB2-11F9-4322-A78D-542613F9A735}" dt="2024-07-17T09:51:07.855" v="3985" actId="164"/>
          <ac:spMkLst>
            <pc:docMk/>
            <pc:sldMk cId="102336799" sldId="318"/>
            <ac:spMk id="1492" creationId="{C5AD1E0B-C724-478F-853A-047FD0CFFCC5}"/>
          </ac:spMkLst>
        </pc:spChg>
        <pc:spChg chg="mod topLvl">
          <ac:chgData name="GUY Margaux" userId="e01a3446-2140-426a-aa3c-4bc15b164290" providerId="ADAL" clId="{7AFC4CB2-11F9-4322-A78D-542613F9A735}" dt="2024-07-17T09:51:07.855" v="3985" actId="164"/>
          <ac:spMkLst>
            <pc:docMk/>
            <pc:sldMk cId="102336799" sldId="318"/>
            <ac:spMk id="1493" creationId="{62CF6C36-35AE-4535-A7E3-D43A70CA65DD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494" creationId="{C9B91609-28C5-4203-A45E-EA6D3C312C0A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495" creationId="{C53B1A7D-589D-48DF-B51D-4E4A03077A45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496" creationId="{CFA6C700-B43E-4A90-8246-6105B0C0EFB9}"/>
          </ac:spMkLst>
        </pc:spChg>
        <pc:spChg chg="mod topLvl">
          <ac:chgData name="GUY Margaux" userId="e01a3446-2140-426a-aa3c-4bc15b164290" providerId="ADAL" clId="{7AFC4CB2-11F9-4322-A78D-542613F9A735}" dt="2024-07-17T09:51:45.480" v="3989" actId="164"/>
          <ac:spMkLst>
            <pc:docMk/>
            <pc:sldMk cId="102336799" sldId="318"/>
            <ac:spMk id="1497" creationId="{DBC1E6AB-A1FE-4D89-B62B-B6AC9D2845AE}"/>
          </ac:spMkLst>
        </pc:spChg>
        <pc:spChg chg="mod topLvl">
          <ac:chgData name="GUY Margaux" userId="e01a3446-2140-426a-aa3c-4bc15b164290" providerId="ADAL" clId="{7AFC4CB2-11F9-4322-A78D-542613F9A735}" dt="2024-07-17T09:51:45.480" v="3989" actId="164"/>
          <ac:spMkLst>
            <pc:docMk/>
            <pc:sldMk cId="102336799" sldId="318"/>
            <ac:spMk id="1498" creationId="{B3862117-F66A-4F5D-8D66-56434B86B238}"/>
          </ac:spMkLst>
        </pc:spChg>
        <pc:spChg chg="mod topLvl">
          <ac:chgData name="GUY Margaux" userId="e01a3446-2140-426a-aa3c-4bc15b164290" providerId="ADAL" clId="{7AFC4CB2-11F9-4322-A78D-542613F9A735}" dt="2024-07-17T09:51:45.480" v="3989" actId="164"/>
          <ac:spMkLst>
            <pc:docMk/>
            <pc:sldMk cId="102336799" sldId="318"/>
            <ac:spMk id="1499" creationId="{1C534A40-BBD9-4F7F-8361-9818F36926BB}"/>
          </ac:spMkLst>
        </pc:spChg>
        <pc:spChg chg="mod topLvl">
          <ac:chgData name="GUY Margaux" userId="e01a3446-2140-426a-aa3c-4bc15b164290" providerId="ADAL" clId="{7AFC4CB2-11F9-4322-A78D-542613F9A735}" dt="2024-07-17T09:52:40.416" v="3997" actId="164"/>
          <ac:spMkLst>
            <pc:docMk/>
            <pc:sldMk cId="102336799" sldId="318"/>
            <ac:spMk id="1500" creationId="{99A7FF9D-4DEC-4D48-AE14-EA6CED76AC76}"/>
          </ac:spMkLst>
        </pc:spChg>
        <pc:spChg chg="mod topLvl">
          <ac:chgData name="GUY Margaux" userId="e01a3446-2140-426a-aa3c-4bc15b164290" providerId="ADAL" clId="{7AFC4CB2-11F9-4322-A78D-542613F9A735}" dt="2024-07-17T09:52:40.416" v="3997" actId="164"/>
          <ac:spMkLst>
            <pc:docMk/>
            <pc:sldMk cId="102336799" sldId="318"/>
            <ac:spMk id="1501" creationId="{3D72AD0C-1E50-4A1C-B62F-A5C0ADBED206}"/>
          </ac:spMkLst>
        </pc:spChg>
        <pc:spChg chg="mod topLvl">
          <ac:chgData name="GUY Margaux" userId="e01a3446-2140-426a-aa3c-4bc15b164290" providerId="ADAL" clId="{7AFC4CB2-11F9-4322-A78D-542613F9A735}" dt="2024-07-17T09:52:40.416" v="3997" actId="164"/>
          <ac:spMkLst>
            <pc:docMk/>
            <pc:sldMk cId="102336799" sldId="318"/>
            <ac:spMk id="1502" creationId="{D2A91F53-3430-4DE0-898E-3386F4FA97E4}"/>
          </ac:spMkLst>
        </pc:spChg>
        <pc:spChg chg="mod topLvl">
          <ac:chgData name="GUY Margaux" userId="e01a3446-2140-426a-aa3c-4bc15b164290" providerId="ADAL" clId="{7AFC4CB2-11F9-4322-A78D-542613F9A735}" dt="2024-07-17T10:04:38.146" v="4170" actId="164"/>
          <ac:spMkLst>
            <pc:docMk/>
            <pc:sldMk cId="102336799" sldId="318"/>
            <ac:spMk id="1503" creationId="{231BA03D-B072-4BBE-A2EC-AFF01DFF9083}"/>
          </ac:spMkLst>
        </pc:spChg>
        <pc:spChg chg="mod topLvl">
          <ac:chgData name="GUY Margaux" userId="e01a3446-2140-426a-aa3c-4bc15b164290" providerId="ADAL" clId="{7AFC4CB2-11F9-4322-A78D-542613F9A735}" dt="2024-07-17T10:04:38.146" v="4170" actId="164"/>
          <ac:spMkLst>
            <pc:docMk/>
            <pc:sldMk cId="102336799" sldId="318"/>
            <ac:spMk id="1504" creationId="{C8039688-88C0-4471-B96A-BF8063861C02}"/>
          </ac:spMkLst>
        </pc:spChg>
        <pc:spChg chg="mod topLvl">
          <ac:chgData name="GUY Margaux" userId="e01a3446-2140-426a-aa3c-4bc15b164290" providerId="ADAL" clId="{7AFC4CB2-11F9-4322-A78D-542613F9A735}" dt="2024-07-17T10:04:38.146" v="4170" actId="164"/>
          <ac:spMkLst>
            <pc:docMk/>
            <pc:sldMk cId="102336799" sldId="318"/>
            <ac:spMk id="1505" creationId="{FC98BACC-81BB-4633-AABC-7BF9847C3D27}"/>
          </ac:spMkLst>
        </pc:spChg>
        <pc:spChg chg="mod topLvl">
          <ac:chgData name="GUY Margaux" userId="e01a3446-2140-426a-aa3c-4bc15b164290" providerId="ADAL" clId="{7AFC4CB2-11F9-4322-A78D-542613F9A735}" dt="2024-07-17T09:52:53.152" v="3999" actId="164"/>
          <ac:spMkLst>
            <pc:docMk/>
            <pc:sldMk cId="102336799" sldId="318"/>
            <ac:spMk id="1506" creationId="{1BEB0CB4-2101-40A4-8811-9A717AE23771}"/>
          </ac:spMkLst>
        </pc:spChg>
        <pc:spChg chg="mod topLvl">
          <ac:chgData name="GUY Margaux" userId="e01a3446-2140-426a-aa3c-4bc15b164290" providerId="ADAL" clId="{7AFC4CB2-11F9-4322-A78D-542613F9A735}" dt="2024-07-17T09:52:53.152" v="3999" actId="164"/>
          <ac:spMkLst>
            <pc:docMk/>
            <pc:sldMk cId="102336799" sldId="318"/>
            <ac:spMk id="1507" creationId="{152D9667-066A-4645-A59F-B7D600EE6CE0}"/>
          </ac:spMkLst>
        </pc:spChg>
        <pc:spChg chg="mod topLvl">
          <ac:chgData name="GUY Margaux" userId="e01a3446-2140-426a-aa3c-4bc15b164290" providerId="ADAL" clId="{7AFC4CB2-11F9-4322-A78D-542613F9A735}" dt="2024-07-17T09:52:53.152" v="3999" actId="164"/>
          <ac:spMkLst>
            <pc:docMk/>
            <pc:sldMk cId="102336799" sldId="318"/>
            <ac:spMk id="1508" creationId="{AAD3C53F-E06D-4100-8B30-81AB632CB7D5}"/>
          </ac:spMkLst>
        </pc:spChg>
        <pc:spChg chg="mod topLvl">
          <ac:chgData name="GUY Margaux" userId="e01a3446-2140-426a-aa3c-4bc15b164290" providerId="ADAL" clId="{7AFC4CB2-11F9-4322-A78D-542613F9A735}" dt="2024-07-17T09:53:08.288" v="4001" actId="164"/>
          <ac:spMkLst>
            <pc:docMk/>
            <pc:sldMk cId="102336799" sldId="318"/>
            <ac:spMk id="1509" creationId="{79CF650F-2E44-4BD9-BA73-2B3CD4109A28}"/>
          </ac:spMkLst>
        </pc:spChg>
        <pc:spChg chg="mod topLvl">
          <ac:chgData name="GUY Margaux" userId="e01a3446-2140-426a-aa3c-4bc15b164290" providerId="ADAL" clId="{7AFC4CB2-11F9-4322-A78D-542613F9A735}" dt="2024-07-17T09:53:08.288" v="4001" actId="164"/>
          <ac:spMkLst>
            <pc:docMk/>
            <pc:sldMk cId="102336799" sldId="318"/>
            <ac:spMk id="1510" creationId="{C8A1FAA2-D10D-4D6A-B975-D76132990263}"/>
          </ac:spMkLst>
        </pc:spChg>
        <pc:spChg chg="mod topLvl">
          <ac:chgData name="GUY Margaux" userId="e01a3446-2140-426a-aa3c-4bc15b164290" providerId="ADAL" clId="{7AFC4CB2-11F9-4322-A78D-542613F9A735}" dt="2024-07-17T09:53:08.288" v="4001" actId="164"/>
          <ac:spMkLst>
            <pc:docMk/>
            <pc:sldMk cId="102336799" sldId="318"/>
            <ac:spMk id="1511" creationId="{A0508E39-4D2C-42B1-B816-7AEB3E151756}"/>
          </ac:spMkLst>
        </pc:spChg>
        <pc:spChg chg="mod topLvl">
          <ac:chgData name="GUY Margaux" userId="e01a3446-2140-426a-aa3c-4bc15b164290" providerId="ADAL" clId="{7AFC4CB2-11F9-4322-A78D-542613F9A735}" dt="2024-07-17T09:53:44.703" v="4005" actId="164"/>
          <ac:spMkLst>
            <pc:docMk/>
            <pc:sldMk cId="102336799" sldId="318"/>
            <ac:spMk id="1512" creationId="{2A5A0258-A4C9-49F8-9677-3FB9C665CA77}"/>
          </ac:spMkLst>
        </pc:spChg>
        <pc:spChg chg="mod topLvl">
          <ac:chgData name="GUY Margaux" userId="e01a3446-2140-426a-aa3c-4bc15b164290" providerId="ADAL" clId="{7AFC4CB2-11F9-4322-A78D-542613F9A735}" dt="2024-07-17T09:53:44.703" v="4005" actId="164"/>
          <ac:spMkLst>
            <pc:docMk/>
            <pc:sldMk cId="102336799" sldId="318"/>
            <ac:spMk id="1513" creationId="{8782B2CF-8467-44CD-8A3F-D7F55283EB9A}"/>
          </ac:spMkLst>
        </pc:spChg>
        <pc:spChg chg="mod topLvl">
          <ac:chgData name="GUY Margaux" userId="e01a3446-2140-426a-aa3c-4bc15b164290" providerId="ADAL" clId="{7AFC4CB2-11F9-4322-A78D-542613F9A735}" dt="2024-07-17T09:53:44.703" v="4005" actId="164"/>
          <ac:spMkLst>
            <pc:docMk/>
            <pc:sldMk cId="102336799" sldId="318"/>
            <ac:spMk id="1514" creationId="{1BE9D0F7-E6FF-4D18-A4BE-2C552CABD563}"/>
          </ac:spMkLst>
        </pc:spChg>
        <pc:spChg chg="mod topLvl">
          <ac:chgData name="GUY Margaux" userId="e01a3446-2140-426a-aa3c-4bc15b164290" providerId="ADAL" clId="{7AFC4CB2-11F9-4322-A78D-542613F9A735}" dt="2024-07-17T09:53:26.859" v="4003" actId="164"/>
          <ac:spMkLst>
            <pc:docMk/>
            <pc:sldMk cId="102336799" sldId="318"/>
            <ac:spMk id="1515" creationId="{AF01D61C-08DF-4473-8452-9E0C22615A35}"/>
          </ac:spMkLst>
        </pc:spChg>
        <pc:spChg chg="mod topLvl">
          <ac:chgData name="GUY Margaux" userId="e01a3446-2140-426a-aa3c-4bc15b164290" providerId="ADAL" clId="{7AFC4CB2-11F9-4322-A78D-542613F9A735}" dt="2024-07-17T09:53:26.859" v="4003" actId="164"/>
          <ac:spMkLst>
            <pc:docMk/>
            <pc:sldMk cId="102336799" sldId="318"/>
            <ac:spMk id="1516" creationId="{01B1B60A-AF6B-4166-8AE8-54786D938B0B}"/>
          </ac:spMkLst>
        </pc:spChg>
        <pc:spChg chg="mod topLvl">
          <ac:chgData name="GUY Margaux" userId="e01a3446-2140-426a-aa3c-4bc15b164290" providerId="ADAL" clId="{7AFC4CB2-11F9-4322-A78D-542613F9A735}" dt="2024-07-17T09:53:26.859" v="4003" actId="164"/>
          <ac:spMkLst>
            <pc:docMk/>
            <pc:sldMk cId="102336799" sldId="318"/>
            <ac:spMk id="1517" creationId="{E0BE0DF5-FDAD-4AC6-9CF2-C112D3E58E00}"/>
          </ac:spMkLst>
        </pc:spChg>
        <pc:spChg chg="mod topLvl">
          <ac:chgData name="GUY Margaux" userId="e01a3446-2140-426a-aa3c-4bc15b164290" providerId="ADAL" clId="{7AFC4CB2-11F9-4322-A78D-542613F9A735}" dt="2024-07-17T09:54:25.081" v="4013" actId="164"/>
          <ac:spMkLst>
            <pc:docMk/>
            <pc:sldMk cId="102336799" sldId="318"/>
            <ac:spMk id="1518" creationId="{86C9CD8D-9C60-4D7F-8DFA-66DE8BC4C5E5}"/>
          </ac:spMkLst>
        </pc:spChg>
        <pc:spChg chg="mod topLvl">
          <ac:chgData name="GUY Margaux" userId="e01a3446-2140-426a-aa3c-4bc15b164290" providerId="ADAL" clId="{7AFC4CB2-11F9-4322-A78D-542613F9A735}" dt="2024-07-17T09:54:25.081" v="4013" actId="164"/>
          <ac:spMkLst>
            <pc:docMk/>
            <pc:sldMk cId="102336799" sldId="318"/>
            <ac:spMk id="1519" creationId="{4867F254-2E65-4B57-B93F-51CF65D96A0F}"/>
          </ac:spMkLst>
        </pc:spChg>
        <pc:spChg chg="mod topLvl">
          <ac:chgData name="GUY Margaux" userId="e01a3446-2140-426a-aa3c-4bc15b164290" providerId="ADAL" clId="{7AFC4CB2-11F9-4322-A78D-542613F9A735}" dt="2024-07-17T09:54:25.081" v="4013" actId="164"/>
          <ac:spMkLst>
            <pc:docMk/>
            <pc:sldMk cId="102336799" sldId="318"/>
            <ac:spMk id="1520" creationId="{449DEFC0-1A79-4667-B570-6F6E2BDAA7A8}"/>
          </ac:spMkLst>
        </pc:spChg>
        <pc:spChg chg="mod topLvl">
          <ac:chgData name="GUY Margaux" userId="e01a3446-2140-426a-aa3c-4bc15b164290" providerId="ADAL" clId="{7AFC4CB2-11F9-4322-A78D-542613F9A735}" dt="2024-07-17T09:55:05.770" v="4023" actId="164"/>
          <ac:spMkLst>
            <pc:docMk/>
            <pc:sldMk cId="102336799" sldId="318"/>
            <ac:spMk id="1521" creationId="{60BC7CD0-D47E-47A0-8A81-6816A47A25DC}"/>
          </ac:spMkLst>
        </pc:spChg>
        <pc:spChg chg="mod topLvl">
          <ac:chgData name="GUY Margaux" userId="e01a3446-2140-426a-aa3c-4bc15b164290" providerId="ADAL" clId="{7AFC4CB2-11F9-4322-A78D-542613F9A735}" dt="2024-07-17T09:55:05.770" v="4023" actId="164"/>
          <ac:spMkLst>
            <pc:docMk/>
            <pc:sldMk cId="102336799" sldId="318"/>
            <ac:spMk id="1522" creationId="{B60D9E42-416D-4FA5-87BE-5BAE7139123A}"/>
          </ac:spMkLst>
        </pc:spChg>
        <pc:spChg chg="mod topLvl">
          <ac:chgData name="GUY Margaux" userId="e01a3446-2140-426a-aa3c-4bc15b164290" providerId="ADAL" clId="{7AFC4CB2-11F9-4322-A78D-542613F9A735}" dt="2024-07-17T09:55:05.770" v="4023" actId="164"/>
          <ac:spMkLst>
            <pc:docMk/>
            <pc:sldMk cId="102336799" sldId="318"/>
            <ac:spMk id="1523" creationId="{04BFA15B-1082-4E92-BAD6-D6CE06693A29}"/>
          </ac:spMkLst>
        </pc:spChg>
        <pc:spChg chg="mod topLvl">
          <ac:chgData name="GUY Margaux" userId="e01a3446-2140-426a-aa3c-4bc15b164290" providerId="ADAL" clId="{7AFC4CB2-11F9-4322-A78D-542613F9A735}" dt="2024-07-17T09:54:40.896" v="4017" actId="164"/>
          <ac:spMkLst>
            <pc:docMk/>
            <pc:sldMk cId="102336799" sldId="318"/>
            <ac:spMk id="1524" creationId="{B410EDBB-C548-48BA-8A61-F90E7C7F13E4}"/>
          </ac:spMkLst>
        </pc:spChg>
        <pc:spChg chg="mod topLvl">
          <ac:chgData name="GUY Margaux" userId="e01a3446-2140-426a-aa3c-4bc15b164290" providerId="ADAL" clId="{7AFC4CB2-11F9-4322-A78D-542613F9A735}" dt="2024-07-17T09:54:40.896" v="4017" actId="164"/>
          <ac:spMkLst>
            <pc:docMk/>
            <pc:sldMk cId="102336799" sldId="318"/>
            <ac:spMk id="1525" creationId="{E7C2F0ED-9B94-4B66-834B-0BFE9684BC2C}"/>
          </ac:spMkLst>
        </pc:spChg>
        <pc:spChg chg="mod topLvl">
          <ac:chgData name="GUY Margaux" userId="e01a3446-2140-426a-aa3c-4bc15b164290" providerId="ADAL" clId="{7AFC4CB2-11F9-4322-A78D-542613F9A735}" dt="2024-07-17T09:54:40.896" v="4017" actId="164"/>
          <ac:spMkLst>
            <pc:docMk/>
            <pc:sldMk cId="102336799" sldId="318"/>
            <ac:spMk id="1526" creationId="{2F36A2DD-9E53-4EDC-A63C-662043E23A1F}"/>
          </ac:spMkLst>
        </pc:spChg>
        <pc:spChg chg="mod topLvl">
          <ac:chgData name="GUY Margaux" userId="e01a3446-2140-426a-aa3c-4bc15b164290" providerId="ADAL" clId="{7AFC4CB2-11F9-4322-A78D-542613F9A735}" dt="2024-07-17T09:55:17.753" v="4027" actId="164"/>
          <ac:spMkLst>
            <pc:docMk/>
            <pc:sldMk cId="102336799" sldId="318"/>
            <ac:spMk id="1527" creationId="{C9C14574-EA66-4BE0-9BA7-86EB98971085}"/>
          </ac:spMkLst>
        </pc:spChg>
        <pc:spChg chg="mod topLvl">
          <ac:chgData name="GUY Margaux" userId="e01a3446-2140-426a-aa3c-4bc15b164290" providerId="ADAL" clId="{7AFC4CB2-11F9-4322-A78D-542613F9A735}" dt="2024-07-17T09:55:17.753" v="4027" actId="164"/>
          <ac:spMkLst>
            <pc:docMk/>
            <pc:sldMk cId="102336799" sldId="318"/>
            <ac:spMk id="1528" creationId="{AC3B7632-0291-4D58-93F0-467AE20BF8AC}"/>
          </ac:spMkLst>
        </pc:spChg>
        <pc:spChg chg="mod topLvl">
          <ac:chgData name="GUY Margaux" userId="e01a3446-2140-426a-aa3c-4bc15b164290" providerId="ADAL" clId="{7AFC4CB2-11F9-4322-A78D-542613F9A735}" dt="2024-07-17T09:55:17.753" v="4027" actId="164"/>
          <ac:spMkLst>
            <pc:docMk/>
            <pc:sldMk cId="102336799" sldId="318"/>
            <ac:spMk id="1529" creationId="{F5A488BF-1C33-4207-A9EE-9D14E059043A}"/>
          </ac:spMkLst>
        </pc:spChg>
        <pc:spChg chg="mod topLvl">
          <ac:chgData name="GUY Margaux" userId="e01a3446-2140-426a-aa3c-4bc15b164290" providerId="ADAL" clId="{7AFC4CB2-11F9-4322-A78D-542613F9A735}" dt="2024-07-17T09:56:14.639" v="4037" actId="164"/>
          <ac:spMkLst>
            <pc:docMk/>
            <pc:sldMk cId="102336799" sldId="318"/>
            <ac:spMk id="1530" creationId="{DE3EF1AA-B5E6-49AD-A9BF-DDC7F689E5C2}"/>
          </ac:spMkLst>
        </pc:spChg>
        <pc:spChg chg="mod topLvl">
          <ac:chgData name="GUY Margaux" userId="e01a3446-2140-426a-aa3c-4bc15b164290" providerId="ADAL" clId="{7AFC4CB2-11F9-4322-A78D-542613F9A735}" dt="2024-07-17T09:56:14.639" v="4037" actId="164"/>
          <ac:spMkLst>
            <pc:docMk/>
            <pc:sldMk cId="102336799" sldId="318"/>
            <ac:spMk id="1531" creationId="{1F239EBD-DEC6-4A00-99DA-CCC84550DADF}"/>
          </ac:spMkLst>
        </pc:spChg>
        <pc:spChg chg="mod topLvl">
          <ac:chgData name="GUY Margaux" userId="e01a3446-2140-426a-aa3c-4bc15b164290" providerId="ADAL" clId="{7AFC4CB2-11F9-4322-A78D-542613F9A735}" dt="2024-07-17T09:56:14.639" v="4037" actId="164"/>
          <ac:spMkLst>
            <pc:docMk/>
            <pc:sldMk cId="102336799" sldId="318"/>
            <ac:spMk id="1532" creationId="{8E6D187B-CD6D-491E-BBA4-FE615579D6A1}"/>
          </ac:spMkLst>
        </pc:spChg>
        <pc:spChg chg="mod topLvl">
          <ac:chgData name="GUY Margaux" userId="e01a3446-2140-426a-aa3c-4bc15b164290" providerId="ADAL" clId="{7AFC4CB2-11F9-4322-A78D-542613F9A735}" dt="2024-07-17T09:55:51.202" v="4033" actId="164"/>
          <ac:spMkLst>
            <pc:docMk/>
            <pc:sldMk cId="102336799" sldId="318"/>
            <ac:spMk id="1533" creationId="{EF01A05A-B27D-417D-B19D-1699F0B9D0A6}"/>
          </ac:spMkLst>
        </pc:spChg>
        <pc:spChg chg="mod topLvl">
          <ac:chgData name="GUY Margaux" userId="e01a3446-2140-426a-aa3c-4bc15b164290" providerId="ADAL" clId="{7AFC4CB2-11F9-4322-A78D-542613F9A735}" dt="2024-07-17T09:55:51.202" v="4033" actId="164"/>
          <ac:spMkLst>
            <pc:docMk/>
            <pc:sldMk cId="102336799" sldId="318"/>
            <ac:spMk id="1534" creationId="{C13F1B4F-B854-4C4E-92AF-C004F5839E46}"/>
          </ac:spMkLst>
        </pc:spChg>
        <pc:spChg chg="mod topLvl">
          <ac:chgData name="GUY Margaux" userId="e01a3446-2140-426a-aa3c-4bc15b164290" providerId="ADAL" clId="{7AFC4CB2-11F9-4322-A78D-542613F9A735}" dt="2024-07-17T09:55:51.202" v="4033" actId="164"/>
          <ac:spMkLst>
            <pc:docMk/>
            <pc:sldMk cId="102336799" sldId="318"/>
            <ac:spMk id="1535" creationId="{C8178E4F-6325-4C01-ADF8-38B9501162E5}"/>
          </ac:spMkLst>
        </pc:spChg>
        <pc:spChg chg="mod topLvl">
          <ac:chgData name="GUY Margaux" userId="e01a3446-2140-426a-aa3c-4bc15b164290" providerId="ADAL" clId="{7AFC4CB2-11F9-4322-A78D-542613F9A735}" dt="2024-07-17T09:56:29.775" v="4039" actId="164"/>
          <ac:spMkLst>
            <pc:docMk/>
            <pc:sldMk cId="102336799" sldId="318"/>
            <ac:spMk id="1536" creationId="{3CF9019D-86AB-478E-B229-AD21C0263E87}"/>
          </ac:spMkLst>
        </pc:spChg>
        <pc:spChg chg="mod topLvl">
          <ac:chgData name="GUY Margaux" userId="e01a3446-2140-426a-aa3c-4bc15b164290" providerId="ADAL" clId="{7AFC4CB2-11F9-4322-A78D-542613F9A735}" dt="2024-07-17T09:56:29.775" v="4039" actId="164"/>
          <ac:spMkLst>
            <pc:docMk/>
            <pc:sldMk cId="102336799" sldId="318"/>
            <ac:spMk id="1537" creationId="{4BF93B53-F16A-4A25-8AFE-02C67F1479E4}"/>
          </ac:spMkLst>
        </pc:spChg>
        <pc:spChg chg="mod topLvl">
          <ac:chgData name="GUY Margaux" userId="e01a3446-2140-426a-aa3c-4bc15b164290" providerId="ADAL" clId="{7AFC4CB2-11F9-4322-A78D-542613F9A735}" dt="2024-07-17T09:56:29.775" v="4039" actId="164"/>
          <ac:spMkLst>
            <pc:docMk/>
            <pc:sldMk cId="102336799" sldId="318"/>
            <ac:spMk id="1538" creationId="{670D7A67-E0CE-44C1-A999-C1C6D7906CE0}"/>
          </ac:spMkLst>
        </pc:spChg>
        <pc:spChg chg="mod topLvl">
          <ac:chgData name="GUY Margaux" userId="e01a3446-2140-426a-aa3c-4bc15b164290" providerId="ADAL" clId="{7AFC4CB2-11F9-4322-A78D-542613F9A735}" dt="2024-07-17T09:56:55.273" v="4043" actId="164"/>
          <ac:spMkLst>
            <pc:docMk/>
            <pc:sldMk cId="102336799" sldId="318"/>
            <ac:spMk id="1539" creationId="{797D2E12-EA19-4146-B65E-4CD81D027AE1}"/>
          </ac:spMkLst>
        </pc:spChg>
        <pc:spChg chg="mod topLvl">
          <ac:chgData name="GUY Margaux" userId="e01a3446-2140-426a-aa3c-4bc15b164290" providerId="ADAL" clId="{7AFC4CB2-11F9-4322-A78D-542613F9A735}" dt="2024-07-17T09:56:55.273" v="4043" actId="164"/>
          <ac:spMkLst>
            <pc:docMk/>
            <pc:sldMk cId="102336799" sldId="318"/>
            <ac:spMk id="1540" creationId="{1CF8980A-3349-43AC-B1BF-06AD13AF1AB7}"/>
          </ac:spMkLst>
        </pc:spChg>
        <pc:spChg chg="mod topLvl">
          <ac:chgData name="GUY Margaux" userId="e01a3446-2140-426a-aa3c-4bc15b164290" providerId="ADAL" clId="{7AFC4CB2-11F9-4322-A78D-542613F9A735}" dt="2024-07-17T09:56:55.273" v="4043" actId="164"/>
          <ac:spMkLst>
            <pc:docMk/>
            <pc:sldMk cId="102336799" sldId="318"/>
            <ac:spMk id="1541" creationId="{43E7CF3E-C08A-4DA2-9DFB-92FE56A20285}"/>
          </ac:spMkLst>
        </pc:spChg>
        <pc:spChg chg="mod topLvl">
          <ac:chgData name="GUY Margaux" userId="e01a3446-2140-426a-aa3c-4bc15b164290" providerId="ADAL" clId="{7AFC4CB2-11F9-4322-A78D-542613F9A735}" dt="2024-07-17T09:56:43.248" v="4041" actId="164"/>
          <ac:spMkLst>
            <pc:docMk/>
            <pc:sldMk cId="102336799" sldId="318"/>
            <ac:spMk id="1542" creationId="{6E06DA49-FCCB-4A0C-BA8F-568CAB6F4BC8}"/>
          </ac:spMkLst>
        </pc:spChg>
        <pc:spChg chg="mod topLvl">
          <ac:chgData name="GUY Margaux" userId="e01a3446-2140-426a-aa3c-4bc15b164290" providerId="ADAL" clId="{7AFC4CB2-11F9-4322-A78D-542613F9A735}" dt="2024-07-17T09:56:43.248" v="4041" actId="164"/>
          <ac:spMkLst>
            <pc:docMk/>
            <pc:sldMk cId="102336799" sldId="318"/>
            <ac:spMk id="1543" creationId="{412EF3C5-5CC9-4B34-B546-EAAAF85A53A2}"/>
          </ac:spMkLst>
        </pc:spChg>
        <pc:spChg chg="mod topLvl">
          <ac:chgData name="GUY Margaux" userId="e01a3446-2140-426a-aa3c-4bc15b164290" providerId="ADAL" clId="{7AFC4CB2-11F9-4322-A78D-542613F9A735}" dt="2024-07-17T09:56:43.248" v="4041" actId="164"/>
          <ac:spMkLst>
            <pc:docMk/>
            <pc:sldMk cId="102336799" sldId="318"/>
            <ac:spMk id="1544" creationId="{929811C7-B9BE-4ACF-AC3F-2E4BA337A29F}"/>
          </ac:spMkLst>
        </pc:spChg>
        <pc:spChg chg="mod topLvl">
          <ac:chgData name="GUY Margaux" userId="e01a3446-2140-426a-aa3c-4bc15b164290" providerId="ADAL" clId="{7AFC4CB2-11F9-4322-A78D-542613F9A735}" dt="2024-07-17T09:51:07.855" v="3985" actId="164"/>
          <ac:spMkLst>
            <pc:docMk/>
            <pc:sldMk cId="102336799" sldId="318"/>
            <ac:spMk id="1545" creationId="{18D15B9B-34B3-4C89-8824-F08020FE08C9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546" creationId="{994B12B7-D885-4FA6-B629-8E53CD9EB0E6}"/>
          </ac:spMkLst>
        </pc:spChg>
        <pc:spChg chg="mod ord topLvl">
          <ac:chgData name="GUY Margaux" userId="e01a3446-2140-426a-aa3c-4bc15b164290" providerId="ADAL" clId="{7AFC4CB2-11F9-4322-A78D-542613F9A735}" dt="2024-07-17T09:51:45.480" v="3989" actId="164"/>
          <ac:spMkLst>
            <pc:docMk/>
            <pc:sldMk cId="102336799" sldId="318"/>
            <ac:spMk id="1547" creationId="{7F38D6A6-D62C-4100-9E93-DEFEA883D827}"/>
          </ac:spMkLst>
        </pc:spChg>
        <pc:spChg chg="mod ord topLvl">
          <ac:chgData name="GUY Margaux" userId="e01a3446-2140-426a-aa3c-4bc15b164290" providerId="ADAL" clId="{7AFC4CB2-11F9-4322-A78D-542613F9A735}" dt="2024-07-17T09:52:40.416" v="3997" actId="164"/>
          <ac:spMkLst>
            <pc:docMk/>
            <pc:sldMk cId="102336799" sldId="318"/>
            <ac:spMk id="1548" creationId="{3FC96101-760E-421C-A9DB-6CFD5A759A6F}"/>
          </ac:spMkLst>
        </pc:spChg>
        <pc:spChg chg="mod topLvl">
          <ac:chgData name="GUY Margaux" userId="e01a3446-2140-426a-aa3c-4bc15b164290" providerId="ADAL" clId="{7AFC4CB2-11F9-4322-A78D-542613F9A735}" dt="2024-07-17T10:04:38.146" v="4170" actId="164"/>
          <ac:spMkLst>
            <pc:docMk/>
            <pc:sldMk cId="102336799" sldId="318"/>
            <ac:spMk id="1549" creationId="{19281D8C-73AC-4DD8-8800-6ABED1B73B27}"/>
          </ac:spMkLst>
        </pc:spChg>
        <pc:spChg chg="mod ord topLvl">
          <ac:chgData name="GUY Margaux" userId="e01a3446-2140-426a-aa3c-4bc15b164290" providerId="ADAL" clId="{7AFC4CB2-11F9-4322-A78D-542613F9A735}" dt="2024-07-17T09:52:53.152" v="3999" actId="164"/>
          <ac:spMkLst>
            <pc:docMk/>
            <pc:sldMk cId="102336799" sldId="318"/>
            <ac:spMk id="1550" creationId="{1371AC6D-14AD-48DA-B19A-3EC095ED6171}"/>
          </ac:spMkLst>
        </pc:spChg>
        <pc:spChg chg="mod ord topLvl">
          <ac:chgData name="GUY Margaux" userId="e01a3446-2140-426a-aa3c-4bc15b164290" providerId="ADAL" clId="{7AFC4CB2-11F9-4322-A78D-542613F9A735}" dt="2024-07-17T09:53:08.288" v="4001" actId="164"/>
          <ac:spMkLst>
            <pc:docMk/>
            <pc:sldMk cId="102336799" sldId="318"/>
            <ac:spMk id="1551" creationId="{2061F079-2110-44F4-8E03-57923CA8A053}"/>
          </ac:spMkLst>
        </pc:spChg>
        <pc:spChg chg="mod ord topLvl">
          <ac:chgData name="GUY Margaux" userId="e01a3446-2140-426a-aa3c-4bc15b164290" providerId="ADAL" clId="{7AFC4CB2-11F9-4322-A78D-542613F9A735}" dt="2024-07-17T09:53:44.703" v="4005" actId="164"/>
          <ac:spMkLst>
            <pc:docMk/>
            <pc:sldMk cId="102336799" sldId="318"/>
            <ac:spMk id="1552" creationId="{6993F887-B56B-473A-B13C-6059BD882337}"/>
          </ac:spMkLst>
        </pc:spChg>
        <pc:spChg chg="mod ord topLvl">
          <ac:chgData name="GUY Margaux" userId="e01a3446-2140-426a-aa3c-4bc15b164290" providerId="ADAL" clId="{7AFC4CB2-11F9-4322-A78D-542613F9A735}" dt="2024-07-17T09:53:26.859" v="4003" actId="164"/>
          <ac:spMkLst>
            <pc:docMk/>
            <pc:sldMk cId="102336799" sldId="318"/>
            <ac:spMk id="1553" creationId="{A8668470-BC41-4AAA-B683-B6FF238C3A27}"/>
          </ac:spMkLst>
        </pc:spChg>
        <pc:spChg chg="mod ord topLvl">
          <ac:chgData name="GUY Margaux" userId="e01a3446-2140-426a-aa3c-4bc15b164290" providerId="ADAL" clId="{7AFC4CB2-11F9-4322-A78D-542613F9A735}" dt="2024-07-17T09:54:25.081" v="4013" actId="164"/>
          <ac:spMkLst>
            <pc:docMk/>
            <pc:sldMk cId="102336799" sldId="318"/>
            <ac:spMk id="1554" creationId="{47F16A4F-AB0E-4AB7-95B3-B98F24822E5C}"/>
          </ac:spMkLst>
        </pc:spChg>
        <pc:spChg chg="mod ord topLvl">
          <ac:chgData name="GUY Margaux" userId="e01a3446-2140-426a-aa3c-4bc15b164290" providerId="ADAL" clId="{7AFC4CB2-11F9-4322-A78D-542613F9A735}" dt="2024-07-17T09:55:05.770" v="4023" actId="164"/>
          <ac:spMkLst>
            <pc:docMk/>
            <pc:sldMk cId="102336799" sldId="318"/>
            <ac:spMk id="1555" creationId="{7B1B5D50-C05E-42BD-B079-027BAC75F0E4}"/>
          </ac:spMkLst>
        </pc:spChg>
        <pc:spChg chg="mod ord topLvl">
          <ac:chgData name="GUY Margaux" userId="e01a3446-2140-426a-aa3c-4bc15b164290" providerId="ADAL" clId="{7AFC4CB2-11F9-4322-A78D-542613F9A735}" dt="2024-07-17T09:54:40.896" v="4017" actId="164"/>
          <ac:spMkLst>
            <pc:docMk/>
            <pc:sldMk cId="102336799" sldId="318"/>
            <ac:spMk id="1556" creationId="{E55ED396-D87B-4599-85A3-099124F3C255}"/>
          </ac:spMkLst>
        </pc:spChg>
        <pc:spChg chg="mod ord topLvl">
          <ac:chgData name="GUY Margaux" userId="e01a3446-2140-426a-aa3c-4bc15b164290" providerId="ADAL" clId="{7AFC4CB2-11F9-4322-A78D-542613F9A735}" dt="2024-07-17T09:55:17.753" v="4027" actId="164"/>
          <ac:spMkLst>
            <pc:docMk/>
            <pc:sldMk cId="102336799" sldId="318"/>
            <ac:spMk id="1557" creationId="{0E0CF587-E763-4ECD-9C73-540BBFE11664}"/>
          </ac:spMkLst>
        </pc:spChg>
        <pc:spChg chg="mod ord topLvl">
          <ac:chgData name="GUY Margaux" userId="e01a3446-2140-426a-aa3c-4bc15b164290" providerId="ADAL" clId="{7AFC4CB2-11F9-4322-A78D-542613F9A735}" dt="2024-07-17T09:56:14.639" v="4037" actId="164"/>
          <ac:spMkLst>
            <pc:docMk/>
            <pc:sldMk cId="102336799" sldId="318"/>
            <ac:spMk id="1558" creationId="{D7E6D8CA-9F99-4AAA-86BB-CA64F0F2B5E8}"/>
          </ac:spMkLst>
        </pc:spChg>
        <pc:spChg chg="mod ord topLvl">
          <ac:chgData name="GUY Margaux" userId="e01a3446-2140-426a-aa3c-4bc15b164290" providerId="ADAL" clId="{7AFC4CB2-11F9-4322-A78D-542613F9A735}" dt="2024-07-17T09:55:51.202" v="4033" actId="164"/>
          <ac:spMkLst>
            <pc:docMk/>
            <pc:sldMk cId="102336799" sldId="318"/>
            <ac:spMk id="1559" creationId="{43BC37A8-6FBE-4D3E-9BB5-075A1E570755}"/>
          </ac:spMkLst>
        </pc:spChg>
        <pc:spChg chg="mod ord topLvl">
          <ac:chgData name="GUY Margaux" userId="e01a3446-2140-426a-aa3c-4bc15b164290" providerId="ADAL" clId="{7AFC4CB2-11F9-4322-A78D-542613F9A735}" dt="2024-07-17T09:56:29.775" v="4039" actId="164"/>
          <ac:spMkLst>
            <pc:docMk/>
            <pc:sldMk cId="102336799" sldId="318"/>
            <ac:spMk id="1560" creationId="{9071998D-1E0E-49CE-9DBD-01517CED7665}"/>
          </ac:spMkLst>
        </pc:spChg>
        <pc:spChg chg="mod ord topLvl">
          <ac:chgData name="GUY Margaux" userId="e01a3446-2140-426a-aa3c-4bc15b164290" providerId="ADAL" clId="{7AFC4CB2-11F9-4322-A78D-542613F9A735}" dt="2024-07-17T09:56:55.273" v="4043" actId="164"/>
          <ac:spMkLst>
            <pc:docMk/>
            <pc:sldMk cId="102336799" sldId="318"/>
            <ac:spMk id="1561" creationId="{498BBBAE-C6FF-4B51-86CB-43D77F723D52}"/>
          </ac:spMkLst>
        </pc:spChg>
        <pc:spChg chg="mod ord topLvl">
          <ac:chgData name="GUY Margaux" userId="e01a3446-2140-426a-aa3c-4bc15b164290" providerId="ADAL" clId="{7AFC4CB2-11F9-4322-A78D-542613F9A735}" dt="2024-07-17T09:56:43.248" v="4041" actId="164"/>
          <ac:spMkLst>
            <pc:docMk/>
            <pc:sldMk cId="102336799" sldId="318"/>
            <ac:spMk id="1562" creationId="{93491BF7-1994-4460-870E-B938D97471F1}"/>
          </ac:spMkLst>
        </pc:spChg>
        <pc:spChg chg="mod topLvl">
          <ac:chgData name="GUY Margaux" userId="e01a3446-2140-426a-aa3c-4bc15b164290" providerId="ADAL" clId="{7AFC4CB2-11F9-4322-A78D-542613F9A735}" dt="2024-07-17T09:52:22.507" v="3995" actId="404"/>
          <ac:spMkLst>
            <pc:docMk/>
            <pc:sldMk cId="102336799" sldId="318"/>
            <ac:spMk id="1563" creationId="{FBC70716-7961-408A-8776-5A48E91278D9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564" creationId="{803709EF-C18B-4ECA-AF72-AD6F7D7AE429}"/>
          </ac:spMkLst>
        </pc:spChg>
        <pc:spChg chg="mod topLvl">
          <ac:chgData name="GUY Margaux" userId="e01a3446-2140-426a-aa3c-4bc15b164290" providerId="ADAL" clId="{7AFC4CB2-11F9-4322-A78D-542613F9A735}" dt="2024-07-17T09:52:22.507" v="3995" actId="404"/>
          <ac:spMkLst>
            <pc:docMk/>
            <pc:sldMk cId="102336799" sldId="318"/>
            <ac:spMk id="1565" creationId="{E8086C4E-5718-48A7-AB9D-F6C12FAF834A}"/>
          </ac:spMkLst>
        </pc:spChg>
        <pc:spChg chg="mod topLvl">
          <ac:chgData name="GUY Margaux" userId="e01a3446-2140-426a-aa3c-4bc15b164290" providerId="ADAL" clId="{7AFC4CB2-11F9-4322-A78D-542613F9A735}" dt="2024-07-17T09:52:22.507" v="3995" actId="404"/>
          <ac:spMkLst>
            <pc:docMk/>
            <pc:sldMk cId="102336799" sldId="318"/>
            <ac:spMk id="1566" creationId="{AC219B3F-3A7D-4F8F-BC54-3A7C6E2D2E12}"/>
          </ac:spMkLst>
        </pc:spChg>
        <pc:spChg chg="mod topLvl">
          <ac:chgData name="GUY Margaux" userId="e01a3446-2140-426a-aa3c-4bc15b164290" providerId="ADAL" clId="{7AFC4CB2-11F9-4322-A78D-542613F9A735}" dt="2024-07-17T09:52:22.507" v="3995" actId="404"/>
          <ac:spMkLst>
            <pc:docMk/>
            <pc:sldMk cId="102336799" sldId="318"/>
            <ac:spMk id="1567" creationId="{73BF2F1C-F0F0-46E0-92E4-C1C29C0C59A6}"/>
          </ac:spMkLst>
        </pc:spChg>
        <pc:spChg chg="mod topLvl">
          <ac:chgData name="GUY Margaux" userId="e01a3446-2140-426a-aa3c-4bc15b164290" providerId="ADAL" clId="{7AFC4CB2-11F9-4322-A78D-542613F9A735}" dt="2024-07-17T09:52:22.507" v="3995" actId="404"/>
          <ac:spMkLst>
            <pc:docMk/>
            <pc:sldMk cId="102336799" sldId="318"/>
            <ac:spMk id="1568" creationId="{0B4A9FA7-C8B8-462E-907F-D128E7730806}"/>
          </ac:spMkLst>
        </pc:spChg>
        <pc:spChg chg="mod topLvl">
          <ac:chgData name="GUY Margaux" userId="e01a3446-2140-426a-aa3c-4bc15b164290" providerId="ADAL" clId="{7AFC4CB2-11F9-4322-A78D-542613F9A735}" dt="2024-07-17T09:52:22.507" v="3995" actId="404"/>
          <ac:spMkLst>
            <pc:docMk/>
            <pc:sldMk cId="102336799" sldId="318"/>
            <ac:spMk id="1569" creationId="{55EB5F43-D37E-4D72-9F51-6AD1C7376FE5}"/>
          </ac:spMkLst>
        </pc:spChg>
        <pc:spChg chg="mod topLvl">
          <ac:chgData name="GUY Margaux" userId="e01a3446-2140-426a-aa3c-4bc15b164290" providerId="ADAL" clId="{7AFC4CB2-11F9-4322-A78D-542613F9A735}" dt="2024-07-17T09:52:22.507" v="3995" actId="404"/>
          <ac:spMkLst>
            <pc:docMk/>
            <pc:sldMk cId="102336799" sldId="318"/>
            <ac:spMk id="1570" creationId="{FAA166EB-0969-4412-AB98-B97C935C572D}"/>
          </ac:spMkLst>
        </pc:spChg>
        <pc:spChg chg="mod topLvl">
          <ac:chgData name="GUY Margaux" userId="e01a3446-2140-426a-aa3c-4bc15b164290" providerId="ADAL" clId="{7AFC4CB2-11F9-4322-A78D-542613F9A735}" dt="2024-07-17T09:52:22.507" v="3995" actId="404"/>
          <ac:spMkLst>
            <pc:docMk/>
            <pc:sldMk cId="102336799" sldId="318"/>
            <ac:spMk id="1571" creationId="{7A56892F-AEC7-4C62-8BC8-2FD358584627}"/>
          </ac:spMkLst>
        </pc:spChg>
        <pc:spChg chg="mod topLvl">
          <ac:chgData name="GUY Margaux" userId="e01a3446-2140-426a-aa3c-4bc15b164290" providerId="ADAL" clId="{7AFC4CB2-11F9-4322-A78D-542613F9A735}" dt="2024-07-17T09:52:22.507" v="3995" actId="404"/>
          <ac:spMkLst>
            <pc:docMk/>
            <pc:sldMk cId="102336799" sldId="318"/>
            <ac:spMk id="1572" creationId="{3E68E009-CA5B-44BF-8236-4F5E5E3D728E}"/>
          </ac:spMkLst>
        </pc:spChg>
        <pc:spChg chg="mod topLvl">
          <ac:chgData name="GUY Margaux" userId="e01a3446-2140-426a-aa3c-4bc15b164290" providerId="ADAL" clId="{7AFC4CB2-11F9-4322-A78D-542613F9A735}" dt="2024-07-17T09:52:22.507" v="3995" actId="404"/>
          <ac:spMkLst>
            <pc:docMk/>
            <pc:sldMk cId="102336799" sldId="318"/>
            <ac:spMk id="1573" creationId="{9120A6B2-8AC4-4CBF-9994-FD0DBBBBC7A3}"/>
          </ac:spMkLst>
        </pc:spChg>
        <pc:spChg chg="mod topLvl">
          <ac:chgData name="GUY Margaux" userId="e01a3446-2140-426a-aa3c-4bc15b164290" providerId="ADAL" clId="{7AFC4CB2-11F9-4322-A78D-542613F9A735}" dt="2024-07-17T09:52:22.507" v="3995" actId="404"/>
          <ac:spMkLst>
            <pc:docMk/>
            <pc:sldMk cId="102336799" sldId="318"/>
            <ac:spMk id="1574" creationId="{2B5EC911-06F9-4318-83B6-56859B4B32E5}"/>
          </ac:spMkLst>
        </pc:spChg>
        <pc:spChg chg="mod topLvl">
          <ac:chgData name="GUY Margaux" userId="e01a3446-2140-426a-aa3c-4bc15b164290" providerId="ADAL" clId="{7AFC4CB2-11F9-4322-A78D-542613F9A735}" dt="2024-07-17T09:52:22.507" v="3995" actId="404"/>
          <ac:spMkLst>
            <pc:docMk/>
            <pc:sldMk cId="102336799" sldId="318"/>
            <ac:spMk id="1575" creationId="{BD7D3489-1310-4AAE-8AD3-3A9D83598CB2}"/>
          </ac:spMkLst>
        </pc:spChg>
        <pc:spChg chg="mod topLvl">
          <ac:chgData name="GUY Margaux" userId="e01a3446-2140-426a-aa3c-4bc15b164290" providerId="ADAL" clId="{7AFC4CB2-11F9-4322-A78D-542613F9A735}" dt="2024-07-17T09:52:22.507" v="3995" actId="404"/>
          <ac:spMkLst>
            <pc:docMk/>
            <pc:sldMk cId="102336799" sldId="318"/>
            <ac:spMk id="1576" creationId="{5C4746B1-EFE2-40DF-AE81-A42FF059E178}"/>
          </ac:spMkLst>
        </pc:spChg>
        <pc:spChg chg="mod topLvl">
          <ac:chgData name="GUY Margaux" userId="e01a3446-2140-426a-aa3c-4bc15b164290" providerId="ADAL" clId="{7AFC4CB2-11F9-4322-A78D-542613F9A735}" dt="2024-07-17T09:52:22.507" v="3995" actId="404"/>
          <ac:spMkLst>
            <pc:docMk/>
            <pc:sldMk cId="102336799" sldId="318"/>
            <ac:spMk id="1577" creationId="{0EAC7FB1-4D20-43D2-9B4A-06B039D34426}"/>
          </ac:spMkLst>
        </pc:spChg>
        <pc:spChg chg="mod topLvl">
          <ac:chgData name="GUY Margaux" userId="e01a3446-2140-426a-aa3c-4bc15b164290" providerId="ADAL" clId="{7AFC4CB2-11F9-4322-A78D-542613F9A735}" dt="2024-07-17T09:52:22.507" v="3995" actId="404"/>
          <ac:spMkLst>
            <pc:docMk/>
            <pc:sldMk cId="102336799" sldId="318"/>
            <ac:spMk id="1578" creationId="{878BD459-CAD7-49A1-82EC-CE0048727895}"/>
          </ac:spMkLst>
        </pc:spChg>
        <pc:spChg chg="mod topLvl">
          <ac:chgData name="GUY Margaux" userId="e01a3446-2140-426a-aa3c-4bc15b164290" providerId="ADAL" clId="{7AFC4CB2-11F9-4322-A78D-542613F9A735}" dt="2024-07-17T09:52:22.507" v="3995" actId="404"/>
          <ac:spMkLst>
            <pc:docMk/>
            <pc:sldMk cId="102336799" sldId="318"/>
            <ac:spMk id="1579" creationId="{2332CFC6-9C38-47AB-9292-A1F94B733D7C}"/>
          </ac:spMkLst>
        </pc:spChg>
        <pc:spChg chg="mod topLvl">
          <ac:chgData name="GUY Margaux" userId="e01a3446-2140-426a-aa3c-4bc15b164290" providerId="ADAL" clId="{7AFC4CB2-11F9-4322-A78D-542613F9A735}" dt="2024-07-17T09:52:22.507" v="3995" actId="404"/>
          <ac:spMkLst>
            <pc:docMk/>
            <pc:sldMk cId="102336799" sldId="318"/>
            <ac:spMk id="1580" creationId="{0D1FD8A7-94F7-43A9-B70A-316BD6D26341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581" creationId="{7B280BBB-D228-4387-942A-F2803B677D76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582" creationId="{629B9305-B43E-4F5C-9056-BC5E911A86CE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583" creationId="{58D91EA8-93FD-45AA-A17A-94F6BF29B557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584" creationId="{A4306909-E227-4770-999E-481080B00CAC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585" creationId="{37965D6B-C0F2-4CD0-A514-F78B614AFD7A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586" creationId="{EF23025A-C595-4AEF-98F5-24D5FA4A63FE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587" creationId="{BEF81F46-D766-4A10-9D51-748B9DCA1081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588" creationId="{03B00AA3-7A6E-4F13-90C1-600BE89B8433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589" creationId="{CE5697E3-B3FA-4C38-A8CE-AB0A60A16884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590" creationId="{20E02662-CA5D-4EFB-94F3-425DC85AC340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591" creationId="{6DE1357D-D6D3-49B0-8D1F-598C214D2C6F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592" creationId="{92D248E9-20F0-475B-B6E5-F6171D0F88C4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593" creationId="{56097EC4-1124-447B-86DD-9FDACAAF29E9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594" creationId="{83AA0BCA-938A-4F01-8FF1-6C9E2CBDCF38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595" creationId="{9B4A8068-D6AB-4D19-920C-1F4F41B14565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596" creationId="{FC32BA26-CF27-40C7-B7F3-4CF525175ABF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597" creationId="{7DF3C2DC-E1B3-4D1E-9AA5-98F640A3074F}"/>
          </ac:spMkLst>
        </pc:spChg>
        <pc:spChg chg="mod topLvl">
          <ac:chgData name="GUY Margaux" userId="e01a3446-2140-426a-aa3c-4bc15b164290" providerId="ADAL" clId="{7AFC4CB2-11F9-4322-A78D-542613F9A735}" dt="2024-07-17T09:56:58.096" v="4045" actId="1076"/>
          <ac:spMkLst>
            <pc:docMk/>
            <pc:sldMk cId="102336799" sldId="318"/>
            <ac:spMk id="1598" creationId="{8914818E-06FD-4466-95AA-E1016EB96A86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599" creationId="{791AC0B4-CA67-4AE9-8DEE-87C48B57D8CB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600" creationId="{626C8FB8-2DDF-420F-BBFA-3DD67B41C587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601" creationId="{385FA9C2-892A-43D9-82E6-5B40EC55A618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602" creationId="{E7BCE3E8-5661-4FA9-91BC-7E6D3763EB22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603" creationId="{2D6DB3D7-50FD-4886-8025-9D4C37DE6FB8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604" creationId="{99373845-6744-4B28-B80C-818F90B14CED}"/>
          </ac:spMkLst>
        </pc:spChg>
        <pc:spChg chg="mod topLvl">
          <ac:chgData name="GUY Margaux" userId="e01a3446-2140-426a-aa3c-4bc15b164290" providerId="ADAL" clId="{7AFC4CB2-11F9-4322-A78D-542613F9A735}" dt="2024-07-17T09:52:00.002" v="3994" actId="1036"/>
          <ac:spMkLst>
            <pc:docMk/>
            <pc:sldMk cId="102336799" sldId="318"/>
            <ac:spMk id="1605" creationId="{198A2DC1-3784-48F1-BCB2-430551AFB78E}"/>
          </ac:spMkLst>
        </pc:spChg>
        <pc:spChg chg="mod topLvl">
          <ac:chgData name="GUY Margaux" userId="e01a3446-2140-426a-aa3c-4bc15b164290" providerId="ADAL" clId="{7AFC4CB2-11F9-4322-A78D-542613F9A735}" dt="2024-07-17T09:52:00.002" v="3994" actId="1036"/>
          <ac:spMkLst>
            <pc:docMk/>
            <pc:sldMk cId="102336799" sldId="318"/>
            <ac:spMk id="1606" creationId="{C9FC8566-E7D4-4391-AE61-9D6CEFF10E20}"/>
          </ac:spMkLst>
        </pc:spChg>
        <pc:spChg chg="mod topLvl">
          <ac:chgData name="GUY Margaux" userId="e01a3446-2140-426a-aa3c-4bc15b164290" providerId="ADAL" clId="{7AFC4CB2-11F9-4322-A78D-542613F9A735}" dt="2024-07-17T09:52:00.002" v="3994" actId="1036"/>
          <ac:spMkLst>
            <pc:docMk/>
            <pc:sldMk cId="102336799" sldId="318"/>
            <ac:spMk id="1607" creationId="{DB136F61-CE4B-42B3-A635-C7A3E44627BB}"/>
          </ac:spMkLst>
        </pc:spChg>
        <pc:spChg chg="mod topLvl">
          <ac:chgData name="GUY Margaux" userId="e01a3446-2140-426a-aa3c-4bc15b164290" providerId="ADAL" clId="{7AFC4CB2-11F9-4322-A78D-542613F9A735}" dt="2024-07-17T09:52:00.002" v="3994" actId="1036"/>
          <ac:spMkLst>
            <pc:docMk/>
            <pc:sldMk cId="102336799" sldId="318"/>
            <ac:spMk id="1608" creationId="{804A5034-4097-4FE0-A5AF-3ACB731CEAF9}"/>
          </ac:spMkLst>
        </pc:spChg>
        <pc:spChg chg="mod topLvl">
          <ac:chgData name="GUY Margaux" userId="e01a3446-2140-426a-aa3c-4bc15b164290" providerId="ADAL" clId="{7AFC4CB2-11F9-4322-A78D-542613F9A735}" dt="2024-07-17T09:52:00.002" v="3994" actId="1036"/>
          <ac:spMkLst>
            <pc:docMk/>
            <pc:sldMk cId="102336799" sldId="318"/>
            <ac:spMk id="1609" creationId="{BAA2657C-7A51-4A1A-9AF5-9B4847684306}"/>
          </ac:spMkLst>
        </pc:spChg>
        <pc:spChg chg="mod topLvl">
          <ac:chgData name="GUY Margaux" userId="e01a3446-2140-426a-aa3c-4bc15b164290" providerId="ADAL" clId="{7AFC4CB2-11F9-4322-A78D-542613F9A735}" dt="2024-07-17T09:52:00.002" v="3994" actId="1036"/>
          <ac:spMkLst>
            <pc:docMk/>
            <pc:sldMk cId="102336799" sldId="318"/>
            <ac:spMk id="1610" creationId="{027451CB-7BB6-466B-BFFC-B174F1FDEF21}"/>
          </ac:spMkLst>
        </pc:spChg>
        <pc:spChg chg="mod topLvl">
          <ac:chgData name="GUY Margaux" userId="e01a3446-2140-426a-aa3c-4bc15b164290" providerId="ADAL" clId="{7AFC4CB2-11F9-4322-A78D-542613F9A735}" dt="2024-07-17T16:36:28.487" v="9087" actId="20577"/>
          <ac:spMkLst>
            <pc:docMk/>
            <pc:sldMk cId="102336799" sldId="318"/>
            <ac:spMk id="1611" creationId="{548F7445-32B1-4C2F-A8C2-7DDD8DBC1F54}"/>
          </ac:spMkLst>
        </pc:spChg>
        <pc:spChg chg="del mod topLvl">
          <ac:chgData name="GUY Margaux" userId="e01a3446-2140-426a-aa3c-4bc15b164290" providerId="ADAL" clId="{7AFC4CB2-11F9-4322-A78D-542613F9A735}" dt="2024-07-17T09:48:23.614" v="3963" actId="478"/>
          <ac:spMkLst>
            <pc:docMk/>
            <pc:sldMk cId="102336799" sldId="318"/>
            <ac:spMk id="1612" creationId="{2BC890B7-A9CC-49C4-96CB-43B8C4706CF6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613" creationId="{63D115D3-78BD-4A57-BC52-193B601570BF}"/>
          </ac:spMkLst>
        </pc:spChg>
        <pc:spChg chg="mod topLvl">
          <ac:chgData name="GUY Margaux" userId="e01a3446-2140-426a-aa3c-4bc15b164290" providerId="ADAL" clId="{7AFC4CB2-11F9-4322-A78D-542613F9A735}" dt="2024-07-17T09:57:12.034" v="4048" actId="164"/>
          <ac:spMkLst>
            <pc:docMk/>
            <pc:sldMk cId="102336799" sldId="318"/>
            <ac:spMk id="1614" creationId="{D1EE8C5C-2DEC-44AD-8AE9-CBE6EF870E95}"/>
          </ac:spMkLst>
        </pc:spChg>
        <pc:spChg chg="del mod topLvl">
          <ac:chgData name="GUY Margaux" userId="e01a3446-2140-426a-aa3c-4bc15b164290" providerId="ADAL" clId="{7AFC4CB2-11F9-4322-A78D-542613F9A735}" dt="2024-07-17T09:48:58.124" v="3966" actId="478"/>
          <ac:spMkLst>
            <pc:docMk/>
            <pc:sldMk cId="102336799" sldId="318"/>
            <ac:spMk id="1615" creationId="{8B9ADE29-EEFF-43EC-9DF0-CCB023CEDD31}"/>
          </ac:spMkLst>
        </pc:spChg>
        <pc:spChg chg="mod topLvl">
          <ac:chgData name="GUY Margaux" userId="e01a3446-2140-426a-aa3c-4bc15b164290" providerId="ADAL" clId="{7AFC4CB2-11F9-4322-A78D-542613F9A735}" dt="2024-07-17T09:48:17.419" v="3959" actId="165"/>
          <ac:spMkLst>
            <pc:docMk/>
            <pc:sldMk cId="102336799" sldId="318"/>
            <ac:spMk id="1616" creationId="{16F647EC-EB30-4894-9CFA-F9F83C969419}"/>
          </ac:spMkLst>
        </pc:spChg>
        <pc:spChg chg="mod topLvl">
          <ac:chgData name="GUY Margaux" userId="e01a3446-2140-426a-aa3c-4bc15b164290" providerId="ADAL" clId="{7AFC4CB2-11F9-4322-A78D-542613F9A735}" dt="2024-07-17T09:57:15.641" v="4049" actId="164"/>
          <ac:spMkLst>
            <pc:docMk/>
            <pc:sldMk cId="102336799" sldId="318"/>
            <ac:spMk id="1617" creationId="{91505430-919D-4AAE-8C19-C90CF27388CC}"/>
          </ac:spMkLst>
        </pc:spChg>
        <pc:spChg chg="del mod topLvl">
          <ac:chgData name="GUY Margaux" userId="e01a3446-2140-426a-aa3c-4bc15b164290" providerId="ADAL" clId="{7AFC4CB2-11F9-4322-A78D-542613F9A735}" dt="2024-07-17T09:48:59.900" v="3967" actId="478"/>
          <ac:spMkLst>
            <pc:docMk/>
            <pc:sldMk cId="102336799" sldId="318"/>
            <ac:spMk id="1618" creationId="{EEAE9C42-0952-47B6-ADB1-4F56B8A6ADDB}"/>
          </ac:spMkLst>
        </pc:spChg>
        <pc:spChg chg="mod topLvl">
          <ac:chgData name="GUY Margaux" userId="e01a3446-2140-426a-aa3c-4bc15b164290" providerId="ADAL" clId="{7AFC4CB2-11F9-4322-A78D-542613F9A735}" dt="2024-07-17T09:49:34.505" v="3971" actId="12789"/>
          <ac:spMkLst>
            <pc:docMk/>
            <pc:sldMk cId="102336799" sldId="318"/>
            <ac:spMk id="1619" creationId="{1AB617F9-3FA7-4D41-BC05-0DCA183589AA}"/>
          </ac:spMkLst>
        </pc:spChg>
        <pc:spChg chg="mod topLvl">
          <ac:chgData name="GUY Margaux" userId="e01a3446-2140-426a-aa3c-4bc15b164290" providerId="ADAL" clId="{7AFC4CB2-11F9-4322-A78D-542613F9A735}" dt="2024-07-17T09:57:20.092" v="4050" actId="164"/>
          <ac:spMkLst>
            <pc:docMk/>
            <pc:sldMk cId="102336799" sldId="318"/>
            <ac:spMk id="1620" creationId="{280653C7-D5E4-4D73-8E76-9D9E074C97FB}"/>
          </ac:spMkLst>
        </pc:spChg>
        <pc:spChg chg="del mod topLvl">
          <ac:chgData name="GUY Margaux" userId="e01a3446-2140-426a-aa3c-4bc15b164290" providerId="ADAL" clId="{7AFC4CB2-11F9-4322-A78D-542613F9A735}" dt="2024-07-17T09:49:02.076" v="3968" actId="478"/>
          <ac:spMkLst>
            <pc:docMk/>
            <pc:sldMk cId="102336799" sldId="318"/>
            <ac:spMk id="1621" creationId="{DA41E379-2FC0-4120-9933-7C65AEB9A7FE}"/>
          </ac:spMkLst>
        </pc:spChg>
        <pc:spChg chg="mod topLvl">
          <ac:chgData name="GUY Margaux" userId="e01a3446-2140-426a-aa3c-4bc15b164290" providerId="ADAL" clId="{7AFC4CB2-11F9-4322-A78D-542613F9A735}" dt="2024-07-17T09:57:12.034" v="4048" actId="164"/>
          <ac:spMkLst>
            <pc:docMk/>
            <pc:sldMk cId="102336799" sldId="318"/>
            <ac:spMk id="1622" creationId="{966548E1-6E5E-4000-B7F3-06B11B0C7FAC}"/>
          </ac:spMkLst>
        </pc:spChg>
        <pc:spChg chg="mod topLvl">
          <ac:chgData name="GUY Margaux" userId="e01a3446-2140-426a-aa3c-4bc15b164290" providerId="ADAL" clId="{7AFC4CB2-11F9-4322-A78D-542613F9A735}" dt="2024-07-17T09:57:15.641" v="4049" actId="164"/>
          <ac:spMkLst>
            <pc:docMk/>
            <pc:sldMk cId="102336799" sldId="318"/>
            <ac:spMk id="1623" creationId="{F031D3B1-5CD8-4CBA-9B2B-C47A1798108B}"/>
          </ac:spMkLst>
        </pc:spChg>
        <pc:spChg chg="mod topLvl">
          <ac:chgData name="GUY Margaux" userId="e01a3446-2140-426a-aa3c-4bc15b164290" providerId="ADAL" clId="{7AFC4CB2-11F9-4322-A78D-542613F9A735}" dt="2024-07-17T09:57:20.092" v="4050" actId="164"/>
          <ac:spMkLst>
            <pc:docMk/>
            <pc:sldMk cId="102336799" sldId="318"/>
            <ac:spMk id="1624" creationId="{5033DBBC-4797-4315-950D-638D2A874AEE}"/>
          </ac:spMkLst>
        </pc:spChg>
        <pc:spChg chg="mod topLvl">
          <ac:chgData name="GUY Margaux" userId="e01a3446-2140-426a-aa3c-4bc15b164290" providerId="ADAL" clId="{7AFC4CB2-11F9-4322-A78D-542613F9A735}" dt="2024-07-18T06:45:56.499" v="9138" actId="14100"/>
          <ac:spMkLst>
            <pc:docMk/>
            <pc:sldMk cId="102336799" sldId="318"/>
            <ac:spMk id="1625" creationId="{49E62B37-F6FE-48AD-A0FD-4CF5FB76FBF9}"/>
          </ac:spMkLst>
        </pc:spChg>
        <pc:spChg chg="add del mod">
          <ac:chgData name="GUY Margaux" userId="e01a3446-2140-426a-aa3c-4bc15b164290" providerId="ADAL" clId="{7AFC4CB2-11F9-4322-A78D-542613F9A735}" dt="2024-07-17T10:17:06.300" v="4398" actId="478"/>
          <ac:spMkLst>
            <pc:docMk/>
            <pc:sldMk cId="102336799" sldId="318"/>
            <ac:spMk id="1647" creationId="{EB30A168-73BC-41B9-A868-68C661FF23CD}"/>
          </ac:spMkLst>
        </pc:spChg>
        <pc:grpChg chg="add del mod ord">
          <ac:chgData name="GUY Margaux" userId="e01a3446-2140-426a-aa3c-4bc15b164290" providerId="ADAL" clId="{7AFC4CB2-11F9-4322-A78D-542613F9A735}" dt="2024-07-17T09:29:47.944" v="3456" actId="165"/>
          <ac:grpSpMkLst>
            <pc:docMk/>
            <pc:sldMk cId="102336799" sldId="318"/>
            <ac:grpSpMk id="20" creationId="{3C626B15-7FEB-4B32-A0EA-F5B2A3B24CC3}"/>
          </ac:grpSpMkLst>
        </pc:grpChg>
        <pc:grpChg chg="add del mod ord topLvl">
          <ac:chgData name="GUY Margaux" userId="e01a3446-2140-426a-aa3c-4bc15b164290" providerId="ADAL" clId="{7AFC4CB2-11F9-4322-A78D-542613F9A735}" dt="2024-07-17T09:51:01.234" v="3984" actId="165"/>
          <ac:grpSpMkLst>
            <pc:docMk/>
            <pc:sldMk cId="102336799" sldId="318"/>
            <ac:grpSpMk id="21" creationId="{EE5110C7-D0A2-4416-A90B-612B3CF05E4B}"/>
          </ac:grpSpMkLst>
        </pc:grpChg>
        <pc:grpChg chg="add del mod">
          <ac:chgData name="GUY Margaux" userId="e01a3446-2140-426a-aa3c-4bc15b164290" providerId="ADAL" clId="{7AFC4CB2-11F9-4322-A78D-542613F9A735}" dt="2024-07-17T09:50:58.210" v="3983" actId="165"/>
          <ac:grpSpMkLst>
            <pc:docMk/>
            <pc:sldMk cId="102336799" sldId="318"/>
            <ac:grpSpMk id="22" creationId="{E828FF82-58FD-4B4D-B6DC-F2DD60EA909E}"/>
          </ac:grpSpMkLst>
        </pc:grpChg>
        <pc:grpChg chg="add del mod">
          <ac:chgData name="GUY Margaux" userId="e01a3446-2140-426a-aa3c-4bc15b164290" providerId="ADAL" clId="{7AFC4CB2-11F9-4322-A78D-542613F9A735}" dt="2024-07-17T09:27:06.139" v="3420" actId="478"/>
          <ac:grpSpMkLst>
            <pc:docMk/>
            <pc:sldMk cId="102336799" sldId="318"/>
            <ac:grpSpMk id="24" creationId="{73E51212-F1B6-4EF5-9FFE-0C7EEFB6BB32}"/>
          </ac:grpSpMkLst>
        </pc:grpChg>
        <pc:grpChg chg="add del mod">
          <ac:chgData name="GUY Margaux" userId="e01a3446-2140-426a-aa3c-4bc15b164290" providerId="ADAL" clId="{7AFC4CB2-11F9-4322-A78D-542613F9A735}" dt="2024-07-17T09:26:51.796" v="3418"/>
          <ac:grpSpMkLst>
            <pc:docMk/>
            <pc:sldMk cId="102336799" sldId="318"/>
            <ac:grpSpMk id="171" creationId="{A0385272-20BC-4471-88B2-EDB060FE3E7A}"/>
          </ac:grpSpMkLst>
        </pc:grpChg>
        <pc:grpChg chg="add del mod">
          <ac:chgData name="GUY Margaux" userId="e01a3446-2140-426a-aa3c-4bc15b164290" providerId="ADAL" clId="{7AFC4CB2-11F9-4322-A78D-542613F9A735}" dt="2024-07-17T09:27:53.817" v="3424" actId="165"/>
          <ac:grpSpMkLst>
            <pc:docMk/>
            <pc:sldMk cId="102336799" sldId="318"/>
            <ac:grpSpMk id="317" creationId="{691F78F1-4A26-4F36-8A34-46FE5A969B54}"/>
          </ac:grpSpMkLst>
        </pc:grpChg>
        <pc:grpChg chg="add del mod">
          <ac:chgData name="GUY Margaux" userId="e01a3446-2140-426a-aa3c-4bc15b164290" providerId="ADAL" clId="{7AFC4CB2-11F9-4322-A78D-542613F9A735}" dt="2024-07-17T09:39:28.891" v="3865" actId="478"/>
          <ac:grpSpMkLst>
            <pc:docMk/>
            <pc:sldMk cId="102336799" sldId="318"/>
            <ac:grpSpMk id="465" creationId="{E2B4D30E-8E6D-43E8-B7B3-E8FCFC711AB8}"/>
          </ac:grpSpMkLst>
        </pc:grpChg>
        <pc:grpChg chg="add del mod">
          <ac:chgData name="GUY Margaux" userId="e01a3446-2140-426a-aa3c-4bc15b164290" providerId="ADAL" clId="{7AFC4CB2-11F9-4322-A78D-542613F9A735}" dt="2024-07-17T09:39:47.437" v="3869" actId="478"/>
          <ac:grpSpMkLst>
            <pc:docMk/>
            <pc:sldMk cId="102336799" sldId="318"/>
            <ac:grpSpMk id="611" creationId="{EF4C94BD-FB11-41B6-B4B9-BD0346A0C48B}"/>
          </ac:grpSpMkLst>
        </pc:grpChg>
        <pc:grpChg chg="add del mod">
          <ac:chgData name="GUY Margaux" userId="e01a3446-2140-426a-aa3c-4bc15b164290" providerId="ADAL" clId="{7AFC4CB2-11F9-4322-A78D-542613F9A735}" dt="2024-07-17T09:41:34.479" v="3891"/>
          <ac:grpSpMkLst>
            <pc:docMk/>
            <pc:sldMk cId="102336799" sldId="318"/>
            <ac:grpSpMk id="757" creationId="{8CF8608A-FA5E-4C2E-8154-7B1A85BDB6E4}"/>
          </ac:grpSpMkLst>
        </pc:grpChg>
        <pc:grpChg chg="add del mod">
          <ac:chgData name="GUY Margaux" userId="e01a3446-2140-426a-aa3c-4bc15b164290" providerId="ADAL" clId="{7AFC4CB2-11F9-4322-A78D-542613F9A735}" dt="2024-07-17T09:41:51.969" v="3894" actId="165"/>
          <ac:grpSpMkLst>
            <pc:docMk/>
            <pc:sldMk cId="102336799" sldId="318"/>
            <ac:grpSpMk id="903" creationId="{8F7BB65C-122A-40BD-80A0-5385EE05C9E3}"/>
          </ac:grpSpMkLst>
        </pc:grpChg>
        <pc:grpChg chg="add del mod">
          <ac:chgData name="GUY Margaux" userId="e01a3446-2140-426a-aa3c-4bc15b164290" providerId="ADAL" clId="{7AFC4CB2-11F9-4322-A78D-542613F9A735}" dt="2024-07-17T09:45:37.908" v="3933" actId="478"/>
          <ac:grpSpMkLst>
            <pc:docMk/>
            <pc:sldMk cId="102336799" sldId="318"/>
            <ac:grpSpMk id="1049" creationId="{AF66B158-2084-4CDF-9DCF-B8B146FCB240}"/>
          </ac:grpSpMkLst>
        </pc:grpChg>
        <pc:grpChg chg="add del mod">
          <ac:chgData name="GUY Margaux" userId="e01a3446-2140-426a-aa3c-4bc15b164290" providerId="ADAL" clId="{7AFC4CB2-11F9-4322-A78D-542613F9A735}" dt="2024-07-17T09:46:05.276" v="3936" actId="478"/>
          <ac:grpSpMkLst>
            <pc:docMk/>
            <pc:sldMk cId="102336799" sldId="318"/>
            <ac:grpSpMk id="1195" creationId="{49613E05-596C-4F7C-81A3-16C2915FF524}"/>
          </ac:grpSpMkLst>
        </pc:grpChg>
        <pc:grpChg chg="add del mod">
          <ac:chgData name="GUY Margaux" userId="e01a3446-2140-426a-aa3c-4bc15b164290" providerId="ADAL" clId="{7AFC4CB2-11F9-4322-A78D-542613F9A735}" dt="2024-07-17T09:47:29.448" v="3956"/>
          <ac:grpSpMkLst>
            <pc:docMk/>
            <pc:sldMk cId="102336799" sldId="318"/>
            <ac:grpSpMk id="1341" creationId="{8047982D-FCE0-4DB9-B545-5BAE42F82FCE}"/>
          </ac:grpSpMkLst>
        </pc:grpChg>
        <pc:grpChg chg="add del mod">
          <ac:chgData name="GUY Margaux" userId="e01a3446-2140-426a-aa3c-4bc15b164290" providerId="ADAL" clId="{7AFC4CB2-11F9-4322-A78D-542613F9A735}" dt="2024-07-17T09:48:17.419" v="3959" actId="165"/>
          <ac:grpSpMkLst>
            <pc:docMk/>
            <pc:sldMk cId="102336799" sldId="318"/>
            <ac:grpSpMk id="1487" creationId="{B27B80AB-46B0-4A0B-8B7E-E71E7B9E8F2C}"/>
          </ac:grpSpMkLst>
        </pc:grpChg>
        <pc:grpChg chg="add mod">
          <ac:chgData name="GUY Margaux" userId="e01a3446-2140-426a-aa3c-4bc15b164290" providerId="ADAL" clId="{7AFC4CB2-11F9-4322-A78D-542613F9A735}" dt="2024-07-17T09:51:10.327" v="3987" actId="1076"/>
          <ac:grpSpMkLst>
            <pc:docMk/>
            <pc:sldMk cId="102336799" sldId="318"/>
            <ac:grpSpMk id="1626" creationId="{3FBA14EC-2A39-4490-B988-C99C2CD9483A}"/>
          </ac:grpSpMkLst>
        </pc:grpChg>
        <pc:grpChg chg="add mod">
          <ac:chgData name="GUY Margaux" userId="e01a3446-2140-426a-aa3c-4bc15b164290" providerId="ADAL" clId="{7AFC4CB2-11F9-4322-A78D-542613F9A735}" dt="2024-07-17T09:51:45.480" v="3989" actId="164"/>
          <ac:grpSpMkLst>
            <pc:docMk/>
            <pc:sldMk cId="102336799" sldId="318"/>
            <ac:grpSpMk id="1627" creationId="{B839DBE8-0EA2-4B63-A2FE-C9A8DFE3C149}"/>
          </ac:grpSpMkLst>
        </pc:grpChg>
        <pc:grpChg chg="add mod">
          <ac:chgData name="GUY Margaux" userId="e01a3446-2140-426a-aa3c-4bc15b164290" providerId="ADAL" clId="{7AFC4CB2-11F9-4322-A78D-542613F9A735}" dt="2024-07-17T09:52:40.416" v="3997" actId="164"/>
          <ac:grpSpMkLst>
            <pc:docMk/>
            <pc:sldMk cId="102336799" sldId="318"/>
            <ac:grpSpMk id="1628" creationId="{05489682-1624-43A8-A39B-E88311FFCA3D}"/>
          </ac:grpSpMkLst>
        </pc:grpChg>
        <pc:grpChg chg="add mod">
          <ac:chgData name="GUY Margaux" userId="e01a3446-2140-426a-aa3c-4bc15b164290" providerId="ADAL" clId="{7AFC4CB2-11F9-4322-A78D-542613F9A735}" dt="2024-07-17T09:52:53.152" v="3999" actId="164"/>
          <ac:grpSpMkLst>
            <pc:docMk/>
            <pc:sldMk cId="102336799" sldId="318"/>
            <ac:grpSpMk id="1629" creationId="{F1F34D13-2B8F-4B7F-BB3F-BC6E45790316}"/>
          </ac:grpSpMkLst>
        </pc:grpChg>
        <pc:grpChg chg="add mod">
          <ac:chgData name="GUY Margaux" userId="e01a3446-2140-426a-aa3c-4bc15b164290" providerId="ADAL" clId="{7AFC4CB2-11F9-4322-A78D-542613F9A735}" dt="2024-07-17T09:53:08.288" v="4001" actId="164"/>
          <ac:grpSpMkLst>
            <pc:docMk/>
            <pc:sldMk cId="102336799" sldId="318"/>
            <ac:grpSpMk id="1630" creationId="{97A40DFB-7E49-4175-8D81-B0FEFA3BB7EC}"/>
          </ac:grpSpMkLst>
        </pc:grpChg>
        <pc:grpChg chg="add mod">
          <ac:chgData name="GUY Margaux" userId="e01a3446-2140-426a-aa3c-4bc15b164290" providerId="ADAL" clId="{7AFC4CB2-11F9-4322-A78D-542613F9A735}" dt="2024-07-17T09:53:26.859" v="4003" actId="164"/>
          <ac:grpSpMkLst>
            <pc:docMk/>
            <pc:sldMk cId="102336799" sldId="318"/>
            <ac:grpSpMk id="1631" creationId="{E032BB3A-D342-486C-9CF1-C6213FD64588}"/>
          </ac:grpSpMkLst>
        </pc:grpChg>
        <pc:grpChg chg="add mod">
          <ac:chgData name="GUY Margaux" userId="e01a3446-2140-426a-aa3c-4bc15b164290" providerId="ADAL" clId="{7AFC4CB2-11F9-4322-A78D-542613F9A735}" dt="2024-07-17T09:53:48.072" v="4007" actId="1076"/>
          <ac:grpSpMkLst>
            <pc:docMk/>
            <pc:sldMk cId="102336799" sldId="318"/>
            <ac:grpSpMk id="1632" creationId="{5B198091-5104-46C3-BD4E-D768A5A87425}"/>
          </ac:grpSpMkLst>
        </pc:grpChg>
        <pc:grpChg chg="add mod">
          <ac:chgData name="GUY Margaux" userId="e01a3446-2140-426a-aa3c-4bc15b164290" providerId="ADAL" clId="{7AFC4CB2-11F9-4322-A78D-542613F9A735}" dt="2024-07-17T09:54:11.641" v="4012" actId="164"/>
          <ac:grpSpMkLst>
            <pc:docMk/>
            <pc:sldMk cId="102336799" sldId="318"/>
            <ac:grpSpMk id="1633" creationId="{AC35F4B8-7049-4597-9300-3242E27F0569}"/>
          </ac:grpSpMkLst>
        </pc:grpChg>
        <pc:grpChg chg="add mod">
          <ac:chgData name="GUY Margaux" userId="e01a3446-2140-426a-aa3c-4bc15b164290" providerId="ADAL" clId="{7AFC4CB2-11F9-4322-A78D-542613F9A735}" dt="2024-07-17T09:54:27.280" v="4015" actId="1076"/>
          <ac:grpSpMkLst>
            <pc:docMk/>
            <pc:sldMk cId="102336799" sldId="318"/>
            <ac:grpSpMk id="1634" creationId="{38F3DF31-9C10-4EE0-BCC4-062A713A156A}"/>
          </ac:grpSpMkLst>
        </pc:grpChg>
        <pc:grpChg chg="add mod">
          <ac:chgData name="GUY Margaux" userId="e01a3446-2140-426a-aa3c-4bc15b164290" providerId="ADAL" clId="{7AFC4CB2-11F9-4322-A78D-542613F9A735}" dt="2024-07-17T09:54:43.504" v="4019" actId="1076"/>
          <ac:grpSpMkLst>
            <pc:docMk/>
            <pc:sldMk cId="102336799" sldId="318"/>
            <ac:grpSpMk id="1635" creationId="{4DB4F9C5-91D1-4F45-B306-F5897032DB2F}"/>
          </ac:grpSpMkLst>
        </pc:grpChg>
        <pc:grpChg chg="add mod">
          <ac:chgData name="GUY Margaux" userId="e01a3446-2140-426a-aa3c-4bc15b164290" providerId="ADAL" clId="{7AFC4CB2-11F9-4322-A78D-542613F9A735}" dt="2024-07-17T09:55:08.033" v="4025" actId="1076"/>
          <ac:grpSpMkLst>
            <pc:docMk/>
            <pc:sldMk cId="102336799" sldId="318"/>
            <ac:grpSpMk id="1636" creationId="{824BCDE7-2717-4FCF-A470-E024E07086AB}"/>
          </ac:grpSpMkLst>
        </pc:grpChg>
        <pc:grpChg chg="add mod">
          <ac:chgData name="GUY Margaux" userId="e01a3446-2140-426a-aa3c-4bc15b164290" providerId="ADAL" clId="{7AFC4CB2-11F9-4322-A78D-542613F9A735}" dt="2024-07-17T09:55:19.745" v="4029" actId="1076"/>
          <ac:grpSpMkLst>
            <pc:docMk/>
            <pc:sldMk cId="102336799" sldId="318"/>
            <ac:grpSpMk id="1637" creationId="{B93064D5-7B60-4364-8948-A2C595D43B36}"/>
          </ac:grpSpMkLst>
        </pc:grpChg>
        <pc:grpChg chg="add mod">
          <ac:chgData name="GUY Margaux" userId="e01a3446-2140-426a-aa3c-4bc15b164290" providerId="ADAL" clId="{7AFC4CB2-11F9-4322-A78D-542613F9A735}" dt="2024-07-17T09:55:54.088" v="4035" actId="1076"/>
          <ac:grpSpMkLst>
            <pc:docMk/>
            <pc:sldMk cId="102336799" sldId="318"/>
            <ac:grpSpMk id="1638" creationId="{97532EB9-EAF2-4A2C-87BB-4C8ECEEDB997}"/>
          </ac:grpSpMkLst>
        </pc:grpChg>
        <pc:grpChg chg="add mod">
          <ac:chgData name="GUY Margaux" userId="e01a3446-2140-426a-aa3c-4bc15b164290" providerId="ADAL" clId="{7AFC4CB2-11F9-4322-A78D-542613F9A735}" dt="2024-07-17T09:56:14.639" v="4037" actId="164"/>
          <ac:grpSpMkLst>
            <pc:docMk/>
            <pc:sldMk cId="102336799" sldId="318"/>
            <ac:grpSpMk id="1639" creationId="{7CFAEE64-4D8D-4417-8C98-998153C8D74A}"/>
          </ac:grpSpMkLst>
        </pc:grpChg>
        <pc:grpChg chg="add mod">
          <ac:chgData name="GUY Margaux" userId="e01a3446-2140-426a-aa3c-4bc15b164290" providerId="ADAL" clId="{7AFC4CB2-11F9-4322-A78D-542613F9A735}" dt="2024-07-17T09:56:29.775" v="4039" actId="164"/>
          <ac:grpSpMkLst>
            <pc:docMk/>
            <pc:sldMk cId="102336799" sldId="318"/>
            <ac:grpSpMk id="1640" creationId="{751843AA-D2D3-4C55-936F-F4F60215BD6F}"/>
          </ac:grpSpMkLst>
        </pc:grpChg>
        <pc:grpChg chg="add mod">
          <ac:chgData name="GUY Margaux" userId="e01a3446-2140-426a-aa3c-4bc15b164290" providerId="ADAL" clId="{7AFC4CB2-11F9-4322-A78D-542613F9A735}" dt="2024-07-17T09:56:43.248" v="4041" actId="164"/>
          <ac:grpSpMkLst>
            <pc:docMk/>
            <pc:sldMk cId="102336799" sldId="318"/>
            <ac:grpSpMk id="1641" creationId="{E0D66A60-605B-4432-A347-C3B633ED8AF1}"/>
          </ac:grpSpMkLst>
        </pc:grpChg>
        <pc:grpChg chg="add mod">
          <ac:chgData name="GUY Margaux" userId="e01a3446-2140-426a-aa3c-4bc15b164290" providerId="ADAL" clId="{7AFC4CB2-11F9-4322-A78D-542613F9A735}" dt="2024-07-17T09:57:03.057" v="4047" actId="1076"/>
          <ac:grpSpMkLst>
            <pc:docMk/>
            <pc:sldMk cId="102336799" sldId="318"/>
            <ac:grpSpMk id="1642" creationId="{8BEF3916-6482-4D40-BC7D-13CB7F787045}"/>
          </ac:grpSpMkLst>
        </pc:grpChg>
        <pc:grpChg chg="add mod">
          <ac:chgData name="GUY Margaux" userId="e01a3446-2140-426a-aa3c-4bc15b164290" providerId="ADAL" clId="{7AFC4CB2-11F9-4322-A78D-542613F9A735}" dt="2024-07-17T09:57:12.034" v="4048" actId="164"/>
          <ac:grpSpMkLst>
            <pc:docMk/>
            <pc:sldMk cId="102336799" sldId="318"/>
            <ac:grpSpMk id="1643" creationId="{D31D24C1-4690-4BC1-A4A3-52C11EF14A5B}"/>
          </ac:grpSpMkLst>
        </pc:grpChg>
        <pc:grpChg chg="add mod">
          <ac:chgData name="GUY Margaux" userId="e01a3446-2140-426a-aa3c-4bc15b164290" providerId="ADAL" clId="{7AFC4CB2-11F9-4322-A78D-542613F9A735}" dt="2024-07-17T09:57:15.641" v="4049" actId="164"/>
          <ac:grpSpMkLst>
            <pc:docMk/>
            <pc:sldMk cId="102336799" sldId="318"/>
            <ac:grpSpMk id="1644" creationId="{E53994A1-E167-4CB4-9705-639E83585E64}"/>
          </ac:grpSpMkLst>
        </pc:grpChg>
        <pc:grpChg chg="add mod">
          <ac:chgData name="GUY Margaux" userId="e01a3446-2140-426a-aa3c-4bc15b164290" providerId="ADAL" clId="{7AFC4CB2-11F9-4322-A78D-542613F9A735}" dt="2024-07-17T09:57:20.092" v="4050" actId="164"/>
          <ac:grpSpMkLst>
            <pc:docMk/>
            <pc:sldMk cId="102336799" sldId="318"/>
            <ac:grpSpMk id="1645" creationId="{FB146C65-867D-459A-832F-BC7BA7459D33}"/>
          </ac:grpSpMkLst>
        </pc:grpChg>
        <pc:grpChg chg="add mod">
          <ac:chgData name="GUY Margaux" userId="e01a3446-2140-426a-aa3c-4bc15b164290" providerId="ADAL" clId="{7AFC4CB2-11F9-4322-A78D-542613F9A735}" dt="2024-07-17T10:04:41.321" v="4172" actId="1076"/>
          <ac:grpSpMkLst>
            <pc:docMk/>
            <pc:sldMk cId="102336799" sldId="318"/>
            <ac:grpSpMk id="1646" creationId="{8449D2D5-1D54-4E8D-A7C7-55F9EF696096}"/>
          </ac:grpSpMkLst>
        </pc:grpChg>
        <pc:picChg chg="add del mod">
          <ac:chgData name="GUY Margaux" userId="e01a3446-2140-426a-aa3c-4bc15b164290" providerId="ADAL" clId="{7AFC4CB2-11F9-4322-A78D-542613F9A735}" dt="2024-07-17T09:09:32.538" v="3383" actId="478"/>
          <ac:picMkLst>
            <pc:docMk/>
            <pc:sldMk cId="102336799" sldId="318"/>
            <ac:picMk id="3" creationId="{EE83A862-F151-4AA2-9EBF-DE2602A5B3ED}"/>
          </ac:picMkLst>
        </pc:picChg>
        <pc:picChg chg="add del mod">
          <ac:chgData name="GUY Margaux" userId="e01a3446-2140-426a-aa3c-4bc15b164290" providerId="ADAL" clId="{7AFC4CB2-11F9-4322-A78D-542613F9A735}" dt="2024-07-17T09:10:10.378" v="3386" actId="478"/>
          <ac:picMkLst>
            <pc:docMk/>
            <pc:sldMk cId="102336799" sldId="318"/>
            <ac:picMk id="5" creationId="{066FBC7C-2C27-4F13-8FD3-C5064C7C2907}"/>
          </ac:picMkLst>
        </pc:picChg>
        <pc:picChg chg="del">
          <ac:chgData name="GUY Margaux" userId="e01a3446-2140-426a-aa3c-4bc15b164290" providerId="ADAL" clId="{7AFC4CB2-11F9-4322-A78D-542613F9A735}" dt="2024-07-17T09:09:00.698" v="3377" actId="478"/>
          <ac:picMkLst>
            <pc:docMk/>
            <pc:sldMk cId="102336799" sldId="318"/>
            <ac:picMk id="13" creationId="{24BEC95F-DB77-4267-8947-67F5B5713176}"/>
          </ac:picMkLst>
        </pc:picChg>
        <pc:picChg chg="add del mod">
          <ac:chgData name="GUY Margaux" userId="e01a3446-2140-426a-aa3c-4bc15b164290" providerId="ADAL" clId="{7AFC4CB2-11F9-4322-A78D-542613F9A735}" dt="2024-07-17T09:11:17.131" v="3393" actId="478"/>
          <ac:picMkLst>
            <pc:docMk/>
            <pc:sldMk cId="102336799" sldId="318"/>
            <ac:picMk id="15" creationId="{29C9B699-B044-4245-8698-9B884136944F}"/>
          </ac:picMkLst>
        </pc:picChg>
        <pc:picChg chg="add del mod">
          <ac:chgData name="GUY Margaux" userId="e01a3446-2140-426a-aa3c-4bc15b164290" providerId="ADAL" clId="{7AFC4CB2-11F9-4322-A78D-542613F9A735}" dt="2024-07-17T09:12:59.179" v="3397" actId="478"/>
          <ac:picMkLst>
            <pc:docMk/>
            <pc:sldMk cId="102336799" sldId="318"/>
            <ac:picMk id="17" creationId="{408F151A-7623-4D11-9790-90A96FDF1151}"/>
          </ac:picMkLst>
        </pc:picChg>
        <pc:picChg chg="add del mod">
          <ac:chgData name="GUY Margaux" userId="e01a3446-2140-426a-aa3c-4bc15b164290" providerId="ADAL" clId="{7AFC4CB2-11F9-4322-A78D-542613F9A735}" dt="2024-07-17T09:26:07.148" v="3411" actId="478"/>
          <ac:picMkLst>
            <pc:docMk/>
            <pc:sldMk cId="102336799" sldId="318"/>
            <ac:picMk id="19" creationId="{F5F22196-45DB-4F5C-BDD1-076A22B595EB}"/>
          </ac:picMkLst>
        </pc:picChg>
        <pc:cxnChg chg="add del mod">
          <ac:chgData name="GUY Margaux" userId="e01a3446-2140-426a-aa3c-4bc15b164290" providerId="ADAL" clId="{7AFC4CB2-11F9-4322-A78D-542613F9A735}" dt="2024-07-17T12:20:39.170" v="4618" actId="21"/>
          <ac:cxnSpMkLst>
            <pc:docMk/>
            <pc:sldMk cId="102336799" sldId="318"/>
            <ac:cxnSpMk id="1649" creationId="{5CA6911E-7283-477B-9041-8659A9E1A1E0}"/>
          </ac:cxnSpMkLst>
        </pc:cxnChg>
        <pc:cxnChg chg="add del mod">
          <ac:chgData name="GUY Margaux" userId="e01a3446-2140-426a-aa3c-4bc15b164290" providerId="ADAL" clId="{7AFC4CB2-11F9-4322-A78D-542613F9A735}" dt="2024-07-17T12:21:06.301" v="4625" actId="21"/>
          <ac:cxnSpMkLst>
            <pc:docMk/>
            <pc:sldMk cId="102336799" sldId="318"/>
            <ac:cxnSpMk id="1650" creationId="{F5CA0557-BC14-4433-B871-F9B7E69ADAFA}"/>
          </ac:cxnSpMkLst>
        </pc:cxnChg>
      </pc:sldChg>
      <pc:sldChg chg="modSp mod modTransition modNotesTx">
        <pc:chgData name="GUY Margaux" userId="e01a3446-2140-426a-aa3c-4bc15b164290" providerId="ADAL" clId="{7AFC4CB2-11F9-4322-A78D-542613F9A735}" dt="2024-07-17T08:48:52.686" v="3190" actId="20577"/>
        <pc:sldMkLst>
          <pc:docMk/>
          <pc:sldMk cId="3308124219" sldId="319"/>
        </pc:sldMkLst>
        <pc:spChg chg="mod">
          <ac:chgData name="GUY Margaux" userId="e01a3446-2140-426a-aa3c-4bc15b164290" providerId="ADAL" clId="{7AFC4CB2-11F9-4322-A78D-542613F9A735}" dt="2024-07-17T08:40:29.461" v="2517" actId="14100"/>
          <ac:spMkLst>
            <pc:docMk/>
            <pc:sldMk cId="3308124219" sldId="319"/>
            <ac:spMk id="15" creationId="{A574C4C8-4304-47C9-83C4-ADCE74A831F6}"/>
          </ac:spMkLst>
        </pc:spChg>
        <pc:spChg chg="mod">
          <ac:chgData name="GUY Margaux" userId="e01a3446-2140-426a-aa3c-4bc15b164290" providerId="ADAL" clId="{7AFC4CB2-11F9-4322-A78D-542613F9A735}" dt="2024-07-17T08:41:45.278" v="2542" actId="1036"/>
          <ac:spMkLst>
            <pc:docMk/>
            <pc:sldMk cId="3308124219" sldId="319"/>
            <ac:spMk id="19" creationId="{D925B494-5869-4A0D-B801-4D0D919EEB9B}"/>
          </ac:spMkLst>
        </pc:spChg>
        <pc:spChg chg="mod">
          <ac:chgData name="GUY Margaux" userId="e01a3446-2140-426a-aa3c-4bc15b164290" providerId="ADAL" clId="{7AFC4CB2-11F9-4322-A78D-542613F9A735}" dt="2024-07-17T08:41:45.278" v="2542" actId="1036"/>
          <ac:spMkLst>
            <pc:docMk/>
            <pc:sldMk cId="3308124219" sldId="319"/>
            <ac:spMk id="21" creationId="{838111F6-CBAC-437B-8E28-596570EE374E}"/>
          </ac:spMkLst>
        </pc:spChg>
        <pc:picChg chg="mod">
          <ac:chgData name="GUY Margaux" userId="e01a3446-2140-426a-aa3c-4bc15b164290" providerId="ADAL" clId="{7AFC4CB2-11F9-4322-A78D-542613F9A735}" dt="2024-07-17T08:41:45.278" v="2542" actId="1036"/>
          <ac:picMkLst>
            <pc:docMk/>
            <pc:sldMk cId="3308124219" sldId="319"/>
            <ac:picMk id="3" creationId="{754E65FE-FBBA-43FF-B1A2-CBAAC4556A2C}"/>
          </ac:picMkLst>
        </pc:picChg>
        <pc:picChg chg="mod">
          <ac:chgData name="GUY Margaux" userId="e01a3446-2140-426a-aa3c-4bc15b164290" providerId="ADAL" clId="{7AFC4CB2-11F9-4322-A78D-542613F9A735}" dt="2024-07-17T08:41:45.278" v="2542" actId="1036"/>
          <ac:picMkLst>
            <pc:docMk/>
            <pc:sldMk cId="3308124219" sldId="319"/>
            <ac:picMk id="6" creationId="{CB60B514-06DE-4ADB-AF1B-3FBAB218E7CD}"/>
          </ac:picMkLst>
        </pc:picChg>
      </pc:sldChg>
      <pc:sldChg chg="addSp delSp modSp mod modTransition modAnim">
        <pc:chgData name="GUY Margaux" userId="e01a3446-2140-426a-aa3c-4bc15b164290" providerId="ADAL" clId="{7AFC4CB2-11F9-4322-A78D-542613F9A735}" dt="2024-07-18T06:45:11.964" v="9132"/>
        <pc:sldMkLst>
          <pc:docMk/>
          <pc:sldMk cId="3255228697" sldId="321"/>
        </pc:sldMkLst>
        <pc:spChg chg="mod">
          <ac:chgData name="GUY Margaux" userId="e01a3446-2140-426a-aa3c-4bc15b164290" providerId="ADAL" clId="{7AFC4CB2-11F9-4322-A78D-542613F9A735}" dt="2024-07-17T10:13:06.922" v="4271" actId="12789"/>
          <ac:spMkLst>
            <pc:docMk/>
            <pc:sldMk cId="3255228697" sldId="321"/>
            <ac:spMk id="23" creationId="{31DEED91-A696-4B60-87DF-A6588C2F5D84}"/>
          </ac:spMkLst>
        </pc:spChg>
        <pc:spChg chg="mod">
          <ac:chgData name="GUY Margaux" userId="e01a3446-2140-426a-aa3c-4bc15b164290" providerId="ADAL" clId="{7AFC4CB2-11F9-4322-A78D-542613F9A735}" dt="2024-07-17T10:13:14.190" v="4272" actId="164"/>
          <ac:spMkLst>
            <pc:docMk/>
            <pc:sldMk cId="3255228697" sldId="321"/>
            <ac:spMk id="24" creationId="{330E6B5B-471E-4EB8-BE1F-0B98DBDE73DF}"/>
          </ac:spMkLst>
        </pc:spChg>
        <pc:spChg chg="mod">
          <ac:chgData name="GUY Margaux" userId="e01a3446-2140-426a-aa3c-4bc15b164290" providerId="ADAL" clId="{7AFC4CB2-11F9-4322-A78D-542613F9A735}" dt="2024-07-17T10:13:14.190" v="4272" actId="164"/>
          <ac:spMkLst>
            <pc:docMk/>
            <pc:sldMk cId="3255228697" sldId="321"/>
            <ac:spMk id="25" creationId="{0EE7E7A2-7B12-4B16-8C75-CFD77206143D}"/>
          </ac:spMkLst>
        </pc:spChg>
        <pc:spChg chg="del mod">
          <ac:chgData name="GUY Margaux" userId="e01a3446-2140-426a-aa3c-4bc15b164290" providerId="ADAL" clId="{7AFC4CB2-11F9-4322-A78D-542613F9A735}" dt="2024-07-17T10:11:50.925" v="4258" actId="21"/>
          <ac:spMkLst>
            <pc:docMk/>
            <pc:sldMk cId="3255228697" sldId="321"/>
            <ac:spMk id="26" creationId="{E461A0D8-CAA6-4DC2-A6A8-6F6C3EA322E9}"/>
          </ac:spMkLst>
        </pc:spChg>
        <pc:spChg chg="del mod">
          <ac:chgData name="GUY Margaux" userId="e01a3446-2140-426a-aa3c-4bc15b164290" providerId="ADAL" clId="{7AFC4CB2-11F9-4322-A78D-542613F9A735}" dt="2024-07-17T10:11:50.925" v="4258" actId="21"/>
          <ac:spMkLst>
            <pc:docMk/>
            <pc:sldMk cId="3255228697" sldId="321"/>
            <ac:spMk id="27" creationId="{45307465-5CAF-49BA-9DF1-8DB77E988A5B}"/>
          </ac:spMkLst>
        </pc:spChg>
        <pc:spChg chg="mod">
          <ac:chgData name="GUY Margaux" userId="e01a3446-2140-426a-aa3c-4bc15b164290" providerId="ADAL" clId="{7AFC4CB2-11F9-4322-A78D-542613F9A735}" dt="2024-07-17T10:13:06.922" v="4271" actId="12789"/>
          <ac:spMkLst>
            <pc:docMk/>
            <pc:sldMk cId="3255228697" sldId="321"/>
            <ac:spMk id="29" creationId="{521B6A62-CB10-4E4F-B7FE-A211A54D7E44}"/>
          </ac:spMkLst>
        </pc:spChg>
        <pc:spChg chg="del">
          <ac:chgData name="GUY Margaux" userId="e01a3446-2140-426a-aa3c-4bc15b164290" providerId="ADAL" clId="{7AFC4CB2-11F9-4322-A78D-542613F9A735}" dt="2024-07-17T10:11:40.428" v="4257" actId="478"/>
          <ac:spMkLst>
            <pc:docMk/>
            <pc:sldMk cId="3255228697" sldId="321"/>
            <ac:spMk id="36" creationId="{04F0D211-705F-452B-A2F6-34D7512C8A6B}"/>
          </ac:spMkLst>
        </pc:spChg>
        <pc:spChg chg="mod">
          <ac:chgData name="GUY Margaux" userId="e01a3446-2140-426a-aa3c-4bc15b164290" providerId="ADAL" clId="{7AFC4CB2-11F9-4322-A78D-542613F9A735}" dt="2024-07-17T10:13:18.390" v="4273" actId="164"/>
          <ac:spMkLst>
            <pc:docMk/>
            <pc:sldMk cId="3255228697" sldId="321"/>
            <ac:spMk id="38" creationId="{E163A9B1-1E80-47A1-9C09-EFA15A28C8C7}"/>
          </ac:spMkLst>
        </pc:spChg>
        <pc:spChg chg="del">
          <ac:chgData name="GUY Margaux" userId="e01a3446-2140-426a-aa3c-4bc15b164290" providerId="ADAL" clId="{7AFC4CB2-11F9-4322-A78D-542613F9A735}" dt="2024-07-17T10:11:40.428" v="4257" actId="478"/>
          <ac:spMkLst>
            <pc:docMk/>
            <pc:sldMk cId="3255228697" sldId="321"/>
            <ac:spMk id="41" creationId="{8BCBB68C-3DE4-464C-9F33-F89F764F6650}"/>
          </ac:spMkLst>
        </pc:spChg>
        <pc:spChg chg="del">
          <ac:chgData name="GUY Margaux" userId="e01a3446-2140-426a-aa3c-4bc15b164290" providerId="ADAL" clId="{7AFC4CB2-11F9-4322-A78D-542613F9A735}" dt="2024-07-17T08:50:01.707" v="3301" actId="478"/>
          <ac:spMkLst>
            <pc:docMk/>
            <pc:sldMk cId="3255228697" sldId="321"/>
            <ac:spMk id="42" creationId="{62E34B88-DB7C-4942-AEED-34F28E813AF8}"/>
          </ac:spMkLst>
        </pc:spChg>
        <pc:spChg chg="mod">
          <ac:chgData name="GUY Margaux" userId="e01a3446-2140-426a-aa3c-4bc15b164290" providerId="ADAL" clId="{7AFC4CB2-11F9-4322-A78D-542613F9A735}" dt="2024-07-17T10:12:10.932" v="4261"/>
          <ac:spMkLst>
            <pc:docMk/>
            <pc:sldMk cId="3255228697" sldId="321"/>
            <ac:spMk id="46" creationId="{089B28D6-5F08-4F5A-873C-810BA5E6907F}"/>
          </ac:spMkLst>
        </pc:spChg>
        <pc:spChg chg="add mod">
          <ac:chgData name="GUY Margaux" userId="e01a3446-2140-426a-aa3c-4bc15b164290" providerId="ADAL" clId="{7AFC4CB2-11F9-4322-A78D-542613F9A735}" dt="2024-07-17T10:14:21.268" v="4316" actId="20577"/>
          <ac:spMkLst>
            <pc:docMk/>
            <pc:sldMk cId="3255228697" sldId="321"/>
            <ac:spMk id="47" creationId="{4C8F4DCB-73ED-4397-996C-A75441F033A2}"/>
          </ac:spMkLst>
        </pc:spChg>
        <pc:spChg chg="add mod">
          <ac:chgData name="GUY Margaux" userId="e01a3446-2140-426a-aa3c-4bc15b164290" providerId="ADAL" clId="{7AFC4CB2-11F9-4322-A78D-542613F9A735}" dt="2024-07-17T10:15:21.971" v="4385" actId="14100"/>
          <ac:spMkLst>
            <pc:docMk/>
            <pc:sldMk cId="3255228697" sldId="321"/>
            <ac:spMk id="48" creationId="{B21F3AD3-8426-4051-908D-470EC720307D}"/>
          </ac:spMkLst>
        </pc:spChg>
        <pc:grpChg chg="add mod">
          <ac:chgData name="GUY Margaux" userId="e01a3446-2140-426a-aa3c-4bc15b164290" providerId="ADAL" clId="{7AFC4CB2-11F9-4322-A78D-542613F9A735}" dt="2024-07-17T10:15:28.422" v="4386" actId="465"/>
          <ac:grpSpMkLst>
            <pc:docMk/>
            <pc:sldMk cId="3255228697" sldId="321"/>
            <ac:grpSpMk id="2" creationId="{56A6FAFA-93D8-48D5-91E7-62E64DB05843}"/>
          </ac:grpSpMkLst>
        </pc:grpChg>
        <pc:grpChg chg="mod">
          <ac:chgData name="GUY Margaux" userId="e01a3446-2140-426a-aa3c-4bc15b164290" providerId="ADAL" clId="{7AFC4CB2-11F9-4322-A78D-542613F9A735}" dt="2024-07-17T10:13:14.190" v="4272" actId="164"/>
          <ac:grpSpMkLst>
            <pc:docMk/>
            <pc:sldMk cId="3255228697" sldId="321"/>
            <ac:grpSpMk id="6" creationId="{A7CA143F-6B3D-4538-B08C-F187C1971562}"/>
          </ac:grpSpMkLst>
        </pc:grpChg>
        <pc:grpChg chg="del mod">
          <ac:chgData name="GUY Margaux" userId="e01a3446-2140-426a-aa3c-4bc15b164290" providerId="ADAL" clId="{7AFC4CB2-11F9-4322-A78D-542613F9A735}" dt="2024-07-17T10:11:50.925" v="4258" actId="21"/>
          <ac:grpSpMkLst>
            <pc:docMk/>
            <pc:sldMk cId="3255228697" sldId="321"/>
            <ac:grpSpMk id="12" creationId="{A8C94771-8088-4DA1-BD95-33B98249757E}"/>
          </ac:grpSpMkLst>
        </pc:grpChg>
        <pc:grpChg chg="mod">
          <ac:chgData name="GUY Margaux" userId="e01a3446-2140-426a-aa3c-4bc15b164290" providerId="ADAL" clId="{7AFC4CB2-11F9-4322-A78D-542613F9A735}" dt="2024-07-17T10:13:18.390" v="4273" actId="164"/>
          <ac:grpSpMkLst>
            <pc:docMk/>
            <pc:sldMk cId="3255228697" sldId="321"/>
            <ac:grpSpMk id="13" creationId="{5F74693F-3CA9-4064-B68E-317FD1A31B2F}"/>
          </ac:grpSpMkLst>
        </pc:grpChg>
        <pc:grpChg chg="add mod">
          <ac:chgData name="GUY Margaux" userId="e01a3446-2140-426a-aa3c-4bc15b164290" providerId="ADAL" clId="{7AFC4CB2-11F9-4322-A78D-542613F9A735}" dt="2024-07-17T10:13:18.390" v="4273" actId="164"/>
          <ac:grpSpMkLst>
            <pc:docMk/>
            <pc:sldMk cId="3255228697" sldId="321"/>
            <ac:grpSpMk id="14" creationId="{D45D54BF-9055-44BB-B29C-64FAD0BF0809}"/>
          </ac:grpSpMkLst>
        </pc:grpChg>
        <pc:grpChg chg="add mod">
          <ac:chgData name="GUY Margaux" userId="e01a3446-2140-426a-aa3c-4bc15b164290" providerId="ADAL" clId="{7AFC4CB2-11F9-4322-A78D-542613F9A735}" dt="2024-07-17T10:13:24.001" v="4274" actId="164"/>
          <ac:grpSpMkLst>
            <pc:docMk/>
            <pc:sldMk cId="3255228697" sldId="321"/>
            <ac:grpSpMk id="15" creationId="{6926A678-4C9A-4DD8-84D5-4152B3209AAA}"/>
          </ac:grpSpMkLst>
        </pc:grpChg>
        <pc:grpChg chg="add mod">
          <ac:chgData name="GUY Margaux" userId="e01a3446-2140-426a-aa3c-4bc15b164290" providerId="ADAL" clId="{7AFC4CB2-11F9-4322-A78D-542613F9A735}" dt="2024-07-17T10:13:24.001" v="4274" actId="164"/>
          <ac:grpSpMkLst>
            <pc:docMk/>
            <pc:sldMk cId="3255228697" sldId="321"/>
            <ac:grpSpMk id="43" creationId="{F6C62488-D65D-4C53-8D7F-760C42C2DC99}"/>
          </ac:grpSpMkLst>
        </pc:grpChg>
        <pc:picChg chg="mod">
          <ac:chgData name="GUY Margaux" userId="e01a3446-2140-426a-aa3c-4bc15b164290" providerId="ADAL" clId="{7AFC4CB2-11F9-4322-A78D-542613F9A735}" dt="2024-07-17T10:12:10.932" v="4261"/>
          <ac:picMkLst>
            <pc:docMk/>
            <pc:sldMk cId="3255228697" sldId="321"/>
            <ac:picMk id="45" creationId="{6119E71B-E5D4-42FA-8B06-F8697B41AFC3}"/>
          </ac:picMkLst>
        </pc:picChg>
      </pc:sldChg>
      <pc:sldChg chg="addSp delSp modSp mod ord modTransition addAnim delAnim modAnim">
        <pc:chgData name="GUY Margaux" userId="e01a3446-2140-426a-aa3c-4bc15b164290" providerId="ADAL" clId="{7AFC4CB2-11F9-4322-A78D-542613F9A735}" dt="2024-07-18T07:28:42.578" v="10095"/>
        <pc:sldMkLst>
          <pc:docMk/>
          <pc:sldMk cId="2608804224" sldId="322"/>
        </pc:sldMkLst>
        <pc:spChg chg="add mod">
          <ac:chgData name="GUY Margaux" userId="e01a3446-2140-426a-aa3c-4bc15b164290" providerId="ADAL" clId="{7AFC4CB2-11F9-4322-A78D-542613F9A735}" dt="2024-07-18T07:24:51.281" v="10059" actId="207"/>
          <ac:spMkLst>
            <pc:docMk/>
            <pc:sldMk cId="2608804224" sldId="322"/>
            <ac:spMk id="2" creationId="{9284718F-79AB-402B-BC26-58BB0215AFEE}"/>
          </ac:spMkLst>
        </pc:spChg>
        <pc:spChg chg="mod ord">
          <ac:chgData name="GUY Margaux" userId="e01a3446-2140-426a-aa3c-4bc15b164290" providerId="ADAL" clId="{7AFC4CB2-11F9-4322-A78D-542613F9A735}" dt="2024-07-17T16:13:14.766" v="9010" actId="167"/>
          <ac:spMkLst>
            <pc:docMk/>
            <pc:sldMk cId="2608804224" sldId="322"/>
            <ac:spMk id="7" creationId="{4C71BB89-F768-41D4-8301-E8457A91824E}"/>
          </ac:spMkLst>
        </pc:spChg>
        <pc:spChg chg="mod">
          <ac:chgData name="GUY Margaux" userId="e01a3446-2140-426a-aa3c-4bc15b164290" providerId="ADAL" clId="{7AFC4CB2-11F9-4322-A78D-542613F9A735}" dt="2024-07-16T13:46:56.746" v="72" actId="2711"/>
          <ac:spMkLst>
            <pc:docMk/>
            <pc:sldMk cId="2608804224" sldId="322"/>
            <ac:spMk id="8" creationId="{B080B77C-D6F2-45C6-BE9E-BB3E7AD9209B}"/>
          </ac:spMkLst>
        </pc:spChg>
        <pc:spChg chg="mod">
          <ac:chgData name="GUY Margaux" userId="e01a3446-2140-426a-aa3c-4bc15b164290" providerId="ADAL" clId="{7AFC4CB2-11F9-4322-A78D-542613F9A735}" dt="2024-07-16T13:46:56.746" v="72" actId="2711"/>
          <ac:spMkLst>
            <pc:docMk/>
            <pc:sldMk cId="2608804224" sldId="322"/>
            <ac:spMk id="9" creationId="{3EE650A0-10D4-4A4D-9778-A8F4D39B0E2D}"/>
          </ac:spMkLst>
        </pc:spChg>
        <pc:spChg chg="del mod">
          <ac:chgData name="GUY Margaux" userId="e01a3446-2140-426a-aa3c-4bc15b164290" providerId="ADAL" clId="{7AFC4CB2-11F9-4322-A78D-542613F9A735}" dt="2024-07-16T14:07:29.702" v="274" actId="478"/>
          <ac:spMkLst>
            <pc:docMk/>
            <pc:sldMk cId="2608804224" sldId="322"/>
            <ac:spMk id="10" creationId="{5C8D63F7-43F9-4F16-B5DD-0B23249FC43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2" creationId="{923C9438-6B74-4055-A35C-074D2DEBD6D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3" creationId="{9F8E0C80-A48D-41EF-B102-ED5170F73C6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4" creationId="{61A6CBF7-2AC6-459E-9BE2-BBA3BFF1295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5" creationId="{11FA3578-8198-4FB4-B245-4E5769EACBF4}"/>
          </ac:spMkLst>
        </pc:spChg>
        <pc:spChg chg="del mod">
          <ac:chgData name="GUY Margaux" userId="e01a3446-2140-426a-aa3c-4bc15b164290" providerId="ADAL" clId="{7AFC4CB2-11F9-4322-A78D-542613F9A735}" dt="2024-07-16T14:09:13.848" v="292" actId="478"/>
          <ac:spMkLst>
            <pc:docMk/>
            <pc:sldMk cId="2608804224" sldId="322"/>
            <ac:spMk id="16" creationId="{D38F170F-5655-4234-8CAB-632B032560C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7" creationId="{617D291D-D293-4073-9A99-1474A627E3A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8" creationId="{B98085FA-B7D3-4702-8666-A91918A2F5C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9" creationId="{2EABF70B-9600-453D-BEDA-76304D3A2F7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0" creationId="{2929AA65-E66F-4A40-831A-670C6D7E02F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1" creationId="{195A26AF-8567-496D-BDC4-28928151556D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2" creationId="{3D60CDDF-B527-46C6-AAC9-9F43B2A522C7}"/>
          </ac:spMkLst>
        </pc:spChg>
        <pc:spChg chg="mod">
          <ac:chgData name="GUY Margaux" userId="e01a3446-2140-426a-aa3c-4bc15b164290" providerId="ADAL" clId="{7AFC4CB2-11F9-4322-A78D-542613F9A735}" dt="2024-07-16T13:46:56.746" v="72" actId="2711"/>
          <ac:spMkLst>
            <pc:docMk/>
            <pc:sldMk cId="2608804224" sldId="322"/>
            <ac:spMk id="23" creationId="{31DEED91-A696-4B60-87DF-A6588C2F5D8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4" creationId="{447F6051-5C63-40F3-823E-CE779AF67885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5" creationId="{D428D1DE-BD9F-4C75-A39C-2850B55D628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6" creationId="{01CE843B-C8EB-4F65-A7DB-EBCC1F24E18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7" creationId="{96B66251-B8CA-4267-9AC1-54302A7F2CE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8" creationId="{654DFB1C-8B6B-43B4-B10D-E39BC1601CA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9" creationId="{84E8B9AD-40E3-48D2-A7A6-6EA7827C80C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0" creationId="{BF737FF5-C43D-4223-84FD-1258134995D7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1" creationId="{5BAFF340-7282-4A3E-825C-40B82E47E9D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2" creationId="{AB258DD0-AE40-49A5-B50B-72262157889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3" creationId="{D22830B7-AA45-4F0F-BE7A-D945594946FD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4" creationId="{BF2BA7E2-1595-4F89-9AFB-D7E7B2ED159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5" creationId="{13CFB43E-751A-4368-AEE8-3AAD70E9BAD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6" creationId="{F3AE0388-A1FB-44A1-8B2F-4A6A0776B51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7" creationId="{3DD4C775-0E43-4CD2-9A4D-2A7B51AF801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8" creationId="{CF95F90D-DD7A-4B2F-9B91-C751310455E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9" creationId="{E169FDD6-EF08-42AE-8135-FD25073A2B6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0" creationId="{22B73195-A96F-44AC-B6CC-27A98B66A44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1" creationId="{BF5C7454-F4B5-433F-B56C-FAEA36CFA10F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2" creationId="{0EDFEBC2-D5C0-4CBE-9F4B-B4DD2EFB3AB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3" creationId="{E1AD6A0A-1BCE-48E3-B8DB-9D1DDA28ACA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4" creationId="{938C24B3-09BF-467D-92D7-21CDDE047F3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5" creationId="{A00CD323-0CF5-4A18-859E-36F55A2E2A9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6" creationId="{BB6E8310-36C4-44CE-AEFE-36208EE2219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7" creationId="{A23CA3E8-D8B5-4B47-B557-4F15B452068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8" creationId="{67962938-DA65-4064-98A2-25732F792FC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9" creationId="{8A0A20FA-75F8-4CAC-BCBE-CB773A15CDC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0" creationId="{B94895E1-D842-47C3-82F7-415F3EA7D5F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1" creationId="{A2461CBE-4AAA-46F5-BCB2-26D4E1259A9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2" creationId="{EBD44271-AFB3-4C28-BD0A-77B6BB8A5CA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3" creationId="{9375D470-78D2-4F69-B45C-0BD4CB1842F5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4" creationId="{E2943B2F-380D-4CBE-BD62-5901C2ECA0E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5" creationId="{FC1BF93E-B2B9-4F4B-8687-9DDF3AA83EF7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6" creationId="{7B8887C7-9B56-41E7-A3D4-F8FC6183BF9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7" creationId="{26CBC06E-291F-4792-9A78-FB00E9D780B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8" creationId="{E1C17A0E-A441-4774-99DE-E63BE6D6428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9" creationId="{DC9BD8AA-E2D0-4334-BEFF-A951491F50FD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60" creationId="{907BF0B3-0DA5-4BEC-9040-B6EDE883A94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61" creationId="{AED2AF07-AC04-48BC-BA23-2510A4E05B2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62" creationId="{22EC8B8E-2C05-47DB-91A7-BABFCA9A364D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63" creationId="{796E5830-9066-4E88-A7AC-20E16A6225A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64" creationId="{4E706253-AFB4-4FA8-976B-1F320197A31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65" creationId="{C3295EF0-9268-4BE7-A187-23F34E02C33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66" creationId="{FC2E5CB8-A393-4EB7-BBC1-4D9D2750AD85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67" creationId="{15851F6B-EC05-43AE-925C-D7D1E7D2204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68" creationId="{6DAE9FCA-0BCF-493C-BCCA-2C75A2C3A1B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69" creationId="{66A4ECCF-395E-41DB-B480-5C730ADBF41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70" creationId="{92E649D4-D9F7-45B6-993B-491155B480E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71" creationId="{80B6C359-A891-4769-92A7-95101CAAF75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72" creationId="{D70DBDFD-9B90-4035-A3D8-EAC41D3E30A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73" creationId="{F43DE3F7-43A6-4DB7-8B5E-B0152A4D9C5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74" creationId="{725E25BD-CCE0-4D8D-9E98-F9CB209B087F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75" creationId="{122370D9-B949-460A-A420-A3E1C7BB6CE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76" creationId="{43BFECA7-6029-4316-9E82-9B15DB9CE67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77" creationId="{EF77CADE-B0F6-43E6-AF6C-BC0FC0AFF0E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78" creationId="{59FC14E2-5D26-4940-B591-32A3FA916C5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79" creationId="{94BE3F79-6411-4B04-B34F-4BE52048687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80" creationId="{855DAB35-653B-4FF3-8849-0BB5D3DF752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81" creationId="{FE241335-606D-4619-9972-B67577FE432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82" creationId="{A87594DF-A173-4C88-9FCE-C5038DC901DF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83" creationId="{ACBFB3BE-3E60-49C6-843B-AA564788DD4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84" creationId="{FEFA8A6C-2C2C-4497-9900-A99D8B61B4E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85" creationId="{308482A9-6E7C-40A9-A22B-8F5B17BD649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86" creationId="{69D6F957-8078-4496-9A5F-27FC40657A4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87" creationId="{E989FAF9-5090-441A-B163-D2AB944082A5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88" creationId="{2CAC5D26-3C44-4C2E-A93F-C504967C367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89" creationId="{479C2A05-CBBD-4F79-90F4-8A7A0524CF5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90" creationId="{C45D9133-3806-4CA9-A3C4-7A290385B7F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91" creationId="{DA9B59F3-F3CE-4487-900F-AB8C02E4D02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92" creationId="{C7E86110-93DF-4018-B91C-2478CA88D98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93" creationId="{46E2C1BA-7500-414B-A873-D4AB081E5BF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94" creationId="{337F6B46-FDA2-4553-AA03-9192E461B10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95" creationId="{A3FC1F9E-36BD-4DDD-8061-107484538CB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96" creationId="{AC1FDEA3-F973-4311-85F2-C2574E59050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97" creationId="{22B951C9-4F85-49E2-A5DC-A0617E1CB07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98" creationId="{631D5F2F-06A0-405D-8772-5C4291C1FCB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99" creationId="{B9B4437F-033A-4464-8328-3283F661CC3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00" creationId="{84BF2242-C242-4DDD-98B2-E23F2DFE182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01" creationId="{0815F87E-30B1-480D-B1A6-649F580D1D9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02" creationId="{A94C4D7E-B446-417F-9FAB-4600285159EF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03" creationId="{79C7C559-85D8-407D-BB04-179F9FA9929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04" creationId="{8CE10022-75D9-4010-8A19-741248832CCD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05" creationId="{99CBF3C5-AEA1-4802-B9E3-458D4EFA4C77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06" creationId="{D8091C2D-7282-4A2C-9987-BAFB8DD1DCDD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07" creationId="{C33CF099-4C63-4D17-A725-376A17A97F6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08" creationId="{433DE18B-54DD-4121-8156-E24D9EC2362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09" creationId="{9BCBAFA3-55CE-4BED-9A29-22B1A7F4638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10" creationId="{27B9E5CD-A413-48D2-AA27-2FC8E23288D5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11" creationId="{9C4AF1CF-D9BA-49A6-9345-4C196891579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12" creationId="{A342823B-912B-4F5E-B860-A6281F9B8A6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13" creationId="{94E80D82-4B19-4CAA-A297-AD221DA59AD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14" creationId="{F6274DF8-CB7D-47ED-983E-2DD1B2D0FE6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15" creationId="{715BBE7C-41CB-45D5-A785-DAD9119231C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16" creationId="{09BAC909-83FC-438F-B44A-72E5AC02E0B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17" creationId="{E55C4342-3413-4BEC-B09E-EF960AF4954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18" creationId="{8557FDC7-ED32-4542-A9AC-8A150EB45E6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19" creationId="{BCBD3670-4D87-4E01-ABFF-0BAC0FF7226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20" creationId="{32E28729-3094-4409-A28D-8A31085F11C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21" creationId="{2590A26B-A118-469A-ADAD-95FFB30338ED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22" creationId="{2327864A-3848-48F7-921F-4417A5EA1AD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23" creationId="{2F6C662C-5169-4010-92E2-9445D44A9AF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24" creationId="{8257D163-8819-425C-80AF-C3BE0B9F995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25" creationId="{10455126-D7CC-4142-BD0B-919FD441BDE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26" creationId="{3ED18319-4256-4A55-B92E-9F2EBEA397A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27" creationId="{5BF488EE-C2EE-4D74-A231-6611BF676847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28" creationId="{19CA9EAB-429B-4F3A-BE87-FEBC6CB1779F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29" creationId="{A40716E1-91E6-4EA7-8456-74A8B3F6CAB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30" creationId="{5CDC27A2-52C0-4818-A7B2-950773D8A9B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31" creationId="{B5402168-C499-4E90-87EE-7BF6A9C278A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32" creationId="{81E8E8CE-C9F6-46A3-93B3-4C3CF18B4A2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33" creationId="{1DBFE609-805E-4A60-A9B4-B3BB47965EA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34" creationId="{05E597D8-E74A-45CB-86C9-A3A6AC6B264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35" creationId="{D77F508D-D8AC-45A5-B518-4CB7D82332F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36" creationId="{C5B05978-E27A-4ADA-B2A9-F1EFCF0F143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37" creationId="{64C4095D-D039-43C9-8D3D-4F8A87AA5D1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38" creationId="{DAAE400E-B313-4C06-A4C2-47451C0DAAD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39" creationId="{968DBFD6-C98F-4FC7-9493-0C84C6E8E347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40" creationId="{A02D68F2-8793-4A42-BC1A-0B60E90FDBD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41" creationId="{202B6B59-8D7F-4132-9830-B96B182FA3D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42" creationId="{3D3EFCC7-D692-4249-9EF1-D0A74F7A524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43" creationId="{B4CBD4D6-04D8-4FC8-87EE-75975B330BD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44" creationId="{06D2F2E0-3967-464D-B818-A9FBC443C28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45" creationId="{8F1DB030-7273-4B8E-8A25-F428659754F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46" creationId="{81344C27-77A7-4F31-A7F8-599005CD395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47" creationId="{38A1AE90-8A52-4B31-BD7B-36249B3EDA0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48" creationId="{5AF6F0DB-37BF-4D8D-A5B5-430B4C6E862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49" creationId="{A9050AC0-B4E8-42BB-9C1D-EBFC987228D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50" creationId="{AA244247-9BBE-42C8-BB15-43107C04334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51" creationId="{FA724AE4-1DDB-4ABD-A8B4-4BE8A2D75A3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52" creationId="{2755A2EC-750E-4AC9-856F-93DC07CC32E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53" creationId="{0EEFF96E-D1BD-423D-85E4-F0132835EBA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54" creationId="{08517E6F-71A1-458D-9091-F3C0567EF9A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55" creationId="{D31A0AE0-D780-4F01-880F-778F27691467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56" creationId="{D42C7C92-5645-48A6-AB31-6318E8998F7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57" creationId="{C7439745-DA0C-4B5D-AFC4-0F56353D591F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58" creationId="{974B5946-F8F4-41BD-9899-CC6EBD12E38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59" creationId="{E0FEEBAA-4C8F-40E4-A66D-83654FC4575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60" creationId="{BCD26CC1-A3DA-406A-AABD-07776308029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61" creationId="{207B266C-EDBD-4E60-ACDB-3F3027EB9C9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62" creationId="{4CE1A058-53AC-4059-AF85-CA8DA0847B8F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63" creationId="{F79116F4-A27F-46C8-AE43-47AC8B3647C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64" creationId="{F14014E1-5326-4EFE-87BD-37B66F69772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65" creationId="{E56B3C3B-442B-46AE-B36E-5DFD18E5263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66" creationId="{E8654FBE-DA44-4430-8034-C6C6CAD544DF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67" creationId="{32A87059-4A63-498E-ADB5-242684FAF365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68" creationId="{34A46F51-9313-457D-AAE1-C9FDBF1D092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69" creationId="{6DD0649E-44F5-4DB8-A7AA-FF895726822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70" creationId="{D4686F06-CB0F-4873-95B0-D4F7D41CC27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71" creationId="{82ED79CD-CBCC-44BA-ACCF-E42B2C75FDB5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72" creationId="{9D292767-F6B5-4B7F-8E9C-D44CE4A9C10F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73" creationId="{C37DAF98-BDB4-431F-90CE-0175091743E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74" creationId="{4323E4A2-0D74-4AF8-8812-27E70F1C4E3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75" creationId="{B8C2530C-EA67-48F7-956F-CD5F6425D755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76" creationId="{62825C73-AC67-440B-9C51-BF628C9F9E1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77" creationId="{87DC7646-CE7A-4E76-B768-371AFC0EFEF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78" creationId="{52528824-F02F-4484-8C47-4DE41EE6F7D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79" creationId="{167907AB-6EE4-404A-BA2F-4E733B1E723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80" creationId="{91057A46-800F-4217-AEF5-A5B63A2ADB77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81" creationId="{84742FCD-FF19-4822-9B79-CB2A7C62BB3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82" creationId="{686C60A8-9E6A-4F09-8B8B-D1ADAFAD61C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83" creationId="{B76346F2-B16D-496B-9BF9-D7D43EABD6B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84" creationId="{5FA77BB7-D95D-456A-BB0F-061B150C9545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85" creationId="{BABA2367-255C-404A-94E9-D7BD6CDFC14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86" creationId="{90EFA08D-18B5-4B60-AB83-7BC762F1965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87" creationId="{88C6F85F-1E56-4732-B473-76C45683EA3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88" creationId="{B3B6C8A1-4E81-4ADE-8C16-9308BC74057D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89" creationId="{E12FD002-9C47-4477-BD3E-86D72DC2204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90" creationId="{559589F9-BF78-4F98-AB18-B8E0D50B408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91" creationId="{465185B6-860D-46E9-8080-62FD3F7F7ED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92" creationId="{C2CA0CF3-0E6A-4923-966F-63773789910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93" creationId="{E283389B-57B4-4E10-942B-8976B65F192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94" creationId="{0E5880ED-5648-4716-8C48-9DDA8333EBA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95" creationId="{A90B5383-A6EF-41EC-AD5E-3D8E5A6BB46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96" creationId="{7BCCBF33-B8EE-436D-9FD4-05D2BF50708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97" creationId="{94E07629-2552-4BAB-B1A0-0B5FA3D55FC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98" creationId="{568CB5CD-533A-4B42-B0BB-8C78398EA3B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199" creationId="{8DF27B0E-3C9F-462F-90A7-F6F4C3F5B3C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00" creationId="{F9A1BCF5-E24A-48DA-BC04-8A2D9C95EA1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01" creationId="{23DD0214-7EDE-4CDC-BA3C-F1AF9C761D2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02" creationId="{27FB9BF1-BCC8-40C8-B40E-BE1E1A2D1D3F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03" creationId="{864178CA-E6B7-40E7-827D-1EDD53C0A2F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04" creationId="{F7C05DD3-D770-4F87-8DFB-7B8901470C1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05" creationId="{5D7ED7A0-0896-4524-95A1-A4BBE9EEB46D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06" creationId="{28313BEC-2CB5-48CA-9322-D5F2049A21B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07" creationId="{70B8B6A4-8668-44FF-811C-7426E1D9143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08" creationId="{01E0998D-AF01-4C8D-A010-8358B342E79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09" creationId="{98158FDB-0222-447F-9491-9A04DD2C19C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10" creationId="{70E887CD-732B-4C8B-AC77-415113BBA67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11" creationId="{09438610-D77F-41DD-84FB-64D6ACBD085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12" creationId="{47711A95-FEF3-48F8-8989-FA39579ABC35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13" creationId="{456F441C-6EC6-4CBB-B491-5F5705D2D96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14" creationId="{75FA1A57-6249-42F3-AD7A-ACCE3D5C77F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15" creationId="{4410C191-7C6A-4A73-928E-128599BBF1F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16" creationId="{D0D92291-C2C1-40BD-9A2E-70C5ACF49A2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17" creationId="{A42A31A7-193D-4D76-98DC-8A40D0D9C9E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18" creationId="{BAB92A66-26D1-4BC4-9C2F-AF082114BB9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19" creationId="{E9AF9F5B-C7BC-4A8E-868C-D9D74A74EFE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20" creationId="{800501B7-88BE-4F1A-ABD0-89513FFFB21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21" creationId="{041A260C-98EF-43B5-BE8D-87B05C1E003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22" creationId="{E24F0BD7-9323-473F-AD09-725918785A0D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23" creationId="{F2AAF9AC-B9E5-43C2-8A2E-760BC01F26E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24" creationId="{F85190B2-3B5B-4871-8EC6-745C3A3A50B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25" creationId="{E2D43724-BB6B-476F-B225-7E334C7171B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26" creationId="{9D7100B6-C2C7-4A79-945A-681452FD098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27" creationId="{AE1CDAF7-E4AB-4631-8F54-826721DCAC6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28" creationId="{5236B2FA-DC6F-4398-8BF4-BDE876A9264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29" creationId="{614B5B00-1AB0-4F7E-A9A2-E2B77286BCB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30" creationId="{3FAEBA48-EFA8-4DC7-8C57-8568EF7A03E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31" creationId="{D0602F59-E055-4A19-B8CC-56A62E0C505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32" creationId="{D778B4C1-79B7-4126-B335-C7764D12730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33" creationId="{8A3B4FF5-7889-4EEF-B000-F39F4FFA9BE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34" creationId="{9DD30B40-122D-4AEB-B364-7AFD119E007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35" creationId="{731C8582-BD31-4DAB-9298-8451CBF538A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36" creationId="{9FEC22B6-A2A1-4A15-86DA-D75BA52565A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37" creationId="{2B9FB9EB-3208-4467-800B-77EDD7A8B4A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38" creationId="{202B36DC-8439-4EB5-B48F-35D453603C8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39" creationId="{C4398442-372E-4145-B454-FA663144DDDD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40" creationId="{CDD1E60A-3AE1-4564-BB70-C428E3AD433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41" creationId="{1BB5D23E-9737-4BD9-98DC-FC1C6EAFFCF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42" creationId="{924410F0-3691-4268-9C82-1BDE66D1AE9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43" creationId="{7A62A55E-319A-4B83-8932-3E8EEC6F643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44" creationId="{FFF3751C-4D1E-4D01-BCE7-FEC3B304100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45" creationId="{DE044C82-5326-42A5-B947-54C78E265CB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46" creationId="{54B293E3-02F8-4981-B15D-FB10F11FFDE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47" creationId="{88041C84-98E2-4A81-A53C-BC754823CCF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48" creationId="{7B578F08-F1BA-4110-929B-786581FDF7D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49" creationId="{C9ACBDAD-D782-4EB6-AA23-DAD4E679CB7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50" creationId="{986368D6-9A24-4D5E-8835-BAE11775998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51" creationId="{6E415318-9411-4A3A-9786-F3D636F7CD0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52" creationId="{C9CDBB19-6D07-430E-B5D6-31BE02D5017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53" creationId="{9F6E4CA5-611A-4D4A-B980-96F720C6A315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54" creationId="{99F735DC-73C4-4E37-AA8B-E7B63F0A101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55" creationId="{13A6F657-0A49-49D2-B3F9-8450D31B327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56" creationId="{65AC0FFE-7A7F-453A-8BE3-859AE76D5FD7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57" creationId="{BECB0BAB-BF20-4B93-8174-8B20CB00888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58" creationId="{E98FB10A-D0D8-4BDC-9352-32C75F26787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59" creationId="{CF59D8AE-365B-4693-B5CE-20F17D06B5A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60" creationId="{DF20D867-3870-4EB3-BCF8-6D45DF61F82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61" creationId="{5B3BB6F0-8852-4F5A-90E5-DD468368F9B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62" creationId="{33C0F44B-0B8B-41F4-B57C-299B002AE56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63" creationId="{301EAA5C-BA4B-4E87-829E-5AF87C35E01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64" creationId="{255913DE-F66D-4698-A46A-209E022B693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65" creationId="{FC0B4F1E-80EA-4609-9B9E-D8ECEF63002D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66" creationId="{6A6A93A9-6D02-4743-B3A3-404EA91EE4DD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67" creationId="{B51DC39B-5FD8-491E-9379-2721C50CDF1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68" creationId="{05AB47B6-947A-4673-BAC2-98AB8970E89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69" creationId="{2EDCE4E0-BD7B-414A-90DC-9DC44765FF9F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70" creationId="{E8B2C60F-1934-42F5-94F0-03D96A6E3D8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71" creationId="{27EAD3B8-E8D4-4E82-BD65-48069DF9AAC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72" creationId="{F57436DF-D08C-49DE-BFAA-EC9B4788C3E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73" creationId="{B7B1E7D9-ECEE-480E-8A1C-BC18B1ACCA6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74" creationId="{7DD24AB4-6BCF-42DA-91F4-BA7104B2526D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75" creationId="{5404EDCB-EBC9-43A7-A97C-C1117D58AF5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76" creationId="{12A6A034-506A-4BBD-976B-B0622DF793C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77" creationId="{EE01901A-7D0F-48C5-A5D0-189BF9F7FDA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78" creationId="{4BD799A5-9BAD-4F85-A2C8-5396C1DAB9B5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79" creationId="{8DCC4E88-B4D2-40F2-ADEF-44D9AEF4BEB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80" creationId="{DB0A066D-7A89-42A4-8AF5-2B4F338AB9E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81" creationId="{0100D5D9-3275-4E85-B4B2-A1FECE3B7A6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82" creationId="{D852C959-0164-4FC7-AFA9-805456884C7D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83" creationId="{300D8DFC-A4EC-4AA1-AA54-EC106B105367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84" creationId="{DB7426F7-4715-40CB-8BEE-BC43E0AF8D8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85" creationId="{64C272E8-A888-42FC-A51A-86BA4842C30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86" creationId="{0A1F1202-EF0E-4E79-A10A-7069655113F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87" creationId="{ADB259CB-B53E-426E-BABF-A4B457ABEB1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88" creationId="{E8460965-6A6E-469F-8A74-A723A5D3125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89" creationId="{EA507B6F-CADB-4B5F-813F-67B4851FC50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90" creationId="{CB6BE3E0-391C-4E8C-A62F-CB56E777E717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91" creationId="{28CDC3DD-8BDC-4656-AD56-E745F32602D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92" creationId="{A001BC76-E3B8-449B-80DA-5618A565249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93" creationId="{D44E749F-2FE0-4639-9859-B609B72172E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94" creationId="{A5363612-29FC-4965-A89E-E7580856B60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95" creationId="{EBE90B19-ACD6-4F79-A15E-629916561B9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96" creationId="{DBCCDABA-4C7C-46BA-8B56-8197847DA73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97" creationId="{8D083457-7373-4E14-8F65-39B37978E5B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98" creationId="{5A952F4E-5758-4E14-AC6E-6EBF4BA19D2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299" creationId="{C20200CD-8FDD-4136-84C3-94B318DB950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00" creationId="{C8E2AD4A-2F20-4BFC-A0DF-61748E4615F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01" creationId="{29343841-B120-4058-8E88-26A896B740F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02" creationId="{4959E403-7D85-496C-9E26-7A40F11D0F7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03" creationId="{E3D57B38-C6A5-43FA-8E1A-0F8B86DAFE6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04" creationId="{997A97D0-713B-4C14-A3F5-78CB08A2E2D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05" creationId="{2E123654-9C66-4193-8C32-EBC65B52CE2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06" creationId="{B788B26F-F80F-44C0-BCFE-64BFE165C1D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07" creationId="{4206E194-62EB-471F-BD43-457A8F4EA30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08" creationId="{DE8282A4-0C5B-4023-B2F7-D5136E574D6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09" creationId="{B4E9E7BF-A194-492A-B046-01276009ACB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10" creationId="{4B5C5C73-88AA-4103-938D-01A03D3C1AE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11" creationId="{CD17316A-9619-44B3-BC2F-47F33CCCED3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12" creationId="{AF965B11-9B6B-471E-B743-C04460021A8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13" creationId="{2DC7B0BE-0BDC-47A2-8D1D-21504E4F6F7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14" creationId="{9962ABEF-4AB3-4254-A3FA-928C1DDD824D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15" creationId="{4293C1DD-6CC9-4A91-9594-77DD70535D1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16" creationId="{182A3A26-325A-446C-B88B-B012DCEB125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17" creationId="{0F86F957-73CC-4741-AACE-8025F0FC758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18" creationId="{4F6946FC-7CB0-4042-B557-A93D14199D4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19" creationId="{EC886826-CF06-499E-ACD5-3370234E2395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20" creationId="{2340355C-28B9-4170-A31C-9AE6C07ED81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21" creationId="{E35E0FB4-2B3E-4B17-A153-665130D63D9D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22" creationId="{590ACE2C-3019-42DC-A238-F475A7163A6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23" creationId="{331B691A-C8A7-41F7-B12E-5B5CF48C5C0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24" creationId="{2C3F1DC3-0C94-46C5-BE9F-D359CC02FBD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25" creationId="{BD662AFE-2136-4D94-A9AE-622E4F73381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26" creationId="{2043B662-253A-45DF-9958-B6AC6318F66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27" creationId="{E8BCCA7F-6DCE-4010-90D1-AA71B7E3CF6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28" creationId="{FAFF38EE-3794-4B96-8E1E-1695B40C5A9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29" creationId="{FA07585C-372B-46A0-BA33-D7A9F105044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30" creationId="{9B0DA6BA-B0E1-48FF-951B-A933CA1CEB4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31" creationId="{D1737ADF-3E2D-4371-A4CA-389E30E8FD1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32" creationId="{85DE3A92-32EB-46EE-9A4E-E3FF007050CD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33" creationId="{7EF8F0DB-79CA-48CE-B50B-67BEF2C1EC4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34" creationId="{C4C7463E-41DC-46AE-9BA0-E237F2E0A36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35" creationId="{102FAFB4-D295-44D9-BBAA-D1FFC3FAE81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36" creationId="{F2818CD4-D047-435C-965F-9C1F7DD348CD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37" creationId="{F82285F9-3D52-4F84-AFE7-0F110C0F72C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38" creationId="{78B3A18E-2564-43D6-8EE8-6AE165898157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39" creationId="{E30E1645-6FD9-47B7-935A-27360A3D8C7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40" creationId="{00BF0F3C-91A1-46A0-955E-ED068907614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41" creationId="{A8D7BAF7-E76F-46B8-8284-FA96139C6D7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42" creationId="{A1D033ED-C531-41A4-A0D3-E9176013234F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43" creationId="{87C430E4-9B05-4F0D-BE01-1F9491A0452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44" creationId="{F1842175-8E84-4E52-8F21-229D2AD3A61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45" creationId="{BB5E23FC-B112-47C1-A5CD-BC20487AF9A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46" creationId="{3ABE1306-D074-4332-BF72-68AF07BD718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47" creationId="{911D3D16-F07C-4ABA-9D65-7D61B8C8635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48" creationId="{9C8CEA5E-8A1D-4E33-B0E1-FFF79C929B6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49" creationId="{A96E1AAE-C0B5-4FD9-8B83-82ACED91C10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50" creationId="{AF105DFE-0FA4-474F-92D5-485F1407963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51" creationId="{E2B47E86-CBC7-4B78-BF65-DFE8825399D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52" creationId="{7D01BD01-2FDF-41B9-8027-9545EEB9CEC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53" creationId="{911E611F-624C-4C84-A568-E975A7AA70B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54" creationId="{A2217C28-5A93-4451-8071-D6A8EF49450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55" creationId="{F4F15679-69F7-4F69-8B60-9C1F80EA38A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56" creationId="{6097B3D0-037F-4269-949B-486E237FA0F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57" creationId="{EC51D175-6DAD-41DD-8260-FBDA096790F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58" creationId="{67D97CBD-8973-4EAD-BED8-3433AF410B9F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59" creationId="{AE2A9CCE-C546-452F-B50A-39651CEE9EA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60" creationId="{AA83A4C4-447F-45B3-8ED0-3A74E2EBA38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61" creationId="{11F65DE4-E9A7-437F-A4FA-B4818DFF5E17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62" creationId="{EE65403C-0373-4220-AE98-6C8CB4B2A6ED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63" creationId="{19D5198C-8AF9-483A-A8D2-66F80F5B170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64" creationId="{4E855DF2-D727-43B5-814A-E2ED9B4FF05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65" creationId="{9433EEB0-0FAA-409B-9864-8990A542402F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66" creationId="{DB8343F1-7ED6-4E84-B6AF-7351E8CAC38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67" creationId="{DBBDB83E-ED1E-4EA2-A888-835E88396B5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68" creationId="{FB87DBDC-9776-4028-A6B4-C76DA2B6E897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69" creationId="{16D3FF07-ED51-4AFB-9A25-C4F1B1AE8C1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70" creationId="{02E15C59-7CDC-491D-B417-C7730B0093A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71" creationId="{DED0A83A-20C8-4139-9F8A-37A51D18FEAF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72" creationId="{60D523C4-18DE-4FB1-B20D-673824CA4CF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73" creationId="{C48893E0-E377-4DDC-B6A5-815D7C84215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74" creationId="{5C12B6E2-F9A2-4773-85F2-853BFCAC456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75" creationId="{9F49DF21-7346-4753-B98F-A9DA2089FCA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76" creationId="{D86E612F-5279-4707-9C70-998EF523889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77" creationId="{556CCEE2-13FE-4AEC-9EDA-2BF17FED7E1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78" creationId="{E45B7F7C-5437-4D7C-9B8E-54AF4CBF64F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79" creationId="{50A5B616-87BC-403B-8E99-06A56E7F967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80" creationId="{B239E854-57DC-4AFA-906F-D52A5782EDC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81" creationId="{4E71DE9F-BA72-4850-AC91-49B26D315B8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82" creationId="{4EE31D12-3BE0-49DE-9098-68B951C5506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83" creationId="{5AC9836E-FA46-40B1-9FA6-26066DEFFF2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84" creationId="{B4D630ED-4559-4815-9661-8656E2FE34B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85" creationId="{A2270480-7C2B-4252-B9B6-FE9437CD13A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86" creationId="{A325122D-2F37-484A-99E1-7E4412C55B5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87" creationId="{7F0003E6-445F-402F-87AF-5648AD9098ED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88" creationId="{F081EC76-2429-411B-B10B-3AFB007624E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89" creationId="{36B649F8-5745-424D-AD86-3BA6AD9BF2E7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90" creationId="{D109F222-3593-4C4B-8A33-77D7C0D9D3C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91" creationId="{AE1FF304-3D9B-44A5-98CB-B8FEB4E8490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92" creationId="{E1991E63-654A-4FC5-A87A-E1DF241E509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93" creationId="{D2B3D22B-244A-4FDD-B377-F105050A0D6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94" creationId="{70752E7D-0255-467C-B1AE-BD49230C8907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95" creationId="{53B1F317-06A7-4776-8E4E-1A4A089167B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96" creationId="{B7F65CFD-47F5-4659-AD3F-B9C12D621E5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97" creationId="{E8DB95CB-BA01-479E-B053-A6E4F25E3B4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98" creationId="{28F8EE69-1407-41F1-80EB-D723721333C5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399" creationId="{E975DAE5-1B2B-45F3-A755-A6A014536EE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00" creationId="{FD20A52B-DE0E-4D34-B64A-8EA2F638801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01" creationId="{AB235568-FCDC-4B5C-A304-428A8429CF4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02" creationId="{8CEFFFB2-5E53-4D42-8917-DD9E965A8E0F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03" creationId="{639B76EC-CCBD-4B14-AAE9-6421CD7EDDA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04" creationId="{ED4D222B-1374-46C0-A5F2-ED2303FD08E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05" creationId="{01E1B5F2-43FA-4A28-9440-21F49F60E80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06" creationId="{95BE0A8E-E47B-4870-B63A-ABCDA4B54F6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07" creationId="{8C39343D-0798-4BAF-BB94-1E6E8F3159E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08" creationId="{FE624441-794C-429D-A9AF-180B7C9F1A57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09" creationId="{28298A3B-BD32-463A-8095-AEF274F679B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10" creationId="{83D6331A-E4FD-4861-900A-C1E7194CB41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11" creationId="{3BB7E701-0E2F-4E43-8E2B-79C9719352F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12" creationId="{E78E0F4F-39C4-4E06-94D2-6D59231F0CA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13" creationId="{982CFA5A-72DB-4571-94B6-1BEB3A385CB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14" creationId="{EE981B08-9B32-4AAE-BAB9-EFE125172F4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15" creationId="{92FDE8D4-2605-45C5-8FDD-101D5146D28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16" creationId="{542ABE1C-E1A2-4295-B7F2-298ED1AD34A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17" creationId="{DA9E02E6-67C1-4380-9444-687388DD1C0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18" creationId="{1C49F332-68BA-40E9-B82D-E5D520997B1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19" creationId="{F9C9AC3E-3845-4539-ADF5-5298923FB24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20" creationId="{AB526E96-B6FC-4350-BF4A-5B1886D0F9D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21" creationId="{61E4C9AC-532C-4309-922C-35A054A3883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22" creationId="{2C0C657D-D1B9-4DE7-B133-8AA0786CD12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23" creationId="{90C27408-AFA3-4AE2-AAE4-B3FE148845B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24" creationId="{447E856F-83E9-48FA-BFFD-0D85CA90E9B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25" creationId="{3FD40896-C310-487D-B38A-8EE8F0E938D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26" creationId="{9396B663-08A3-40DF-9395-833C733A805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27" creationId="{9857E087-895E-43A5-A680-99C190CECABF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28" creationId="{1414506F-E8CE-4513-92D0-912012B986A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29" creationId="{1B58CA20-305D-4AE2-9641-77930ABA567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30" creationId="{85B8A04B-DAE8-4DFC-B090-2C966F3AFE6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31" creationId="{BD8C722B-AA43-4956-92B8-B521E08540D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32" creationId="{A1FB0806-FF7A-4F11-92C4-9A00AE12F66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33" creationId="{8E917C4A-31AF-43F6-8740-C0E818D42A6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34" creationId="{DE2E8A23-C2CB-4F74-95B6-48565BC6BC1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35" creationId="{B6002577-0FA5-4049-9558-81DA81E72C3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36" creationId="{13F1B6DD-9138-4CA3-888E-70C0F8B6325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37" creationId="{A92A36B5-B6A8-4C21-8A2A-197383DB58F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38" creationId="{7FB09B1D-9CF0-4036-8F39-8FEA2A57D3E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39" creationId="{25A43B77-7682-42C5-B620-97296B035D7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40" creationId="{182E4488-2B06-4217-BCE7-9CE4E51E2FB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41" creationId="{8F907A61-570C-493E-A633-0019A4DCB70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42" creationId="{236F7797-5AFF-4C95-8A8B-6C13E8396AE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43" creationId="{FE2B363B-0F2C-4926-B7F3-B962A4B0045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44" creationId="{C9F77538-C57A-4E89-B542-0925E569C167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45" creationId="{FE62CBB2-1CBB-4233-8ADB-6339606C6F0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46" creationId="{5B19349B-D00D-492D-AE34-A75A5B4B099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47" creationId="{016AF3E2-D80F-4DDD-AB82-65AAF24F59F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48" creationId="{362BE141-F4FB-4851-AF2B-4FCCE70A760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49" creationId="{CC26B5A9-6DEA-486C-A25E-218FF9819BA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50" creationId="{F4AC81A5-9E5B-436A-ADCA-17E74805A3C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51" creationId="{387806F6-A18D-49A9-89B7-399D66995E5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52" creationId="{43A4236E-9D14-4D35-9889-41E2ECCF08ED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53" creationId="{1D489568-3B2F-4F19-A9EB-150C3703C2D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54" creationId="{A5BAF122-A2CC-4184-B8FA-47AD1AFEEBD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55" creationId="{C349F169-398B-4372-AC0B-39C79C71807D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56" creationId="{11ED4DBC-36D9-411C-9210-913B75F54E9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57" creationId="{BF9778D2-1430-445C-BED0-F46ADE0D468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58" creationId="{00DDD435-E013-4F0D-97BD-33C6D262BCE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59" creationId="{91E09152-0A33-4A29-95BC-1BF97457150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60" creationId="{F419FFF2-F1E5-431B-B5DC-0C9D373043F5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61" creationId="{9B9ED5EE-BA04-4EC5-A5B6-756B51164DB7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62" creationId="{B3791DF0-7F32-4BB3-AF7D-7200389BBA9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63" creationId="{4097468A-BF78-4199-AE27-9F8143728FF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64" creationId="{CC667290-BDF4-434B-979D-50ED86F3344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65" creationId="{87388612-E70A-4690-B605-6CAFA050F8A7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66" creationId="{0AE92609-9B49-4691-82E4-63DA8594CC4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67" creationId="{F690BA7C-F4EB-4AF2-AE79-3369EB90582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68" creationId="{20059FE5-473C-4DFA-9C4B-B95BF278632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69" creationId="{7DC07A0B-1156-404A-811B-91C048C180F5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70" creationId="{6530C355-E752-44F8-A7F9-63FE51D71CB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71" creationId="{1DF1AB29-525B-403E-B735-8D26E7E946F2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72" creationId="{25E28FB8-E3E8-4BF0-B7A5-08C427D18D0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73" creationId="{7F34EDA5-747D-41AD-8C1D-9CDA8DC364A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74" creationId="{ADE8B132-0D43-4F7B-B9A7-C3FAF9AC1FD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75" creationId="{E7E866EB-BD8D-49A3-8AAA-F892C22F556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76" creationId="{DD863FFA-0549-4B58-B6A4-F1116B3058E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77" creationId="{D9063747-D7C2-467B-9F2F-5878FB31ED9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78" creationId="{8ECC06D6-8DBC-4469-8F58-9A1D64E69D7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79" creationId="{1B94DA83-60D5-469F-A0DD-4E4A5A9EF01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80" creationId="{EE617B00-E4E9-4988-B535-8B688DF7C77F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81" creationId="{80D4C0DD-E2B6-47A0-A546-15EFCFA48D1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82" creationId="{EB64E813-4697-4F9D-AAAD-9EF5DA05EF3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83" creationId="{30DE35C1-24BE-4B50-B6EA-7AB164A583B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84" creationId="{8305826A-1F4E-448E-8175-EFE933FB294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85" creationId="{90AE8C64-CF87-412D-AAC6-1FE308A959EF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86" creationId="{CE6D4779-1A42-4FA8-825F-E22DB2E820E5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87" creationId="{96C7B1E8-579D-4169-A74A-24073EB50FB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88" creationId="{A936D0F7-D261-43FB-A888-FB9A412CAD5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89" creationId="{92E22D76-5538-4517-A17B-20EBEB9ABFC7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90" creationId="{AC57DDE1-91DC-403C-BBF3-601DAF91F32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91" creationId="{E492A945-51AB-4637-9392-42286FED5A2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92" creationId="{4076F9D4-EF4D-46B5-BCD6-AE5FC0103F4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93" creationId="{E4E31B1F-DC98-448F-8117-BD517EF77DA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94" creationId="{31C69AAA-3085-4186-BCC2-F404ECD1622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95" creationId="{21D4D958-A683-44B6-B41F-7DDD0C970A9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96" creationId="{24D47655-3F65-4157-B6A9-481B82EB4D77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97" creationId="{ECB9EC94-DF67-45EF-B291-80EA2425ACF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98" creationId="{0837FBF3-1CDC-467F-B3B6-F8A1C55F34A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499" creationId="{2AB97727-433C-403A-9FA8-9E1B55A7B895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00" creationId="{09923EEE-C0AC-4840-9AC6-4008CBDC5D8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01" creationId="{1C05C6C5-398D-4DE2-A2BB-BAB8CFAA377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02" creationId="{1E153525-1C00-4637-B089-0BD1A86135E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03" creationId="{CBBD04EE-41BB-48AF-95FD-5074A0DDCCA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04" creationId="{BAE8F6DC-01AF-4059-9392-13E5439EAEBA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05" creationId="{E20B7CE1-9D43-4E75-84AB-7EFAB1D5A26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06" creationId="{D7B24EB6-202B-4423-BF9D-A043779C75A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07" creationId="{3E1EB4AE-4E1A-4578-9BFA-53C6780A9D4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08" creationId="{C67571FF-38CC-41D5-84CB-0EB6574AEA8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09" creationId="{2C75F8FE-DC02-43C3-AB5E-6C60E46563D9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10" creationId="{18096E3C-9F2E-4384-9900-7C87B02D404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11" creationId="{D964A9C6-C8F7-4878-915F-CC6E6258D3B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12" creationId="{EF880248-CB62-48AA-AFAA-3F063E9AFC8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13" creationId="{179DA759-4D85-4AFB-A5E9-2B28EAD2AA6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14" creationId="{E3DADD02-7A3B-4798-BD2D-551EC1AB0257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15" creationId="{0C2E2BDF-DB68-43AF-805C-5F84B61D3C5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16" creationId="{77DD320F-2773-46A6-9AF1-DDAB084282B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17" creationId="{F1AFC99A-E13B-4614-B6CC-5794AFC81BDD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18" creationId="{89766FFC-E58A-41B9-B40A-29AB7E10758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19" creationId="{3FC7E67C-D79C-4DB2-B0DB-68A080E49C3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20" creationId="{4C70BB9E-81FB-423E-8EAE-EA4872F6A8A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21" creationId="{3BD4AC4C-6C0F-4073-AB2D-2B9ECF0A6F9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22" creationId="{84C6345B-166D-4331-B7EF-959C2AD335C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23" creationId="{90ACEE3A-12D4-4203-A4B7-30FF5B1A1EB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24" creationId="{C17C2EB3-8DE0-4919-9FBA-8B721DF91AFF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25" creationId="{64B57491-E044-43DE-92DA-8DE4296E570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26" creationId="{722DB360-6D2F-42F6-AC30-501A65F1BDF1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27" creationId="{E3B25BF9-AAF9-4476-B091-724545AAA71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28" creationId="{1E5EA4A3-F36F-4079-BE03-59D4388E581E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29" creationId="{891EEAC3-2B98-4936-BC5B-592B12075A27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30" creationId="{DCEFCE0D-E6A5-4F06-AA0A-4C923C95971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31" creationId="{82884FF4-FE38-49C5-83D9-842E4AF36D0F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32" creationId="{5C7E86E5-0B5D-4BBC-ABD7-ABA5EECA1225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33" creationId="{4E54E02A-931A-4CBB-9563-946E2F754275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34" creationId="{542CF85A-3FE2-4405-82F6-6DFBFDD7FA4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35" creationId="{28E14C6B-FBDF-4B7B-9E65-AEA6FBD24C7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36" creationId="{80585C3E-EA42-414C-8F92-7507C3987390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37" creationId="{01CC1235-3D9E-4CAF-BF2E-8D475254530B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38" creationId="{A8A07319-8C7E-49B3-B752-2E4C79E8E95C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39" creationId="{230EF952-D74E-4DE2-8469-9E6A7AC84688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40" creationId="{BC52C233-A28F-4B06-A0CD-CB992D3709B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41" creationId="{CBD71E7F-1460-40DD-B597-097D3FE324E5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42" creationId="{5FD6B824-5684-4B7B-B5D1-EB8B3F62B0B5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43" creationId="{1F905EB1-79F1-4C19-83B8-0BFC78CEA7A3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44" creationId="{F9FED802-960B-446B-B1A7-8F5A33EC6ED4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45" creationId="{C462BF6A-FD80-4BE0-9612-52F66A532BA7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46" creationId="{D3EA26EA-5194-4B68-8FE9-84F47608E166}"/>
          </ac:spMkLst>
        </pc:spChg>
        <pc:spChg chg="mod">
          <ac:chgData name="GUY Margaux" userId="e01a3446-2140-426a-aa3c-4bc15b164290" providerId="ADAL" clId="{7AFC4CB2-11F9-4322-A78D-542613F9A735}" dt="2024-07-16T13:36:22.041" v="2"/>
          <ac:spMkLst>
            <pc:docMk/>
            <pc:sldMk cId="2608804224" sldId="322"/>
            <ac:spMk id="547" creationId="{2822239C-0641-4EA6-AB3D-FC6C3B6102C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49" creationId="{A5B06925-F584-4D01-8FC6-60648B3CE67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50" creationId="{89E1C164-F16A-41AB-8B0F-7F571AC7C60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51" creationId="{34FD9DB7-BEFF-4368-99A9-8789B3C5061C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52" creationId="{C19A7D88-72E5-4FAB-9136-F7D035C528C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53" creationId="{0C6375EA-0E60-44E2-8394-FF61CCD59B6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54" creationId="{80514677-8D5C-4001-992C-38B7EF99044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55" creationId="{10A3E165-3A88-4A16-9C81-E7D2D51BD9A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56" creationId="{7125FFDB-9316-4B7E-8D74-2D6EFE65E19C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57" creationId="{07BD5DAD-DBB9-485B-B544-71A134405D0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58" creationId="{7427C78F-0CF7-4EA5-AEB6-7A23E2AD798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59" creationId="{A1ED2994-067F-49E3-B1C1-806892B08A5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60" creationId="{4857D134-9EE7-40BD-B9D2-B43BF574161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61" creationId="{1A91574B-34B0-42D9-A7D2-9261006F374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62" creationId="{78101DF4-A0F2-45B4-9784-4C6017AAC3D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63" creationId="{C524478F-36A4-4C04-8D70-1D915725D95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64" creationId="{37328BCE-2117-479A-8C82-5DD5348201FD}"/>
          </ac:spMkLst>
        </pc:spChg>
        <pc:spChg chg="add mod">
          <ac:chgData name="GUY Margaux" userId="e01a3446-2140-426a-aa3c-4bc15b164290" providerId="ADAL" clId="{7AFC4CB2-11F9-4322-A78D-542613F9A735}" dt="2024-07-18T07:27:57.869" v="10091" actId="1076"/>
          <ac:spMkLst>
            <pc:docMk/>
            <pc:sldMk cId="2608804224" sldId="322"/>
            <ac:spMk id="565" creationId="{4021C2A9-FF8B-4B5C-BBCD-5AE3827E2B8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65" creationId="{C6042430-0513-484E-9D25-C954A55A93F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66" creationId="{7100350B-FF41-4147-B0E3-284CD6D5906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67" creationId="{2EED5D8F-B4A7-46B1-9638-36D85832ACB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68" creationId="{D97E9715-A398-404E-BA43-32185D9F853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69" creationId="{347EF557-DD2E-4468-AB2F-6E6D153701DC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70" creationId="{A406F27F-9523-4603-BF75-E4FCC196B9F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71" creationId="{9FC57824-F81F-433F-BF7E-408C01E1A03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72" creationId="{8C056B13-8653-4E6B-9E70-32067ADB11B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73" creationId="{D64F7F6F-A923-4E9A-A398-1FB7F1FAE5EC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74" creationId="{A84994CB-0A81-4EA1-9F90-A7EC26D8B29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75" creationId="{11EAC2E9-5FAF-43B5-A9F1-F52C39FF763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76" creationId="{B8EDACDA-6C15-4F3C-83BF-61691C12261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77" creationId="{AB94B905-3BA5-4A39-B680-320E03125B9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78" creationId="{15A45622-02D0-4CD6-993D-8C93B5CBA86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79" creationId="{7E621D0D-0847-4778-A82B-DF5FFE4B267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80" creationId="{EC50E873-A24C-4B11-AFAA-055FB6A5B72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81" creationId="{D342C2AE-371D-4595-B1E7-5131F17E662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82" creationId="{BEF6A474-7F8F-4128-BB3A-DF9FEC37C14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83" creationId="{60D62909-2269-4A67-9C2D-4DEAE2B9021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84" creationId="{C6A2CF07-0990-4924-A5CD-224F7D07704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85" creationId="{476C3DDA-2E81-407E-B5A1-D5E08FFA3F6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86" creationId="{9B6759A1-DEBA-4AE9-ACAC-1FFD43DF8DE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87" creationId="{21269410-0F63-4502-99CB-B4734D2876C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88" creationId="{0C6E8161-A001-409D-8478-2830C7D20E9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89" creationId="{7B08C4F4-87EE-44A5-AF98-67C4F3B29C0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90" creationId="{8C548261-AFD5-40B5-A1FA-3981F44C30DC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91" creationId="{94ECE952-B469-4944-AB15-4F5B5CBE80E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92" creationId="{F958B7AC-26A7-4D61-95C2-296232981FD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93" creationId="{0C58282B-5415-4F7F-ADE6-BDB8A0B081A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94" creationId="{139273B0-523E-44C1-B643-FEE99A3A618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95" creationId="{731124C8-D0EC-4997-A62C-FF2C2C5F7B8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96" creationId="{6FE5BD4A-B534-476C-A665-7D3E6925D25C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97" creationId="{310CEA98-9007-4A68-BC21-42579C24E02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98" creationId="{B5979F45-4661-4669-94FD-EF50B85DE74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599" creationId="{60F42784-948F-4DF8-A747-E2BC84BD069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00" creationId="{B6052BC9-97B6-42AB-B471-62ECBED6867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01" creationId="{D021E503-F807-4CD9-9EAE-EDDFCBE9C91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02" creationId="{9141C30D-632D-4BEB-8590-8688F950DA1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03" creationId="{1953616D-78A0-4A4A-AF7E-367C87700D0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04" creationId="{85BC0260-693D-460B-94E7-87601D6C5B9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05" creationId="{8700A38A-FD8F-40EA-8786-5A360D08615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06" creationId="{6F240155-CDAC-4ABF-8B34-5E5BC207F21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07" creationId="{E452FFD6-9202-4938-9511-DADF6327893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08" creationId="{9A563EF2-34B9-46C8-9FD6-F1D6641A3A6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09" creationId="{91D79AEB-7AEF-4177-866C-E9B998FE05B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10" creationId="{2DA366C7-E30D-46CD-B5DF-7559E4BB673C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11" creationId="{DDE85A38-AD57-48B8-A183-0F60208AB21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12" creationId="{A30ADA56-4449-4D07-B844-47440A37F9B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13" creationId="{C5024FAB-A033-414E-8063-4CBB01E5A11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14" creationId="{43AC65D4-76EF-4198-B359-EC1F1EBF990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15" creationId="{00523D75-A7B2-42D8-A66D-453F8BFF1AB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16" creationId="{472E213A-942F-45D7-8CBF-7E1CDE635B7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17" creationId="{11AFB8C9-C3A8-4D88-A88E-2839CD00FB3C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18" creationId="{A81BC128-649C-47D5-928B-4595443C624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19" creationId="{50B80707-7F26-491D-BD4C-650FE36B69B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20" creationId="{00A75874-99AF-4EA6-8FF2-9F3382B0F11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21" creationId="{E68A145B-7EEE-4C26-886B-026B6920447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22" creationId="{A0F2EE1D-B472-4773-AB32-CC6EE3F4B9C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23" creationId="{42C59F63-BA2C-465F-9908-28374563F6B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24" creationId="{AF36B62A-2115-405E-B319-F7846C3260B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25" creationId="{60A8A812-6D90-4C6C-8FDC-56DC6BCC5A0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26" creationId="{5C7E914C-5665-43E6-A7F1-582390D736F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27" creationId="{F6B16185-97BB-4627-8E6D-9B231750783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28" creationId="{9A302D6D-C27E-4DBD-8614-AD9B3469B07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29" creationId="{A8A22CA1-1C60-4245-8EA0-B4602B0729F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30" creationId="{0199715A-5B96-4F22-9C42-F76E5F5B703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31" creationId="{BEFF15E4-E069-4381-9CFF-8BF0C2B98A0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32" creationId="{0DFB904B-F8A9-4386-B33F-AFF8E771F68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33" creationId="{0D73100C-251F-45B3-8FE6-27D1F0F9366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34" creationId="{85D7DA4E-D9B4-4106-825F-B10922006D3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35" creationId="{360CBA25-FF1A-4F4E-989D-2018BBF87A2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36" creationId="{4BDC7ED5-BFA6-4852-9ECC-F0F4C136027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37" creationId="{C04D8560-0E0E-4825-93DA-E7A9C4F1CC5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38" creationId="{6AF527F9-26B7-46CB-8D10-05C51F8AFFA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39" creationId="{306D84CE-07E3-4C90-8CF6-7278D3F6159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40" creationId="{60462D71-911C-46E0-8104-7BD4172D57B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41" creationId="{FC49AACF-5A67-47CA-84EB-8A9774EC55B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42" creationId="{EE0B3699-20E4-4472-A4F6-960A2043E41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43" creationId="{48C38BE8-CD43-450A-8438-7982BD9F549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44" creationId="{ED1BDB3C-ABA8-4AC9-BEDD-335E303938F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45" creationId="{6574080E-E123-4A3B-9A08-C472B3DD681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46" creationId="{387853A2-A945-4161-A4EE-26E1102ED49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47" creationId="{2B7E1402-3FFA-4889-9973-D7F503AFF1C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48" creationId="{F00C0D14-8540-41D9-AF92-24EE1CDDF9D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49" creationId="{F6FE50DD-6B79-4CEC-BCAD-4F57029DB27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50" creationId="{A51E452C-74A8-4404-B946-7362566C9C0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51" creationId="{040C4D6C-9730-4E58-A935-9CA5753CD0D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52" creationId="{0CBB7B40-0737-43E6-9DB6-8385595992A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53" creationId="{216B8077-A466-473E-84BC-BC4C8976798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54" creationId="{089A2EEB-4A9C-458C-9BCC-00488634695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55" creationId="{942F07E3-A9D2-407A-AC11-3B29FDB9D02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56" creationId="{61FDBCCE-E0E6-48EC-896F-085D2503D98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57" creationId="{E282D5E7-EC2B-4CFA-BEA7-369E9BEFB9B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58" creationId="{BC7FD0F2-8602-41CE-9BF6-48339A42A41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59" creationId="{657774F4-55B2-4432-966B-52FDDEE9212C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60" creationId="{9C3926FA-4DD5-4906-91D0-78973EC3A5E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61" creationId="{4AEC3BD7-3259-4C03-8975-1FD83CAB480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62" creationId="{29C0016A-1C32-4081-83F2-D54A61732D4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63" creationId="{977CA79F-9A9F-4EC8-BCA3-770D7762481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64" creationId="{78C698A2-66B4-4B41-9E5F-D74AB106656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65" creationId="{9D277E5D-5BB3-4B46-9AFA-E4D698DF0E6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66" creationId="{2377941E-F9DB-40C6-8DD2-3371EC7E0D6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67" creationId="{3D870CA2-9259-40D3-BE03-B1DBABC1EB5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68" creationId="{1542806A-67C5-4FCF-95D0-54C825A1716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69" creationId="{DBF24B80-9342-4F1D-A84D-76F70CB3DAA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70" creationId="{07D5DC1E-1C47-4E97-A575-74F1A5C9234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71" creationId="{BAC24F73-9301-45C4-92B5-AA76379582F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72" creationId="{66057BAB-851F-4BF9-BE1F-BB6F9931758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73" creationId="{8A18C8C8-DF9F-4D86-9399-B12EA5D3FA8C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74" creationId="{34E78B49-3E8B-4EAE-B80E-24FB5CA91D0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75" creationId="{746B2999-7B50-4888-B8D7-3A6640A8391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76" creationId="{BF6C4E68-A985-44FA-AF88-103F2327B96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77" creationId="{E115CAB0-7ECB-49FD-A881-E17581FA138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78" creationId="{9C5B497F-D536-4257-B40E-95E0B74F474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79" creationId="{35EB02C0-B148-4345-8C1C-B3B49B85D4B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80" creationId="{5E1A8523-09AC-460C-89B3-E66B51ADB91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81" creationId="{2EAA994C-9278-4151-BDC6-8E726B1818E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82" creationId="{BFDF3B15-656A-4AEB-AC01-F790BB2F1FB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83" creationId="{BA2224F7-70A0-4A60-94CB-0624BD64240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84" creationId="{F164813C-066A-4246-A893-7AB714DEADB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85" creationId="{7BC2B0E8-6FF6-4272-BFA6-A2F5758F2C0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86" creationId="{2FDD3BB0-AFE6-48BD-A913-95D1C3FAD07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87" creationId="{B9557867-99C1-4899-88D8-8430D0215BF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88" creationId="{029A2A05-E9FE-484B-A091-BD0A4A0A0A1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89" creationId="{C870E894-B46E-43BA-A6EF-5584F7F087F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90" creationId="{1FA9362A-53B5-40F4-8D9D-A4DDB981060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91" creationId="{D19350A5-5F70-4E16-9ED1-D8DA58E6122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92" creationId="{21200737-3E88-4477-8C7E-71F271560CE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93" creationId="{9BD3F264-605E-4D4F-A460-7859B998BE5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94" creationId="{412020E6-2FA8-4F8D-A55B-F6E0095E8C8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95" creationId="{F98C3E3E-AD10-4459-B223-3EEAB76B6AD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96" creationId="{B91FF806-0619-43DF-A2E2-F3CFBC322E7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97" creationId="{E291AD94-F0EB-4A3C-AA01-B0AED8B551D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98" creationId="{604E4E88-F681-4244-8F18-D9E95CC4D8D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699" creationId="{71836986-1AA6-49CD-A9E5-B47AA715FF8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00" creationId="{6F85DCE6-1246-42A1-A642-81636FB2273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01" creationId="{899B3075-6D32-4868-B743-8B1611E8094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02" creationId="{3BC969C0-1567-4B4B-84E4-81AEF3E7332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03" creationId="{D35D9649-A629-4FB1-B987-C3596BD9FC6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04" creationId="{D2E1D522-6EEA-4BAF-AEE4-B34A3C58019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05" creationId="{21C7A60A-C329-4CCB-8FA8-C8BC7DCFF38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06" creationId="{83CBD841-7A9D-4B83-89AD-45CE08A5DCB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07" creationId="{F46FD4C4-6BDD-4163-8797-A902BCCB7AF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08" creationId="{A1BE1A2B-75E5-4461-BDB7-DE54B9B1AA7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09" creationId="{1C298B7C-3A80-414C-9D14-8DCAA17D40E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10" creationId="{D0F02B47-ED8B-4049-99F7-310D4F791E6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11" creationId="{F15354AC-0843-4F2D-94D8-595498A6EA1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12" creationId="{EAB2E49E-F679-4575-AA47-7B2C31E7B75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13" creationId="{D478D652-5765-42C3-899E-5DD570D26FA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14" creationId="{4937A103-94D4-4089-B0D3-485D39BFBB4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15" creationId="{F0EF9D27-929D-4084-B619-0B43962EF24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16" creationId="{557FDFCC-05DF-4F48-A463-40F848C23AF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17" creationId="{7E661806-9AC7-4947-9CEC-3BE3F0EE629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18" creationId="{ACA5FEC2-8FCA-45DA-B326-A5E037845EC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19" creationId="{987E2226-530D-44BC-92D8-70E0A1A927A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20" creationId="{6FFBE1F6-ED17-4539-B9A8-C6BC8B7637A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21" creationId="{E90569D6-7248-4729-90DD-81B38CFF7AE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22" creationId="{2B0A3E36-69E8-4F06-B5C4-2F554AC5F12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23" creationId="{D74675E9-B4FD-41E3-8B4D-55E4354F4C9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24" creationId="{7C96DAAE-7ECE-4351-A013-B6D47D9B43F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25" creationId="{354C2980-FCAB-4F2E-84D3-A2985B4298B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26" creationId="{CD783523-D7D7-46F6-9B2D-5FB78418D6E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27" creationId="{A7D6EBF0-1A36-40C9-A94D-7CCC90949D9C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28" creationId="{75723FF8-F02F-47E7-93E5-3C000513ABE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29" creationId="{34443F04-F29B-4F74-B451-8D1B4BFB2B9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30" creationId="{4BF73AA6-8244-4E05-A8B7-4723FB3119E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31" creationId="{73D23CB6-83E8-43E9-B269-64CE72A0FF8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32" creationId="{A62E710A-E258-426E-9F83-96CBF1D8272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33" creationId="{1F660048-3F13-4568-B118-4009E521677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34" creationId="{1B1F29AB-0A75-457E-AA36-81300291B3F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35" creationId="{1E4015F5-7346-4CD4-AD09-453B443E230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36" creationId="{90568242-5803-4F4F-8998-AE7019801EE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37" creationId="{67332F31-3FD1-4541-B9DD-44A75E84739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38" creationId="{D4EA2A30-7A18-4C03-B96A-F26EA421449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39" creationId="{B0B3C7BD-EDD1-470A-A3E3-2465660D4B8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40" creationId="{EC0FD122-3CBE-4FA0-B82A-779CD3EA6BA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41" creationId="{8996EBE3-0077-4894-94F0-ACED4B08CB8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42" creationId="{FF15EB74-34E8-4F76-8E21-1094491B6B3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43" creationId="{0492B16A-5224-4032-9376-503B652006C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44" creationId="{06BF5D62-994D-4CA7-8F45-B37C7B085D1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45" creationId="{A19292E6-AE7E-4DFF-982A-D08DA2DA642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46" creationId="{6B637D68-8B64-4903-B43A-167CB955E33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47" creationId="{E73C5714-9395-4C7E-BF58-9D159164E34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48" creationId="{F9999BD5-8E2D-4C06-9789-F2E1AFB2A17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49" creationId="{C5848EEF-5148-4529-8FBA-C15B4423848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50" creationId="{D3DFC941-7613-4F2E-91A6-870A0A950BD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51" creationId="{53C653D6-DB4B-481C-821F-E4459C530D4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52" creationId="{B208BADE-9EE5-4F6E-9851-50879DA8075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53" creationId="{36F92C20-CDB0-4123-85EE-83890C45C4AC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54" creationId="{D986343E-A643-4D65-9E7F-A8A923C4B08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55" creationId="{C326F2B3-2DFB-4CD1-BF67-7EE006E6C85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56" creationId="{9EF8DE09-1C2B-4C12-8FF7-83CDB8BB9CA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57" creationId="{D8FF91F2-672C-431B-BD40-52F47B579A8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58" creationId="{2C5D1614-4026-4937-AC18-53ED5FFF5BC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59" creationId="{04AE955E-6999-482E-8D34-CFB806CF149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60" creationId="{A29EA7E8-8B2C-4D90-B5D2-083B0A88CBA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61" creationId="{7B35CEA5-8323-4687-827B-2044A88173D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62" creationId="{459BCF9F-895D-4CC3-8C90-5630F3512A5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63" creationId="{983EDC61-F840-4E06-AA7E-35CE9EFC399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64" creationId="{D78C69B7-98F5-4842-B3B9-21077568F6C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65" creationId="{CD12A4C3-DDAB-4A8A-8E10-B0022715072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66" creationId="{AE7AF67B-FFF4-4F88-BD0C-0E130E9E345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67" creationId="{63509779-D081-44C1-B683-8451DCC6FB5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68" creationId="{DFDBC16C-0394-4EEE-9E60-3322932716C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69" creationId="{634D89E3-E482-49FF-AD77-BB1F5893E77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70" creationId="{BD710B66-734B-437E-B20C-B4FC4993678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71" creationId="{E5D1C7E0-C899-4006-9641-2D502E0EB66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72" creationId="{39642188-FAA4-4691-99AC-144B22B6D8B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73" creationId="{401D1AE7-98FE-41F4-8A26-0FE9C2AA1C2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74" creationId="{FF645157-5955-46FC-A2AE-309DB74B945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75" creationId="{72C8C085-2E6C-48B8-8ADB-005324A7F5BC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76" creationId="{3D6B1770-951B-457C-AF6A-5FACE41C8B5C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77" creationId="{9BC7AE1A-E631-48A7-8BD6-3F2D5FADC07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78" creationId="{BFCDD028-16C2-4751-8F19-18F69AD39E9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79" creationId="{669FACF4-64E4-4536-B036-CA980C6FC26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80" creationId="{8FD5126E-7F14-4848-B21A-FD5517029DE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81" creationId="{41794300-813C-4F5A-A28D-32E10486CF5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82" creationId="{0BE51011-AB3D-4F47-85D6-33DF4B4F94F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83" creationId="{46EA8E29-F734-4C75-A4D0-7572F11B347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84" creationId="{EF2DEC41-2E0E-4B9D-975E-4E31C2FAA81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85" creationId="{B43E4EC6-0491-4846-96A2-F9CB901A9AB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86" creationId="{7CEC3778-22EB-452A-AD9D-EEA985EAF76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87" creationId="{F2E5842A-8A57-4DF6-BFC4-DFDAC591CDE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88" creationId="{279D8792-9DD2-48F6-ACFC-39238789CC0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89" creationId="{D6E81D6C-F2A4-447F-AAC7-76AB1A6044C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90" creationId="{E2330EE5-9334-4519-9B8F-BC9C7CA6D7F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91" creationId="{F2F2D879-38BE-47AE-B4A7-48338FAB34A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92" creationId="{8CD6287E-D24B-46B0-BDCC-CE8DE481F31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93" creationId="{FB477F76-1D1D-4937-8E7F-774F3315C8B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94" creationId="{B12B7F27-0121-4013-85E9-AF5CF1ECDCA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95" creationId="{580AAA51-DF96-4D0A-9647-141E780BEF9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96" creationId="{B968D619-A05D-4BBA-8B7E-74F337E1D42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97" creationId="{7583F65A-4DCF-4E1D-8DBF-06DE69DEE35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98" creationId="{95A4A820-CED8-41DE-972D-3CFDABD6F2B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799" creationId="{33079B6C-E0A7-4D97-82A3-48265CF6FCC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00" creationId="{144148BC-363B-42FB-9525-8680C7E59B2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01" creationId="{945F59B1-EC4F-4FC8-929A-21237D04A90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02" creationId="{263411CE-1DF7-423C-9AC8-D56CC7D228F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03" creationId="{44CD7FC2-74B6-4501-812E-A459E15E9B5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04" creationId="{3A6E96E6-B438-4256-8B7A-9701E2F5C8C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05" creationId="{D2069673-1B5B-413F-B80A-CD95C994776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06" creationId="{60AA530A-B43F-4131-9B54-AEB45B1C954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07" creationId="{D9EDA55A-A456-42D0-840A-26C9DAEAE43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08" creationId="{6C93A473-22D8-45C1-97DA-1B078075C79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09" creationId="{DD7542B4-0137-49FC-88F9-13AB3A2955E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10" creationId="{48141EA2-3CFC-4B65-AA4E-6082909A201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11" creationId="{900BB3FE-8E83-4832-9A4A-9865572D39E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12" creationId="{2688010B-B1A0-427A-9A1A-762128AB998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13" creationId="{B5C661B7-54CD-4AD1-866D-AAB7FB662DE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14" creationId="{4996B9EE-EA8D-4473-9967-9A08448CD70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15" creationId="{1123373D-EA43-458B-93FB-6F6805583BB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16" creationId="{7DA1C5FF-AA35-4F17-9D1E-F84DC87140AC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17" creationId="{633B27D8-9773-4FDE-A5CB-FA60AF243B9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18" creationId="{F3060FB1-80D1-4B9F-9643-42536D0ABB6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19" creationId="{8D41A380-C9BA-42CE-9DC3-EB024FEC06B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20" creationId="{9C48CD51-0040-482C-B025-D51E058FA5DC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21" creationId="{42612201-E6C9-4FC0-9196-4C2C90723FE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22" creationId="{F17ED96A-3952-4543-AFC2-98914A6DCB4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23" creationId="{A3D0650F-31EE-4118-A83F-3F7C261FCF9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24" creationId="{87359F4F-3624-44E1-9F8C-0A9E52E3A47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25" creationId="{9027EA62-DD9C-4715-90AE-FB9CA3E7C5E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26" creationId="{45A815C6-00CF-4859-A309-B43B93B939E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27" creationId="{8213FFC5-11B3-46AF-943C-7D9167A8EB3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28" creationId="{B9A48074-CD04-4E79-BEE0-0ED55558017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29" creationId="{EDE93C63-C5BB-49AF-BB33-009A816C4AD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30" creationId="{28AFB477-7996-4155-AB96-288AB8F1C5B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31" creationId="{B5D9C5EC-21E5-4AA0-8BBD-2695B09198F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32" creationId="{96FC756A-6362-4CC0-A802-0FD5F401B57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33" creationId="{4F654A5E-EDFD-4191-BC37-EA1A37F59AA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34" creationId="{765A844B-2762-4869-8DA4-D3E53066447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35" creationId="{311BCCF9-B432-48B7-8339-DE675C70F45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36" creationId="{F4C4F7D7-AD9D-488D-A135-AE67A129372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37" creationId="{CBE31E3A-45BA-47F5-8E55-9D2FA19766C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38" creationId="{66B517DB-F751-4FDC-A448-C2712708565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39" creationId="{13AD01E6-6117-449D-9495-8783911C786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40" creationId="{53D2BCDC-CB2B-4B03-A0A2-F52F1FCF185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41" creationId="{A6691AE2-362A-47A5-983C-54671156047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42" creationId="{4D2CA550-D457-44A7-8AEE-F9D5977CCB9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43" creationId="{E16678A9-7048-4360-AF03-FE3BDEF3835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44" creationId="{8DFDBEFB-4CD4-40FF-B8EE-FE0B3501CA9C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45" creationId="{AB0872CF-9A91-42D9-99BA-92C1D645649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46" creationId="{42C25BA1-C38F-4434-BD19-C6BCB1B5237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47" creationId="{D31C155F-BEEC-4493-8E0C-7A2D0959AD8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48" creationId="{72402471-BDAC-4D2E-B65E-D8DDD76B0D8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49" creationId="{C66717F6-D898-4027-A142-FF9C1B228AC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50" creationId="{8A46CFA9-09A9-4138-81E6-DA91695C182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51" creationId="{A43E103E-BF5A-40CE-8C02-B380CC8124C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52" creationId="{88026C1D-985C-482F-9406-18A2168EE05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53" creationId="{1E43BBFC-FA5D-404E-AA38-FE964178741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54" creationId="{6A90FF02-684E-49B3-A908-220C07958CA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55" creationId="{9FD32A3A-50A1-4C19-A29E-B2D7ED39413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56" creationId="{8F65F6A6-A8BB-4B0E-AEC3-CD6B371E8BC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57" creationId="{2AEB23A7-DA96-4B25-94BC-29673530E37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58" creationId="{4BCC2230-16A3-4DE9-A0CF-F9ADE6778AF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59" creationId="{B5A18C97-E89F-412D-A5FD-BD1E817DD81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60" creationId="{542D19A3-1F2F-403B-B955-C525A41969F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61" creationId="{DE3A7692-8321-46BE-A9E6-BB6490AEE22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62" creationId="{848C38C5-5E0C-4A05-921A-DA2AA75862B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63" creationId="{D46D0B49-9811-46AB-A75F-5B730585444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64" creationId="{C4F919BD-979A-4D97-A5E1-AAB2F2A20AD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65" creationId="{2A0FAC57-E0BE-417E-8AA7-70AA9815C6B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66" creationId="{9722896C-4FA2-4859-94F6-ED10E9662F2C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67" creationId="{20B9D892-8D38-4A60-A66E-70C8B4009AE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68" creationId="{CF6AE35D-330D-4165-8676-9A02295D15C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69" creationId="{A6F6719C-E029-4189-9EFC-F586BD1735C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70" creationId="{A2F0D37C-C071-4EEC-8722-F32A06AB06D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71" creationId="{13661B98-2E4E-46D0-8229-31B6EC2639D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72" creationId="{3DFB1E99-8BFB-41FE-9417-36B04D20C9A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73" creationId="{E43F48C4-5B3D-400C-8EA2-77432C910FE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74" creationId="{7803BE2E-A4B7-4C82-967E-9B471F5C839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75" creationId="{8832F980-C5AF-4E6C-BBB8-8BB1178DC3A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76" creationId="{47FC767B-0E2C-4574-A3E0-D5BFD26E39B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77" creationId="{F8152919-DE32-42FD-99EF-3FD3B80245A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78" creationId="{D74004A5-506C-4E45-9942-4A2F4394D18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79" creationId="{B121F6B8-A9B4-47EA-9380-A53DE0E26FF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80" creationId="{FB22A2B3-AD16-4032-99FF-82D51833FEA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81" creationId="{EAF8ABB2-7FC5-4395-97C5-653AAD1D145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82" creationId="{3747B24F-F280-4279-A7B9-42FE6304AC1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83" creationId="{0DF30568-DCB5-4242-B1D8-C3954B2B1DE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84" creationId="{9C04A0C4-C1B5-4126-A709-1C4DEC34CD1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85" creationId="{FFE6DD59-560B-45BE-B366-4176263E181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86" creationId="{C00DCDD9-ED8E-41B4-BFE8-C6313D0CB54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87" creationId="{88ABBDAA-8698-4857-85A7-8BE7056839A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88" creationId="{67EDBE95-F1D6-4AC4-B15D-56B08D57B10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89" creationId="{C6F58FB3-D4B7-4841-9D81-87E8C9F9E68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90" creationId="{94161B52-5278-4618-9EAF-A83482BE9AB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91" creationId="{9D755090-DCF0-4640-9103-3550773EA59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92" creationId="{FD8B189D-2856-4973-87EB-1505B21157C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93" creationId="{BF191A97-B120-47B8-B046-9B0CF40F543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94" creationId="{ADF514C6-DF34-408E-8F7B-EC4B8840337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95" creationId="{25B08847-5D5F-433C-92B7-4C682E1B01AC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96" creationId="{0C40F36C-9E35-4E7E-ADE7-09CF81AEE9D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97" creationId="{1EDAD027-6DBF-4A02-9AD3-0A064838562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98" creationId="{2D5B322F-5F72-4791-9FA1-E8B29FE0C88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899" creationId="{7A966B9A-463F-4902-9B0A-096D292836D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00" creationId="{4F401777-E63E-4E5C-80B0-3583BB484F3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01" creationId="{F4EC3986-C3EE-4268-B64D-75D437D1543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02" creationId="{8FF362E2-8167-4AEB-BB32-10CE8C25E61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03" creationId="{D069A6B3-EE0D-41E2-B641-64163063980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04" creationId="{FBF8B684-FF40-4D8E-BDD6-F92E9D0BECC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05" creationId="{3F3B669D-832E-428B-9011-F8D155F7901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06" creationId="{1F1F9B25-8275-4B84-A55C-0A7C06539F4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07" creationId="{B66700CA-23A5-4510-8205-098BD43ED9C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08" creationId="{257C5DFE-ABE3-4373-BEED-66C091ED96E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09" creationId="{F3D23E41-D381-419E-A7BE-E788EB1D57A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10" creationId="{BD75EF93-2589-4E46-9B68-C4F168DA55D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11" creationId="{74B742E2-53D5-4B20-8FAE-9424F18DE17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12" creationId="{69B04436-3CF2-495B-A1B9-A6A4DFD5405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13" creationId="{53078944-CAE0-4766-AEDA-178B27063C5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14" creationId="{318F44ED-0857-4B66-AEA0-91CD392DE50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15" creationId="{90449613-5EFA-45EA-9581-9F03631F0D9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16" creationId="{F02D0FD4-2CE7-40BE-B6E2-84A67D097E9C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17" creationId="{29717204-DB88-412D-83CF-14492793F32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18" creationId="{6C71F140-E4D7-4985-B186-6F817216C87C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19" creationId="{8CF3E34E-9ECA-4026-9AEF-F94756FEAD8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20" creationId="{7B5675B6-775B-4425-B2E9-A70169B0EFC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21" creationId="{A30B22C2-D1B5-4915-9D46-E6C3E32CEDD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22" creationId="{6DBED9E2-541B-461E-A3DE-2D662069233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23" creationId="{BDE6F961-BA4A-4434-BBAC-B4D005E0671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24" creationId="{EE6CCCB4-A224-473B-A6C3-C3E31175D3B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25" creationId="{EE600B7E-2403-4CE4-8C09-5DDA2B9837C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26" creationId="{F9259D22-81BE-4011-BD15-B88BFBC46FF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27" creationId="{1A3C7DFD-5C0A-483F-A559-36CFBEAD601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28" creationId="{0793770D-30B6-4E67-8613-07C46506BC4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29" creationId="{8AA41799-2FD4-41F6-8182-1B0A77BECF2C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30" creationId="{FAF7BCE7-4F62-4762-BC9C-C8139B9A634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31" creationId="{E6F1D4E4-83C6-4653-8231-3149447A7D9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32" creationId="{055C731A-574A-468A-AFD2-9BB597AEADD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33" creationId="{5B7B58D7-A928-4CBD-A210-FBF034C0410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34" creationId="{45296F24-B3D5-4664-80A7-08746654B95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35" creationId="{F889FD2F-6343-4293-95B5-3DC6F5F9F83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36" creationId="{F54619C1-11AC-4E26-A948-B4D9FFF0943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37" creationId="{C13D2AB6-4CCF-4477-B6CB-C47C4ED355A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38" creationId="{389671C6-7BA1-4354-AB15-2E8E3A8D401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39" creationId="{B8B19AB4-40E7-49CB-90AE-7452AED1628C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40" creationId="{9EA40C90-599D-4D53-A90F-3C9066EE920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41" creationId="{6F80B172-6C3E-4A69-9CF3-32E32C5A3AC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42" creationId="{CA6C259A-1B44-438A-998C-96535D9983D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43" creationId="{1CC897F0-D733-48C2-9F4C-4AF73988950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44" creationId="{97A86AC2-F288-4505-969E-68846CCADCA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45" creationId="{9A2D60F9-7E16-4765-A70F-DABFE4A05BD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46" creationId="{45B53D26-1795-4EC5-970D-EBACD59C0F0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47" creationId="{71016CB6-3E35-4440-85B9-2E7AD8D3724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48" creationId="{90038063-4E10-400A-9755-B2A693914E5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49" creationId="{B74BCC89-07F3-49EB-B959-6AB53D8EFE7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50" creationId="{FE1744C2-1230-45F6-A7FF-930C84065AC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51" creationId="{4E96F9C6-499E-4FE1-9369-1745D6AE870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52" creationId="{00B2606F-1185-4B1E-BF23-CF55D465C0E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53" creationId="{E3EA51A8-A66C-4343-9F2E-61356C0E376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54" creationId="{A85D2BA1-BB84-48F3-BE78-0BF22C0943C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55" creationId="{D89694D9-D73C-4FF1-8ABF-598D3BC4F38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56" creationId="{AD402669-C833-4662-A3A9-4AF781FCAC8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57" creationId="{D73369C7-1261-4194-B06C-D658FACA9B1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58" creationId="{8304CF04-0396-452B-8AEE-9E4F5E9B5CA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59" creationId="{6ABC8B0B-0720-4980-9F97-8C5CF527624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60" creationId="{1B317CB2-C9BE-41FD-B879-638B8F755DE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61" creationId="{B4129893-A6DB-4E16-BE82-B23AF2128CD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62" creationId="{C5996C0E-09A9-4D84-AD07-DED55BD8AA2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63" creationId="{7DB21B04-A43C-4528-936D-02D7F211662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64" creationId="{6C52DC8E-4557-4D3A-AF4B-EB21185E8A5C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65" creationId="{B828E0BD-F8E9-4979-8280-9561E3F74CE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66" creationId="{FDD02406-EA30-4386-8E3D-420B66A664C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67" creationId="{CE2D11E5-BF7E-4DB4-BBF1-E850556058E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68" creationId="{F25A8F56-C4A1-4D24-BCA4-30D4E898E9B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69" creationId="{0F95F026-0BE3-44F4-9D55-39EACF65FCC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70" creationId="{466B9118-B050-422B-8B5B-F3CEF3259DC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71" creationId="{FE2A09DE-F229-4531-87A5-1B2DD23B3F7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72" creationId="{C3F91DD8-AF24-4B1B-9D94-D1CF0136C97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73" creationId="{03A8E791-71BB-466C-905A-F3ED42AFF0D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74" creationId="{8F0849F0-7C6F-4649-95CE-149EF20AEAD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75" creationId="{C98B1887-37D9-4054-8907-4E2554F6C32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76" creationId="{4C3B996F-889D-4BDC-B676-9A973B70D92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77" creationId="{AC8B56E3-2C3A-40D3-95CC-F114278051D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78" creationId="{0C3B8BA6-FFA4-412D-A8BE-880F305261E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79" creationId="{AEB69F56-BFF4-4EB8-8AD9-43020268FB2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80" creationId="{CBCFAC16-D50C-41A9-A4D8-888DE568E6A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81" creationId="{D58F35F8-5A62-4C3F-AE7D-A8A20013643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82" creationId="{D4249905-8B73-4C86-8982-C10E0E5847D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83" creationId="{493A1EBC-3981-4C88-AD8C-D6072DD6A94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84" creationId="{C87E6912-267F-41D0-A71B-CC2110AF3D0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85" creationId="{FC80E837-FAA1-4A46-B516-206CA486E4B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86" creationId="{0115ED02-CD54-4730-B073-0A1496182CC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87" creationId="{25B59F99-8765-4170-98DA-6FBE716CA47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88" creationId="{55FF3B07-4EA9-4971-BF7E-F8AE66016A0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89" creationId="{ABF41AFF-E1DB-42CC-BEF5-88B7B051670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90" creationId="{89BF18B1-3499-4EA8-B99A-FE2D3DCDF08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91" creationId="{8D67DF3B-DD33-479C-9C1B-3D79395600A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92" creationId="{1F554E54-0144-4A9D-A514-554F2493B06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93" creationId="{E7210011-F259-449F-BA4F-B9AC2788ACE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94" creationId="{5CD1C1A1-C78B-4FAC-9928-13B6F274462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95" creationId="{DD4A4E29-8F84-4ECE-AE82-F23F1F30BCD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96" creationId="{8132678E-5641-4800-8E80-0C198B439C1C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97" creationId="{C5729919-3066-492E-B1BD-22AB1C50105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98" creationId="{11EDAD73-35AB-4399-80C1-636E16BB432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999" creationId="{CC40208B-D733-4EAF-A5E7-3A72F054249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00" creationId="{6EAF154A-7B15-40E8-8F5E-3832A3CA9B7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01" creationId="{AF884053-9A03-48B9-811F-7D6F0763F5D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02" creationId="{7E03CFD2-78D5-4DC7-8D9E-0D580C61429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03" creationId="{EE9E17E8-016E-4405-8314-EDB6F655FF9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04" creationId="{74E1F82E-0DD3-4B45-8DE0-0F3EBCC46E8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05" creationId="{86F17541-DF6B-4086-8D22-A7757A16F2A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06" creationId="{68FF7D5B-47CE-4F76-ABFA-56DA14BD48B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07" creationId="{2A475EDC-B501-4994-B657-F4A8E98EC0B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08" creationId="{E9115820-CB63-4750-A3FF-6952E5693D2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09" creationId="{2F414DBF-A659-41A3-8303-2A6679BE70C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10" creationId="{CC04FDA0-BF09-47BC-8C12-690A2B0B305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11" creationId="{658581D6-83F2-4E12-863F-27909F34955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12" creationId="{3148C979-1716-475F-8A97-A61CAA0398E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13" creationId="{39A65879-710F-45E8-AD4C-D4BAA3BA8D7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14" creationId="{BE37732A-A4F0-437D-93C5-16C9A6B0F82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15" creationId="{0D90F380-92B5-4CC7-8D20-3EA5A21936D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16" creationId="{C2CE83B0-FC6E-4172-905E-F65EF9985A2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17" creationId="{C5DE90A4-2C0B-4DE0-8113-8A3F0AE620A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18" creationId="{F97D4E3C-C332-4B76-ACE8-1A731142D78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19" creationId="{D325FDE7-A54A-4AFD-ABC6-527CF64863C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20" creationId="{7C21F095-D17F-4AB9-B0BB-F980A4909D8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21" creationId="{32BCA8F9-0154-411B-9F7F-9D15D2664F2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22" creationId="{03FF2DD1-030C-417B-81CF-3CF6FF1CB84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23" creationId="{0C9DFCDE-C271-4F95-A6EB-24096A1AD4F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24" creationId="{3D0122BF-866A-417F-AB98-4A05A832C64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25" creationId="{94CAF8F2-396D-4620-BF30-7F8EF90479E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26" creationId="{F35630DC-6E04-486A-825C-A24AFF1AC37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27" creationId="{A6076A60-53C2-45D8-B4C9-3BF7AA1BDAA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28" creationId="{D9753DBE-674B-4D44-B20F-32A5E29C598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29" creationId="{00678995-CF7E-43BB-9A0C-35CD74C8E6A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30" creationId="{C50F983C-C75A-4D80-A420-12C670E4F65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31" creationId="{BBE40497-9DE3-4BA9-95FF-4EEE4F2C773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32" creationId="{62F2A972-EC35-4689-BADA-1018E63059A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33" creationId="{5F0FA1B0-B31E-4BDB-ADE4-A09F8EC42271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34" creationId="{4D4D2A66-C755-462A-B239-78E64EBBF35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35" creationId="{EDA8CB66-2EE8-45A6-8A10-5CA46F130FB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36" creationId="{998B5CB1-7AE1-4A76-9DC5-1D6760A37C1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37" creationId="{8EE32C0F-508E-4B2D-AE71-A12D32DD729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38" creationId="{8659EFF0-5945-4DC9-8562-EA241D34287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39" creationId="{E34ACAEB-CBAB-4B70-85E3-E15EC40DE89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40" creationId="{E26A036F-02B3-432B-8DA8-D7F5F856845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41" creationId="{14D71475-803D-44A3-A36A-C194DA0C9F3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42" creationId="{2522267B-617D-4B72-8028-81CAD7B4D10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43" creationId="{EE4745FC-F2AE-4E4C-9AE9-2E390FF62D7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44" creationId="{8C7D467D-3533-47FD-A29C-84E90D7FF9E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45" creationId="{77EE8B20-6019-48DB-ACDE-D199504CDD0F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46" creationId="{107CBAA7-EE94-4C2A-8B4B-80F7F6F314E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47" creationId="{D082CF2C-8D92-4969-8C8C-F4D0CC3D9AC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48" creationId="{FB789574-68B6-4B58-AFED-CF58488A609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49" creationId="{1BDB9955-3D58-4661-8919-7D9A3E44D1A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50" creationId="{13CB8EC5-1647-424E-99A2-F8C2F587DB4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51" creationId="{89DB74D1-3830-48DA-B186-F09A5EE9F09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52" creationId="{147C3953-B785-4BA3-AF51-D6967B7A0F1A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53" creationId="{7CB79D4D-2F26-4166-9F4C-7FB3AAAA0B0D}"/>
          </ac:spMkLst>
        </pc:spChg>
        <pc:spChg chg="mod">
          <ac:chgData name="GUY Margaux" userId="e01a3446-2140-426a-aa3c-4bc15b164290" providerId="ADAL" clId="{7AFC4CB2-11F9-4322-A78D-542613F9A735}" dt="2024-07-16T13:37:39.751" v="15" actId="1076"/>
          <ac:spMkLst>
            <pc:docMk/>
            <pc:sldMk cId="2608804224" sldId="322"/>
            <ac:spMk id="1054" creationId="{E167066D-E1AC-435A-9503-FA087065C43B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55" creationId="{66E3B8EF-AB13-4733-BC5B-D96DC95F8DA4}"/>
          </ac:spMkLst>
        </pc:spChg>
        <pc:spChg chg="del mod">
          <ac:chgData name="GUY Margaux" userId="e01a3446-2140-426a-aa3c-4bc15b164290" providerId="ADAL" clId="{7AFC4CB2-11F9-4322-A78D-542613F9A735}" dt="2024-07-16T13:37:11.997" v="10" actId="478"/>
          <ac:spMkLst>
            <pc:docMk/>
            <pc:sldMk cId="2608804224" sldId="322"/>
            <ac:spMk id="1056" creationId="{1CF34C14-1C5C-4B0D-81EF-825387602855}"/>
          </ac:spMkLst>
        </pc:spChg>
        <pc:spChg chg="del mod">
          <ac:chgData name="GUY Margaux" userId="e01a3446-2140-426a-aa3c-4bc15b164290" providerId="ADAL" clId="{7AFC4CB2-11F9-4322-A78D-542613F9A735}" dt="2024-07-16T13:37:10.109" v="9" actId="478"/>
          <ac:spMkLst>
            <pc:docMk/>
            <pc:sldMk cId="2608804224" sldId="322"/>
            <ac:spMk id="1057" creationId="{26857FA2-2CB9-4F42-9270-47F1808801DF}"/>
          </ac:spMkLst>
        </pc:spChg>
        <pc:spChg chg="del mod">
          <ac:chgData name="GUY Margaux" userId="e01a3446-2140-426a-aa3c-4bc15b164290" providerId="ADAL" clId="{7AFC4CB2-11F9-4322-A78D-542613F9A735}" dt="2024-07-16T13:37:13.492" v="11" actId="478"/>
          <ac:spMkLst>
            <pc:docMk/>
            <pc:sldMk cId="2608804224" sldId="322"/>
            <ac:spMk id="1058" creationId="{8DB4414A-6D36-4593-B188-E353D519998C}"/>
          </ac:spMkLst>
        </pc:spChg>
        <pc:spChg chg="del mod">
          <ac:chgData name="GUY Margaux" userId="e01a3446-2140-426a-aa3c-4bc15b164290" providerId="ADAL" clId="{7AFC4CB2-11F9-4322-A78D-542613F9A735}" dt="2024-07-16T13:37:17.627" v="12" actId="478"/>
          <ac:spMkLst>
            <pc:docMk/>
            <pc:sldMk cId="2608804224" sldId="322"/>
            <ac:spMk id="1059" creationId="{29BEFF78-B0EA-4FC9-A205-0231CC0546FB}"/>
          </ac:spMkLst>
        </pc:spChg>
        <pc:spChg chg="mod">
          <ac:chgData name="GUY Margaux" userId="e01a3446-2140-426a-aa3c-4bc15b164290" providerId="ADAL" clId="{7AFC4CB2-11F9-4322-A78D-542613F9A735}" dt="2024-07-16T13:37:29.066" v="14" actId="20577"/>
          <ac:spMkLst>
            <pc:docMk/>
            <pc:sldMk cId="2608804224" sldId="322"/>
            <ac:spMk id="1060" creationId="{9BAFF482-6C9C-4825-AC8F-603559F83CF9}"/>
          </ac:spMkLst>
        </pc:spChg>
        <pc:spChg chg="del mod">
          <ac:chgData name="GUY Margaux" userId="e01a3446-2140-426a-aa3c-4bc15b164290" providerId="ADAL" clId="{7AFC4CB2-11F9-4322-A78D-542613F9A735}" dt="2024-07-16T13:37:24.731" v="13" actId="478"/>
          <ac:spMkLst>
            <pc:docMk/>
            <pc:sldMk cId="2608804224" sldId="322"/>
            <ac:spMk id="1061" creationId="{F40E4AEF-6E6B-4E19-A02E-5F9B8EDF2A2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62" creationId="{B296710E-CFF6-45EC-90CC-2818743C509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63" creationId="{5D63FCEE-B4C6-4CF8-8CE2-4929AD1BA12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64" creationId="{779ABC61-04A8-4C97-84BF-0BA57A129D8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65" creationId="{A8DA2226-6E84-47AA-A39A-435249724A5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66" creationId="{157DC64F-2DE8-47AF-9529-78EF4B7BC3D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67" creationId="{3AF07620-CD8E-4B95-91B4-FFB777FE9E54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68" creationId="{1807EDD0-B243-48D5-BA0E-CD2829A64C65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69" creationId="{6B595274-1CAB-43A3-B4BE-65D2B724CD7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70" creationId="{B74B8D81-5C34-464D-BD79-B9CE6B521FD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71" creationId="{F7B66466-4E83-405F-AC8D-064F0F8B11F8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72" creationId="{F6FCDF11-9E99-4963-9F36-06386DAF096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73" creationId="{765DA355-1B26-4F5C-A65F-C018DACD25C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74" creationId="{8E03E0D4-1095-440A-8DCA-BF73BF8E02D6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75" creationId="{F818B6F0-45BA-4BAB-BA97-B87B2E12CFFD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76" creationId="{6DD6CC12-03B6-47B4-A589-81A5FC852A40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77" creationId="{0692AC7E-344D-46EE-9C72-06F618CBBF82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78" creationId="{4D53D069-C80D-424B-8F53-C346FA25068E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79" creationId="{670EC6EB-8E95-4FE9-8F25-A594FD7D5459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80" creationId="{5B1C528F-E2A8-4FCD-BC71-EA119F1C1C53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81" creationId="{4951144A-0BFB-4269-A0A8-B66AF8B234F7}"/>
          </ac:spMkLst>
        </pc:spChg>
        <pc:spChg chg="mod">
          <ac:chgData name="GUY Margaux" userId="e01a3446-2140-426a-aa3c-4bc15b164290" providerId="ADAL" clId="{7AFC4CB2-11F9-4322-A78D-542613F9A735}" dt="2024-07-16T13:36:24.630" v="4"/>
          <ac:spMkLst>
            <pc:docMk/>
            <pc:sldMk cId="2608804224" sldId="322"/>
            <ac:spMk id="1082" creationId="{08D163F4-F334-4094-9EE3-753B1546D5D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084" creationId="{9B8E1EFD-51D4-4DEF-837B-47EFD7B84F6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085" creationId="{128311BC-CDDB-403B-9796-3322406C3E9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086" creationId="{F7C6F7E5-B6D5-4E5A-A1E4-CB57CDA16D8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087" creationId="{35CF310B-0499-403F-80F7-8BC239CC77E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088" creationId="{A53C54E2-F7CB-4A4B-A2CC-8A4139DB977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089" creationId="{A5A0EF0C-D0D9-4E1A-82AA-0F382E5DAC8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090" creationId="{927E5C9A-9E99-4D7D-82CB-B9BE9F8EB81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091" creationId="{F856534E-57F1-4995-8DB1-A323ADB5D09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092" creationId="{7C35AE0A-28D1-4F57-B67E-77E25CDB9C1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093" creationId="{C6DB3468-0A0A-47D0-ADFF-8FFE6F7BCEF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094" creationId="{3D35DF91-A541-4D91-90BD-B3AEEB463C8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095" creationId="{50626705-2AB2-42E8-AAF8-AD4508EA959F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096" creationId="{71A8BA00-AEE2-4B4C-84C9-E39A3DEC258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097" creationId="{A0CC4AA4-D4CA-4A91-A9EA-A156B0720F7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098" creationId="{7CC16300-A380-454B-9D89-E7B4ADC8A51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099" creationId="{BCC6CE81-35AE-4E7C-9B62-A974EB2C820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00" creationId="{2F52A643-4DE7-4286-9B09-E06E97BF962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01" creationId="{E3F4DBBA-EA50-4D64-89B7-BBFEEDE290F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02" creationId="{B032585C-E18D-4681-B6E1-B2811D26C51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03" creationId="{C4721B2F-18EE-4EB6-A204-4A931D9EA51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04" creationId="{FDF72805-5F69-4AAF-B33D-AA16DAE0404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05" creationId="{358A99B3-1C52-4C01-8575-9AFDEEE4AE9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06" creationId="{5CDD85CA-71B7-47AD-8D30-AF8D604EA45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07" creationId="{73A742A1-D46B-4CEB-B16B-EA46D414977F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08" creationId="{3304F019-E915-4950-A99C-7D9EF170ECB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09" creationId="{CD99DB02-3F35-449B-B93F-3CAA92F7B03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10" creationId="{1B87EEEB-52A7-4551-961E-9F004DAC4AE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11" creationId="{FBD2DC16-CDDB-4B14-9BBC-F1B10E3E0CB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12" creationId="{DC5E2DE7-46C5-4159-9096-1F6D8F010B5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13" creationId="{7EDC0BC2-7814-40F8-8430-ACECBC49D3C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14" creationId="{95AB9D0D-EA3E-446A-B153-DFCE08A9FF9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15" creationId="{2A967B02-BAD9-45A0-B602-173839634AE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16" creationId="{AEEDC766-F6F6-408F-9A32-9EC7516AC81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17" creationId="{6E73B2E7-D8EB-42B4-8612-A7088CBD8E1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18" creationId="{81F109A5-C1B8-4ED2-9D06-F9B29831D54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19" creationId="{EB6E472B-5D55-4229-8FBA-6BF6873CF5E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20" creationId="{B5871E59-4A06-4168-B96F-BA2285A1C95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21" creationId="{1BC17ED4-F0E9-4D07-BCA8-DD2103903D6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22" creationId="{64E7CCD0-EE66-4E04-9E6C-0F4556B83A4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23" creationId="{142392BB-EBF2-448D-B3F2-A1BDD134258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24" creationId="{45F2C718-C9D2-4B52-8FE6-998C46653E2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25" creationId="{E771787A-3499-4AC4-ABF0-1E5AFAFFD84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26" creationId="{621682BB-5376-4B28-A3CA-613D7B2D8E4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27" creationId="{88F2C661-7C6E-4298-95F5-4D6F1877A7C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28" creationId="{429300F6-1415-41EE-B89E-B0E9FA630E9F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29" creationId="{A3553138-DC33-4AC6-A9D1-92DBDED665B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30" creationId="{CB5FBC62-5485-4D2E-9B26-DDEBCE26EC2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31" creationId="{E6DCB3C9-93E2-4440-BA71-1B2B68F2186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32" creationId="{D393CF40-6BD0-4C14-AFFB-FFE6E4B4562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33" creationId="{E6BD8E7E-577B-49EC-9A94-64A8E3F1F43F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34" creationId="{BA4AAFB7-A490-4ADB-B227-8149596F526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35" creationId="{1D5F17E5-04C0-4C36-9D4F-2A3CB18EC46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36" creationId="{4F088267-B1E6-4584-8D6B-5C15F631184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37" creationId="{BB86CACB-3C80-4F30-A322-722CE419B3A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38" creationId="{4A70E507-7F57-4106-88B9-DF402A9B822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39" creationId="{A0A92B91-BC79-4667-9D92-8A7F84515C8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40" creationId="{7DBCE901-8C01-44C2-82B1-8BF0FD38435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41" creationId="{3FAE8484-9CE9-4F97-8A0F-0D977BBD459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42" creationId="{D2CE2A65-192E-491A-9058-79E6F2D8167F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43" creationId="{12FB9D7E-D681-4803-8888-4C5547727B0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44" creationId="{367A6707-8AA0-40D7-A6E5-81C4A56E34A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45" creationId="{697E94F5-92B6-407D-8120-EF320ADD73D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46" creationId="{80B22558-395A-41D9-98EB-99F213D8416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47" creationId="{BE8EF50A-E0F5-4E7A-9F22-8A47D4BDF9D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48" creationId="{BA669B42-EB10-4630-B057-AAF04D4699A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49" creationId="{F8151900-6421-45A9-A65A-DCE01107480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50" creationId="{E7902A9B-E4E3-4587-9503-C709F53A56C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51" creationId="{14CD07DE-4BF9-4C77-BAF6-A55ED620EBE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52" creationId="{D4D175AA-B7BF-445D-94A8-1DC093050BC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53" creationId="{0114A51E-172A-43F3-A088-32C1424416D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54" creationId="{7BB3126C-54B0-41F4-97CE-8D4F6D0F3DA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55" creationId="{8479DEAE-EF16-452C-B361-0C768AEA69A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56" creationId="{07D9CAE0-424E-41D6-B4D1-D570589AC2E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57" creationId="{65AC82EA-2BFE-4745-8D60-5CAB8437BF2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58" creationId="{F3ADDB99-B448-480D-B571-E3D9D11B8EF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59" creationId="{5CFE72B3-5C91-423F-8357-AAF49B6EC5D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60" creationId="{B0B56F7B-4DCC-4E4C-9932-2180BBEA00C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61" creationId="{052CEDC7-C538-4A50-81C8-7E8427EDDF0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62" creationId="{0C71177E-B42C-4B6E-87D9-39F851EC495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63" creationId="{8F635C9D-133E-4AE9-AD82-F81972EC088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64" creationId="{CB8A2CDB-D7E3-474D-8BAE-384029074A5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65" creationId="{7DF338D9-2067-4B12-877D-D7976BFF24D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66" creationId="{E4DB1376-851D-4D8F-802F-C52D9053F0F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67" creationId="{5602F502-5850-4695-A85C-9A06DE0D7B4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68" creationId="{53035AEB-8FFA-4BE4-BB9C-54C2062AE7C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69" creationId="{6455F7F8-B05A-466A-BB16-C8001C5A3CD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70" creationId="{1A607969-63F9-4EE3-88E0-4C90A273C09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71" creationId="{FDF11450-66E6-45B9-A22D-36CF117C604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72" creationId="{B839F991-49BC-4797-9FE4-E4610DDB59F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73" creationId="{5D9B3896-659C-413F-95A4-D8FBC4BE072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74" creationId="{AF88B345-6F49-48BD-ADA7-44FA4ECD40A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75" creationId="{5231B17A-D9A6-4E6B-B0DF-F95E8F22DDB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76" creationId="{4FA9E9B2-0316-42A9-8D3E-C1CD3844AE7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77" creationId="{DB667D55-E593-45E5-BDAF-75FC0025C80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78" creationId="{4BB73F92-0DEF-469E-8C93-DB46B268F0B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79" creationId="{97A677B9-8E5A-49B1-BF92-277D84533A9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80" creationId="{832AB9BB-5DC8-4EFE-80FA-999F7289FF9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81" creationId="{3F2F036F-87B1-40CC-8546-26356984826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82" creationId="{6B4E0BB8-3984-4FFF-B26D-EE70E4BB04AF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83" creationId="{2D3BC076-FFBC-4947-9433-B70A4B91A2D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84" creationId="{EFC33E19-CBE1-47E1-B532-4C750F21C53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85" creationId="{95D5CDDE-F460-4678-B405-92A399B6ABD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86" creationId="{86183F23-A521-4834-B15D-53A5A069DBB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87" creationId="{D070E65F-C961-49D0-94B3-9345B0F65F8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88" creationId="{9EA45059-7A32-40F7-A27D-2BA50600198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89" creationId="{C922CB8E-BF28-449F-BCA6-57A0C32AADD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90" creationId="{16342215-ACE2-42AD-B40B-0521A7FA51F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91" creationId="{E5482A72-9C0E-4DFB-A7B7-8D34E4B9968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92" creationId="{E12D0A40-E1A1-44F5-96C0-147F0E974EEF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93" creationId="{D8BA025F-706D-4C64-8AEA-EEB404EFCE9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94" creationId="{2DA3093E-AA14-4291-9C2A-8862CECA0B7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95" creationId="{288AD3B2-7E5A-4353-A0B1-84F4CD361E2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96" creationId="{1BD90BE4-5B52-4419-BB0D-D9AD9AD8361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97" creationId="{CAE1C35E-93AC-402D-940F-276C4074516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98" creationId="{DF9C0EB6-59F7-405B-AAA1-897F297BD86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199" creationId="{3362E865-FB26-4530-9779-C0C452F4B74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00" creationId="{18499A8C-36CE-41DD-BCC9-C1821A44F17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01" creationId="{665AEE4E-2E56-40B7-9FC7-227F78046EA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02" creationId="{35E43C55-5E9F-47F4-9F88-E3071D761D0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03" creationId="{60A7D226-26CA-45CC-A430-9AE805E2D5C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04" creationId="{AE22A4CD-0074-4914-8633-78B27E642A5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05" creationId="{9C38A2A4-607F-4B81-9252-96921F769A3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06" creationId="{35A333A7-725B-425B-B513-80C8A8F9B23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07" creationId="{8AF912BD-6D20-403A-9AB6-B44F0B71AD7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08" creationId="{FCD093DF-79D1-412D-B822-B0F308C01E5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09" creationId="{35A08EC5-6AF2-4A71-9BE3-73030ED0F87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10" creationId="{B3E642C4-E581-4402-8711-70741CFEA24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11" creationId="{41D83C34-2C1E-4DAC-883E-C76AC0EDD3B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12" creationId="{BA5FFC68-C22F-426F-8F24-DFB7BFD3606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13" creationId="{8DFC2702-4E29-4A32-AEB6-AC41D9236B6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14" creationId="{782271D0-E1AE-4D67-A09F-F334F92A633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15" creationId="{FA0BC12C-3B89-4E6B-9379-FE4C82D237A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16" creationId="{C7198E17-9C15-4797-9946-1D01DEC5ED4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17" creationId="{B42649AF-4507-4ED3-B681-FC60D270128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18" creationId="{82798558-2406-445F-B651-8FF04CFACDA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19" creationId="{A89E6060-5919-4BF5-A7E8-7AACDD82518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20" creationId="{7CB2641E-D340-4503-8AFA-4340BD21896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21" creationId="{87443DB9-F0B4-44B9-878E-BC81FAED6B7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22" creationId="{64405261-5BBF-43A7-B3CF-2593B804ADF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23" creationId="{28F1C2B0-AAF3-4AD7-9CA1-CBC5211C4A9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24" creationId="{6A2A46C4-ECC2-45CB-9960-8003166B241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25" creationId="{10BA5EC7-4A08-4161-89AF-9D5812931E9F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26" creationId="{18242A2A-0490-4910-8B1E-511C0B3DBCB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27" creationId="{94C083CB-4CDB-4A68-8A0C-02A9D45CBB8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28" creationId="{7DDA3F22-1AA8-401B-A955-72BE8070F4A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29" creationId="{882C87AC-70A1-445F-B830-3ACD0811F63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30" creationId="{F3A536D2-010A-45D2-A37D-E0C4A4F4B03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31" creationId="{4D88EA22-BD1C-45D8-8A76-4D0004989F5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32" creationId="{CC9C9BFF-E983-487D-B167-0C6ECD437E4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33" creationId="{592218C7-F762-49B5-A3B6-51BBA04D066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34" creationId="{92664EF9-21FE-4D70-9CC0-1879ABB246A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35" creationId="{6A1BBBEE-ACA5-480D-AA15-8CDB6D84362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36" creationId="{EDF4C2C4-DF94-4E74-94F2-5212E9A0950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37" creationId="{5DB88B3A-26A1-4D51-ACE6-C4CA72E1BAD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38" creationId="{7C002ED5-624A-45EE-8278-9CDB01A5689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39" creationId="{0210C343-E56A-41A8-8EB1-BAE898529AB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40" creationId="{817E13E2-B958-4CA5-962D-743D73523F3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41" creationId="{46C30F3F-14F5-41B1-AC1A-3DB296BC069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42" creationId="{E0E09720-3137-4EFE-8110-6A46C936191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43" creationId="{7920D2C9-F29A-4C90-AB82-A86CB9C5E1E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44" creationId="{0FDA5B13-6787-47AA-9CDB-747EFC5E710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45" creationId="{2097A5DF-604D-4D24-9E3B-05C21F89996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46" creationId="{C90B51FB-BD80-48D8-A170-39F700D8659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47" creationId="{3979FA61-09D6-4723-A4AE-7590F8C7C18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48" creationId="{C4BDF55A-6D02-4940-A091-607ABD3F264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49" creationId="{5F97D628-FB39-4910-AF39-1A24B07697D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50" creationId="{F5BDF6F8-1493-4F01-BAC2-9A3E4C1D105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51" creationId="{1081DFE4-AE63-460E-80AE-644A4E8A298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52" creationId="{85118758-D471-42BA-BBD0-7A413E732C7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53" creationId="{B7F13617-9796-4B2B-A282-55256FDE9E8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54" creationId="{C0C62B7D-C227-4299-945C-B23896F9823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55" creationId="{D9F9EE86-65CA-4C49-961A-98CF880B425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56" creationId="{00401010-E238-4216-BDB6-5233EBA9614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57" creationId="{31905F41-F205-43CA-8CF2-F29F339A2A5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58" creationId="{A4EEF050-0D86-42DB-9272-23DE488CF0C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59" creationId="{718E1EB0-BD66-4069-807F-F36DA34FEFE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60" creationId="{9F92B969-BD61-4DA7-8D80-07D0CF34742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61" creationId="{46CD181F-FE3A-4C6F-9F43-E018341B249F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62" creationId="{C629DB6C-A43C-4DFF-ACCE-D2D57E07A28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63" creationId="{084EF1BD-3B3F-4F08-B588-E464D11EEEA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64" creationId="{7CCA05FD-78DC-4C25-BC73-8D1FE6A12AE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65" creationId="{2C9BDB96-2CCA-4957-BECB-581D180830E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66" creationId="{B4304E96-895B-4B45-9A8A-54EDFA8648F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67" creationId="{22076C23-B37B-4E78-8A18-82AB21AB176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68" creationId="{CA08DBC4-2E6C-4C90-8B15-D5C90956DFA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69" creationId="{118132CF-F7A0-4DA7-B5F5-F5171EF043F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70" creationId="{9B97FC26-CCD6-4D10-A25A-6C1B9A9B024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71" creationId="{87607182-C988-4513-AE15-FA95673CC96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72" creationId="{925016AE-9594-4749-8C79-4060A0D4359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73" creationId="{CB0F3B03-B84E-4648-B5E0-564348EC0F6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74" creationId="{22132FE1-29B4-47D2-B157-54ED6F0F91B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75" creationId="{3212E514-6CA5-4CD6-B927-B07DE3E2594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76" creationId="{C0523636-AEC6-4A75-9095-9A7A00198BF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77" creationId="{64E1A3FB-C0A2-403E-BFF5-6B033C92EFA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78" creationId="{05B46D4C-3D6F-442D-BC2D-AB3E958C731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79" creationId="{43499C07-E81E-4E1D-8AF2-0214627243F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80" creationId="{7F318E20-84DF-4A26-A01F-798F0010208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81" creationId="{0A57292F-626F-4150-AFD3-8B67D5F3625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82" creationId="{FBCE9889-D9ED-431C-AA3E-081D1EA2351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83" creationId="{6CE70BE3-E48A-4004-A6D6-66820F954E5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84" creationId="{6756C808-2407-43BB-BFDA-E77BA118FDA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85" creationId="{B4C8B896-CB49-486B-88BD-A68C19996DF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86" creationId="{04527469-00A5-4385-B061-2AAA6CAE59F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87" creationId="{CA29F2E2-F894-4EEE-B25B-35C3BACE60B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88" creationId="{E7A7B8F2-84C3-4326-BC51-AA2B7BDC833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89" creationId="{4403644B-7ECD-4CEE-9764-E0D71AC03D1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90" creationId="{5F4989BD-5450-4BB1-8111-F64D6074F1F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91" creationId="{036A9643-D33C-4D56-A8EC-1F65DEA53BDF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92" creationId="{4F794B55-A488-42FF-BA37-8830DFC5627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93" creationId="{4C879127-DEDD-4A02-BAF7-57076202D1B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94" creationId="{B2C8B355-5326-4299-8FC8-1162E49E07E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95" creationId="{A215940A-6564-4A8A-ACB5-8E3D6EFDD04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96" creationId="{EE3FB569-5C02-4227-B241-87D072B63BC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97" creationId="{52C26A13-1D14-4ADE-A112-58057DC7675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98" creationId="{FE82D080-38E6-4704-961A-2A17DD1A8F9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299" creationId="{67FF0065-F4A4-496F-A6DF-A12A6458970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00" creationId="{C7AEB7CC-B81A-4B33-8D2D-7A3FA8A29DB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01" creationId="{1B62C830-AFE5-48A9-A379-E449E90ADEE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02" creationId="{8FA27058-E263-46B5-B2E8-59AAD7F2EA9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03" creationId="{DF44C322-923C-49C1-9F79-24965E1ED00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04" creationId="{E7489B1F-1D69-4542-AD8A-B7316AC0C3AF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05" creationId="{EF005C5F-0B9E-47F7-A9D4-54CD7C861FD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06" creationId="{5F760A16-595B-4F3F-BE2D-6DC6ABF22AB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07" creationId="{B6E83C56-7502-4C2F-B78E-0E807DB2A86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08" creationId="{7467BA4B-75FA-4EAA-8194-67DA7A80980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09" creationId="{2D179982-9F3E-464F-8F31-39227315B4BF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10" creationId="{38FA6CFA-CCC9-4697-9C72-AE986694954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11" creationId="{439A049B-774B-4D91-9434-731DA3A15E7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12" creationId="{2B239D95-F446-4CD3-81A4-9E1DC26FA68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13" creationId="{BBBA7442-64C5-4E74-BD45-4400ECDC038F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14" creationId="{10A93D6C-1E7E-4316-A084-51A458DCF9EF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15" creationId="{88354A14-44E1-4681-93EF-F0766A0A985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16" creationId="{DB51BDFF-7168-4EE7-ADC5-F96EF4CC0A0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17" creationId="{19A8CA98-5D9F-4B08-B547-51281D58227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18" creationId="{5A3F0403-5E4D-40C1-B8A1-C8A38DE5811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19" creationId="{09DE1348-CAC8-446C-9800-519C2521C7E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20" creationId="{4601A0DF-2198-460D-9881-CE8635BD65E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21" creationId="{28844FC7-2978-45EC-A955-EEFA0739056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22" creationId="{0F55AD70-0BB5-49D4-B72A-5CAC6DDD78B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23" creationId="{6482B414-17CD-4F31-8599-5A1B08B19A2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24" creationId="{905C1FCE-D5E3-4970-B2CD-076F1D67FC9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25" creationId="{F331FF41-32BF-4785-9756-75C3066749A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26" creationId="{AF3A5FD5-80F4-434D-896C-D67F27BC146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27" creationId="{2707630F-9BAC-481C-BFBF-11CFE4B9B55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28" creationId="{EF929FE6-3A09-405A-BFD3-CDD572D472D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29" creationId="{A12A1B58-F250-415E-9663-7230C8A34BC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30" creationId="{983AEED2-09BB-4F95-B747-46800B0747AF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31" creationId="{80C80C65-6940-4D6E-8E43-2EBE3B29C80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32" creationId="{870EB762-587D-46CC-8E47-679C5AB2768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33" creationId="{9395178F-D749-4784-840E-C221FBB8ED3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34" creationId="{893BB088-0847-48A3-81E8-9D24EFDD511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35" creationId="{A73FF4CA-4C70-4DE0-B16C-338DE43BEAC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36" creationId="{4807931E-B5D3-409E-89A5-579E3B12E25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37" creationId="{6F7F198A-C2B4-4E13-AFA4-30160BFF11E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38" creationId="{E77C049D-9BED-4038-A93B-6AE9FC3E3CB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39" creationId="{21CFC985-3599-4CC0-AF29-18D129D0DE3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40" creationId="{5DE3773C-81D9-48AF-8881-E736FDD06A9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41" creationId="{590A047D-F4F8-49F5-BE44-5C66DC1834E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42" creationId="{4BB62685-3149-44B8-B715-A6EB33E7FB9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43" creationId="{C8FBD8D3-51A9-4848-BF6A-CA258CDB227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44" creationId="{216391CA-0E9F-4AD1-BF4E-77DD7792F03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45" creationId="{9345FACA-1100-4774-A74D-7C0D9714A10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46" creationId="{3AB71CDB-12D4-4E34-8685-B350DC9E746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47" creationId="{D12BD196-0762-4308-8783-35275738ADE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48" creationId="{D3085B1C-1C09-4EFC-AAA8-BA5BA8FD933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49" creationId="{A4F816AA-2DE7-4A0F-A415-085A471E4C1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50" creationId="{EE8B0A8C-09DB-437D-8C6A-E477387C40E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51" creationId="{587BE01F-65CF-406A-A8AF-A4F483635E5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52" creationId="{D65AA96F-E832-4614-8614-77DA53683F3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53" creationId="{D97BC741-5FAF-42BA-A625-0BE87F872E1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54" creationId="{2368A910-637D-46B7-921D-CD384BED6CA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55" creationId="{E0974849-DBEC-4B26-AF1C-120650DDCF2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56" creationId="{AE660B2A-93DF-48CB-A61C-CEC47C2D33E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57" creationId="{776F3EDD-2891-4450-B97D-D18B6C2BCDB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58" creationId="{1B80D5AB-6CE9-41A8-A28B-C9A5FDC3764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59" creationId="{FE77DDDB-4060-49C5-A67C-A7A2516F375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60" creationId="{D31D92AE-3EAE-413F-97DF-11888C7CBC3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61" creationId="{30C9357E-05AB-4A62-9861-89BC60A45AF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62" creationId="{B240877E-C6D6-42BF-8C1C-1E025D579BD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63" creationId="{C8B44C32-AFDA-4415-8920-09FC58D4439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64" creationId="{B9CC266C-26C5-4B15-B258-42FD9649855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65" creationId="{77A899FA-BA9A-44DB-B0A5-E8F4C4B884B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66" creationId="{890F4EA8-9E4E-4B7F-994A-B4EA79DF726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67" creationId="{263DC334-ACF6-4CA7-86CC-084225473C3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68" creationId="{08223346-F302-41E4-9B00-89A03A86F54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69" creationId="{EF0DAF78-5E17-4585-8E83-A7FEBFCC43F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70" creationId="{9DC5828F-9FA9-45AE-877D-7AE48043399F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71" creationId="{E5D39612-268C-416D-9E43-34007943470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72" creationId="{36111A56-7331-47FD-8A75-0F82577726E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73" creationId="{1936E137-1C5C-402D-B804-F83CC08FA64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74" creationId="{6D9132AD-4CF4-446B-8253-40BCE3998E9F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75" creationId="{FC05F3A9-E266-4A58-8095-54E5F0675C1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76" creationId="{CC5F4550-D219-4520-B519-72253642341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77" creationId="{0C5F0B21-A1BC-4CD6-8A1B-C1B8EF76143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78" creationId="{075278F7-A804-4AF5-9BFC-C7659E4418C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79" creationId="{9D5D5145-14EF-4048-9D33-0AE71CCE287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80" creationId="{A8F81D7C-8F45-4491-8EEC-1414B01CDEE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81" creationId="{245D6298-DAAA-428D-B680-621268FE108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82" creationId="{0F590FF3-CD58-4FD2-9430-FA76F470F53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83" creationId="{D8B61361-D5B1-4936-BD04-3E959B17324F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84" creationId="{F1420F74-D2CB-43E0-8D1B-DC874130C83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85" creationId="{38CCF91D-4770-4AA8-B717-ADAA92D227D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86" creationId="{783B11AE-0BBB-4230-A024-BFC79C90D9E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87" creationId="{EB98DA62-68DA-45CB-9FD7-AE2C5CCFF18F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88" creationId="{FB8E4347-A684-4D37-83F5-A140ED9CEB3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89" creationId="{7B21F067-8401-47DC-A657-2C6A5B7D52D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90" creationId="{4C5ECB22-A815-426C-A9A4-63FFADF180C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91" creationId="{2654B11A-B57A-4291-8362-C7AC9711D80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92" creationId="{B89217EE-F1E9-4469-8C31-7F4097FAEE4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93" creationId="{AB3BF2B4-55A7-40E8-A30A-5CD87C50B3A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94" creationId="{7B4A1253-15F1-4AE0-81DA-9738C4E8630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95" creationId="{521AA782-439D-4FF6-81B4-3724C92E3B8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96" creationId="{017AFA72-0D3A-42EA-9599-B6CAD70F850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97" creationId="{3BC44042-48F3-4080-BE90-18257C93326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98" creationId="{299F401A-DF69-469E-AB5C-BF50E133230F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399" creationId="{B79A76E3-7A2E-4946-B0E0-12809002E33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00" creationId="{4FEA93B5-42B2-49BB-997C-D7F48289703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01" creationId="{8CB2B054-3B4E-4EF1-975E-0B9AD5CCD6F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02" creationId="{EFDA980F-9DEB-4487-BE99-AD3DBF12D6D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03" creationId="{11A8D64C-95A3-4397-9187-6659822A05E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04" creationId="{54F9C1D2-768C-4736-9FE9-0272E7DAC17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05" creationId="{7C82A71F-E27F-4084-9664-62C942E4ED0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06" creationId="{5018843D-59CF-42CE-8857-EA75F60FAC0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07" creationId="{44A8ED03-5DE3-49AD-8EDB-F8BB6480231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08" creationId="{850C3BF3-11D0-4641-8DDC-999BDDDFA53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09" creationId="{83B86647-8D97-4A92-8CB5-59F3911494D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10" creationId="{05F8BF29-9E82-4907-9840-B50B9B09E0DF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11" creationId="{A4F5F1CD-F519-441C-99A3-B6FFE5D82F3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12" creationId="{78A94B80-55AF-4D2A-907B-2D0F5A7B489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13" creationId="{4483BB1E-ECCF-4895-91E6-8A4B5F2AEB6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14" creationId="{815FD879-C83A-430C-AEEA-B37A1DBB489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15" creationId="{55CE4022-779F-4AAE-8ADA-DD81A358C6E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16" creationId="{B16BCA34-A01A-417E-B179-CD75A49A8E2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17" creationId="{ABF099ED-89AF-4F78-B18E-20814F326C5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18" creationId="{48310039-158C-4668-B7D0-A2765339014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19" creationId="{29338A98-B272-4C24-B6D3-62D45152134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20" creationId="{6B9D5BBE-9DF8-4130-BC8E-0D32B07D0B3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21" creationId="{B24EF1F6-3464-44F2-A351-A011721AE48F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22" creationId="{E6DFFCAF-A547-4195-9974-5D316998AD0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23" creationId="{810B7237-AC36-45C7-9200-6C949711A25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24" creationId="{20B5406A-1FD4-46CB-9051-B4040E0E05D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25" creationId="{B8CA964E-143F-4F31-8DB1-2C1361A05B1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26" creationId="{3BD064B1-410E-4A60-947A-9CFF7948E25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27" creationId="{F8A8C666-FE9D-4E3D-B9F0-7F242CA0237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28" creationId="{EE902901-98FA-40DA-B746-47C1BE19414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29" creationId="{09E2FD08-DFB3-4DFB-9E05-6902F38FED7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30" creationId="{373C7014-9490-4108-8309-EA7C6D47B50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31" creationId="{7B9FD39E-AC94-4D72-8FC9-1E2C6A41AA7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32" creationId="{CE003BC7-9D57-495A-9D17-B9E7A570F7C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33" creationId="{4FF045E8-84F5-4564-932D-C736A41B4C7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34" creationId="{D3D4C017-6A3E-4128-B89B-601DFC06429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35" creationId="{D0A6C3FF-AD94-498A-BCCD-3FF195FD7DA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36" creationId="{CAB864D6-70CE-47AF-B6E0-CC366785031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37" creationId="{8764206D-22AB-4031-9AF5-208FCEB8851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38" creationId="{67F5E038-2324-4435-9560-31E07DE764D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39" creationId="{6B08F631-76AB-460C-A445-9955D8A17B0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40" creationId="{74390006-D700-43BE-9A7A-8CFC1592C3B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41" creationId="{66D51306-94F9-43C2-AEAA-F0B9C3C5F76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42" creationId="{3662B7A1-37CA-4FC3-BD4B-2FC11C3522A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43" creationId="{105DD690-4670-432D-A3F0-56350021A4B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44" creationId="{910C425E-9F5C-4D47-BA4E-32620544A88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45" creationId="{B6790F9E-05F5-464F-918E-79123631EA3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46" creationId="{288B783C-197A-4CDE-83C0-D04E4A1EB58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47" creationId="{4B1B7FEF-06DA-430C-AF5F-43F7F06FB77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48" creationId="{34E1C3A1-612C-445F-8AB6-1773CE7BCC2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49" creationId="{B9402E14-9973-4D42-B58E-021CDE7C77A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50" creationId="{B395DB27-B75D-4381-A4EC-ED4CBEA1163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51" creationId="{1928F567-1875-4546-9B2E-D42DECCD058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52" creationId="{85081178-6B91-4329-BC95-067FBF7186B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53" creationId="{5C24EEB0-5762-45F2-AFDD-75C28F01D44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54" creationId="{EC9BF67D-571F-4951-BF0D-F5AB581AADE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55" creationId="{8A877AC5-FC39-4A2D-91C4-05E36C54E67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56" creationId="{6CB76EC8-3463-45E1-9A3C-6E60BED89B2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57" creationId="{CB1EE301-A53E-46AB-8861-E97EB1C5A49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58" creationId="{59705B57-53A2-4A7E-A73B-BE740593D55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59" creationId="{9DCF1A66-FB07-4680-831D-113E9C1F19F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60" creationId="{58E7D474-037C-4AEB-808A-7731E0EFD24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61" creationId="{7EF9C5C7-BAFC-48ED-A7B2-EC64E172B3F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62" creationId="{73850B1F-FE83-46F0-803F-E49D82C9F06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63" creationId="{5BE62D9F-2848-49A3-A5EB-D022C620300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64" creationId="{002C7A36-E85B-4F49-AB9C-D8B41F51416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65" creationId="{59A0A8AB-EB85-43C1-A080-3EB2B1CA497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66" creationId="{81891C7F-BD55-4813-8493-6B1E67F568D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67" creationId="{8BE96BA0-6296-4A69-B957-CD9AF598981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68" creationId="{95ECF528-740E-4361-B82F-3F0879AA916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69" creationId="{74A29405-04D4-4A04-8AA9-8967F2F86FB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70" creationId="{5C56D7B3-578A-47D6-8497-AD836971B10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71" creationId="{C740A055-935E-46D2-B9AB-2781DF44D87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72" creationId="{1663CF52-547A-48AB-B011-E57F9BDE181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73" creationId="{EF1653EE-7DF9-4FDE-A588-BE6C869B816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74" creationId="{77EBC248-7228-4CF5-AF2A-B8C5901FD85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75" creationId="{83EC4950-E891-4DF7-B369-7C36B77CD54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76" creationId="{92CF08D4-A2E8-4CC1-889D-DBFB5B91800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77" creationId="{B96AEBA0-0C0F-4EA4-8FDF-80D4FA18F99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78" creationId="{22A3CA4F-0F69-47FB-8155-70A0154FBEE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79" creationId="{179BB069-C89C-45C8-907F-6AAD3C5D415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80" creationId="{3ADD92BB-B4B9-4CDD-9FDE-356A599B3C6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81" creationId="{58B616B8-E2D9-4686-8800-A4D0EB0C054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82" creationId="{B9442276-908A-482B-BAB6-5F9AD5FD14B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83" creationId="{558D04CA-059A-4949-AB1B-65532869660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84" creationId="{3D080F84-BE70-426A-A3F9-D03DB7055C5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85" creationId="{3A59E337-CE65-408F-9FA3-1A2B909966E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86" creationId="{B60CD401-FB02-4411-B689-9D3FBE909E9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87" creationId="{3F85035B-8D2B-4DB9-885E-C52788B5CCF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88" creationId="{E7BB7E53-0E1C-4265-AF54-A16304DA9AC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89" creationId="{5484FC5C-E5ED-450B-9E79-DDEB166E32C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90" creationId="{B7183DFF-FF0B-4EB7-AC93-EE5573AD8A4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91" creationId="{2406B937-A21D-48F4-AD12-B43C84EC4FD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92" creationId="{6EDB16CE-B7B6-49B1-AF00-1A7D4CF18A5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93" creationId="{F217A821-578B-4C3B-8141-57587B29CB2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94" creationId="{8E4FF098-C692-484A-B762-DAB99790595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95" creationId="{031AA153-D62B-4DED-82F4-657745D68F4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96" creationId="{F8614817-4D21-4E5E-859D-F03BEA9EAEE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97" creationId="{F290D2F2-778B-4D9B-9E20-F0BA4323D16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98" creationId="{AB8C9A6B-BBFA-4E3F-9B00-47387AB7B65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499" creationId="{9F8BE9C1-5381-4787-9539-6D58E6EF78B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00" creationId="{565A4DF1-486D-43BE-A4ED-307AB653C9E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01" creationId="{B6004789-C099-4998-ACF3-3FF91CE05DD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02" creationId="{6EAA706E-E9D5-46B3-8A96-50995CF6E97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03" creationId="{6A6B02A9-CFE2-4F31-8EC2-A2A2D82FD60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04" creationId="{CE2A82B8-C3A9-4F74-8526-F88ADD160D8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05" creationId="{9950DFC1-D4EE-442E-B24C-A11781F70C9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06" creationId="{777D1176-2368-4996-8B1C-2505BCEE18B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07" creationId="{038FCE2D-8CDF-44D2-81EF-822F564F189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08" creationId="{D45BB30C-8799-413E-B912-1F6DD74C050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09" creationId="{0C8382F7-E3E5-41CC-8E57-56911FD55AB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10" creationId="{D82A1798-AC54-44DB-84AB-669A1932890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11" creationId="{CEAF03F1-12B6-4E6A-8B55-BE08B4A3299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12" creationId="{DB439FC3-131F-4201-81B1-B56FF946169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13" creationId="{CD67D3A4-245B-4C95-9771-FC17063A277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14" creationId="{869B8BEE-28AF-46DB-9717-5CDA610C986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15" creationId="{6ED61BAD-D278-4B48-A003-58D15997372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16" creationId="{2461730D-5E97-4C9D-8A3E-F7A21ADFB4E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17" creationId="{6C1409C7-16A0-4C6C-B616-D4CB6E9BB93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18" creationId="{A76AFD63-2ED2-4893-8E29-688BDF623C7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19" creationId="{3305E1F4-157B-4728-A03F-12C77636785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20" creationId="{B6AADF6E-7D62-4B34-BD35-E9C750E259E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21" creationId="{5C793C3A-FACE-461B-B7FD-B15E7D104B5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22" creationId="{BF848A3B-4922-482D-A177-7F76E33D6A3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23" creationId="{69898EA8-DE1B-4241-8B18-AEDA0DF43B6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24" creationId="{EEDE81C3-1A88-4F9A-8EB7-9DF82D233B6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25" creationId="{50D2D1F0-A992-413A-89B6-81507A90201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26" creationId="{2CA65AAF-A18B-4379-AB37-10327601CF4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27" creationId="{D21342E6-E2BD-4115-8C6F-6949DF6132E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28" creationId="{3769548A-CBB3-4A52-8837-9E78AB6CF7C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29" creationId="{AB5E2A3B-F75C-4450-90CB-6D7F3918002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30" creationId="{3A2A6413-3DEB-4BE3-9804-42D19E0C883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31" creationId="{E7292BD5-1CC8-49F2-A78F-083E24AFC1D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32" creationId="{FEFA16D8-82BC-485C-A29D-5316774B725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33" creationId="{1387F86E-30DF-46AF-A799-86498423F8A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34" creationId="{821A30E0-A7C2-49FB-B8AE-87C4190264F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35" creationId="{F13F61A1-3D7F-4C95-84FA-3DDE9CF7ECB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36" creationId="{482A474B-02D9-4927-A12D-C78DF8720AE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37" creationId="{6A928D8C-5E85-4273-ABFA-28EE7FEFE66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38" creationId="{0CC187B2-9414-49DA-B7E5-ED736151B7D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39" creationId="{BABE2448-E98E-4BC4-83B4-970A676D2AC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40" creationId="{BBDF02A9-9F4F-49C4-B2C6-6A2924F83C4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41" creationId="{8E504BCA-29F4-4A82-99D0-779EC6BA4DD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42" creationId="{1AF0005B-84D9-4DE8-ABD1-AE241552265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43" creationId="{5B5DFD3E-13ED-44C0-A1CB-D82F4BCF25C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44" creationId="{125889D4-63B8-4E91-BC89-39CBD00F744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45" creationId="{3DF66DB0-348D-4BEB-82FC-A356A00E9AE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46" creationId="{038F5187-6B23-4FFD-BC37-A442BD3FD25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47" creationId="{22EE7039-F79D-41BE-95C3-3381C3BAA25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48" creationId="{D8CAE7B3-2996-48BF-9414-1BAC3D311D1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49" creationId="{50BEF384-171F-4302-A263-3376E643C12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50" creationId="{C62942C2-BEE1-458A-8B06-4576A7BEF84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51" creationId="{CC0AD261-E989-45AF-A252-015A20BDA78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52" creationId="{C57852CA-152F-423A-BEBE-77DAB0679D0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53" creationId="{F2A52CA1-3A44-4A42-84C7-36C1B06A3F8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54" creationId="{25CAB7E1-E04F-449F-B387-7EBAC152EDE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55" creationId="{AF86DC13-179A-4DAF-A8F9-A0762667598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56" creationId="{B92BC7D0-4249-4004-B32C-4874EC5E568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57" creationId="{0FDC9E2E-2AFC-4D90-BDF2-C7317576C82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58" creationId="{976C5B6E-6A3F-456D-8ED6-DE2FBE16FEE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59" creationId="{F68F6F79-9F52-4147-B709-92E18E5F4D0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60" creationId="{0F8EDB28-F579-4503-B5B9-75F896D0312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61" creationId="{ABA1F53A-F9CB-49B0-8833-E5BD47E2473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62" creationId="{B446A75D-D278-40CE-A609-8B05612A789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63" creationId="{A847CD88-450B-470C-9228-4D8BBD37CC3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64" creationId="{58198EDF-32CC-472C-9141-7157D8305B1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65" creationId="{9EB9467C-F1D0-4356-A516-4F5B5317DF4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66" creationId="{AA039482-67C6-4852-997D-C6C83B0DB63F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67" creationId="{BB26B30A-BDE6-454A-9D72-39F0D40DD12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68" creationId="{458DBF9F-9259-4D06-90D3-16E02C4D568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69" creationId="{3BDEDF92-89E4-4DD5-8222-32D03F2B7BF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70" creationId="{13EA6684-2C6A-47D3-A25D-028536FBFD3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71" creationId="{7D59C175-D5BD-4272-8893-A85C24949DF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72" creationId="{55CBBCB8-16DD-47DC-A61B-5FCBE61F07A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73" creationId="{FF1EF5E7-1EF2-4B09-8DC4-62F67131DA7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74" creationId="{BA35FE31-D5D3-40FA-979B-856FADFDA32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75" creationId="{E2D4F914-95A6-44A3-A72A-FCF4613D5AD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76" creationId="{22547464-E28B-444E-B897-407261FFC55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77" creationId="{85041ADB-3DAB-440F-985C-F31D09B3AF0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78" creationId="{FA5F246E-8611-45B2-9BDC-D8A8A7230E2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79" creationId="{9E1A5054-59FB-4C13-8D12-BC29FF15552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80" creationId="{EF2E123D-CFFE-4C65-A8FB-A0C89CDDF2AF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81" creationId="{758A21C2-5416-4E06-B53B-5A646FE275C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82" creationId="{2417CA25-870D-492C-87BF-3A8ED463863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83" creationId="{C914E3EA-3AA0-4474-811A-89763F4F149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84" creationId="{4428D70F-94FE-4F62-82B3-2BA59C301C40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85" creationId="{9E81BBBF-D110-467A-8F2D-7C4FACA3EB5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86" creationId="{716A6D9B-EF7B-4B70-A889-67DA6A0FFB9D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87" creationId="{875ADF21-300B-4E55-A955-52A72446CA6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88" creationId="{EC5CEEEB-D021-4D27-AF24-90F8C0F24FB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89" creationId="{2CB2E709-7FD8-4B11-B4E0-6DFA9354E15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90" creationId="{A3019079-0C6A-49C5-93E4-9E41BDAE01D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91" creationId="{8EE7F56D-F840-41AB-96CE-06316A500B5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92" creationId="{1F5D308A-A5E0-44C2-995D-3D6E5D776A98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93" creationId="{DD4BB54B-39CF-48A1-8F64-8CC8F434AF63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94" creationId="{9A2720BC-ABC8-456F-B94A-D5BB170335F9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95" creationId="{75E1F41F-3D65-4F7A-80C9-5F90EAAAA3E6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96" creationId="{90433070-9C88-43E7-9EBB-16349EE9F04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97" creationId="{94B36546-2B4E-4152-88E4-E3EA520EA371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98" creationId="{D44B583B-74BD-4784-984A-9659B64EAE24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599" creationId="{94778746-EE5A-4FD3-9E46-04764571CE32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600" creationId="{3798A7B6-911C-42F9-AAE8-335CB21F053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601" creationId="{09470E75-DF73-41B1-BAAC-8A27BB0B2EC7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602" creationId="{834C0A81-BABC-4D86-A9AD-1ED62753685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603" creationId="{E89F67E8-A762-4FB5-A907-2F51280DBC5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604" creationId="{27D6D42C-4E9F-4D39-8370-F9A63DEACF25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605" creationId="{D6C53559-7266-477B-817C-77F1692BC47C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606" creationId="{CDA5D705-175B-4A15-B3D1-47E1B6DF6ABE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607" creationId="{E8DF1875-E46A-4249-9CB9-7D80A0F4F7AF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608" creationId="{325DBBBF-C858-409B-9C66-E321FBC4B5CA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609" creationId="{98AED770-EFEB-477B-AC73-A2E1B748B6BB}"/>
          </ac:spMkLst>
        </pc:spChg>
        <pc:spChg chg="mod">
          <ac:chgData name="GUY Margaux" userId="e01a3446-2140-426a-aa3c-4bc15b164290" providerId="ADAL" clId="{7AFC4CB2-11F9-4322-A78D-542613F9A735}" dt="2024-07-16T13:39:14.008" v="17"/>
          <ac:spMkLst>
            <pc:docMk/>
            <pc:sldMk cId="2608804224" sldId="322"/>
            <ac:spMk id="1610" creationId="{E9865811-474E-4B24-9912-3C060555BD2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12" creationId="{5DC3E0F3-886C-4800-94BB-0C51282B703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13" creationId="{8F04C31B-51F3-4B2D-98DD-4D12B2F3F55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14" creationId="{896ACB5F-9CD7-4EA9-BEAC-7126546545B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15" creationId="{CF5B8766-C4AB-486C-A38C-3EF4CAE1DA9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16" creationId="{9AD7CD0F-8073-49B7-83C9-06826A77C53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17" creationId="{F6C23C20-3AEF-4D76-BEB6-8310DF6C881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18" creationId="{EEE4EE0C-F5D1-456C-ACFE-E431CCCC7F0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19" creationId="{38B79E56-D6E8-412C-87A2-21C5ACD8DA3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20" creationId="{453B5438-A18E-41D4-AA8E-04337FE625A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21" creationId="{69272286-5FFA-465E-BFA2-71CDEFB4F1F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22" creationId="{E4F19AD0-D92B-4553-8971-418CB24AB5A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23" creationId="{23F92C05-848C-4CF0-B442-6AB4846E780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24" creationId="{19EEEF35-9A35-4205-A1A4-EB8597B9091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25" creationId="{50CDE550-A0D2-40EB-A574-725B08F45A4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26" creationId="{FB1F05AB-236B-4845-895E-3A0E223B418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27" creationId="{9F5C762B-47EE-4917-8819-7CA149D00A5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28" creationId="{E6032C82-C739-4DF3-9ED6-623DDB0E06E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29" creationId="{A5CB66A9-A237-414D-800B-ED8A7F73729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30" creationId="{BAA677C6-1AAC-4904-BB7B-7154D9E1CE0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31" creationId="{DA66F527-AFD0-4222-907F-6CBE89C4AD3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32" creationId="{88A08B2E-44EC-4B2C-B8E9-5E93B8D82BB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33" creationId="{74CCD9E0-A0EA-4907-996E-780B95B29FA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34" creationId="{4A0A9CF4-A59E-4B9B-8683-A47D30AB471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35" creationId="{88593E6A-5235-4419-A3BC-AFCBA684805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36" creationId="{008C139F-B02B-4AD1-A891-6844B4751D3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37" creationId="{9379839A-DF2A-4A3F-9052-4C106ED288F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38" creationId="{E9FDB3E4-09B1-4C14-AC92-286D28DF8CF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39" creationId="{1A4A7B4C-2FD8-4FB2-8B43-0EABFA1D3DD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40" creationId="{6FF16212-066E-4765-B9FF-0F618468B0C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41" creationId="{AA56EF6E-A6B5-4968-8023-793B1BC3185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42" creationId="{03AF5E1C-C4C5-4A4F-9CFB-0448E5C7DC8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43" creationId="{7D5C91CA-AB9C-4377-A2A1-71A57D6B23C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44" creationId="{33F5E188-E11E-44DA-83EB-00A4FA3F572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45" creationId="{33F27C75-6637-4A48-9DEF-3D4F89C5E2E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46" creationId="{AC914F10-9062-43A0-95B4-5797EAC60F0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47" creationId="{9E40725E-DA35-4B6C-9A74-44F9D432ED4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48" creationId="{897D4EC5-494C-4955-841A-9A74D8CFB89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49" creationId="{25AA202C-E2AB-4202-9176-B5D2180D8C8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50" creationId="{1E3D8A0C-8C6B-4212-9006-9DC8B7AE27F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51" creationId="{3B91BD95-0538-4FC0-8AFA-306926F9459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52" creationId="{AEAB8149-0AA1-44E6-B13E-5C2CECBEBDA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53" creationId="{4609067A-448A-4A92-8947-A8858AF2BB8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54" creationId="{D5206FF9-187D-4A70-BA9D-17F88FC94AA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55" creationId="{CEA806AE-69F5-460D-A18B-16641AA9765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56" creationId="{297BB657-EF5A-4438-848A-F55FBC70962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57" creationId="{D4F29E4D-0AA5-4EEE-A3D5-F578A8F5620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58" creationId="{AA2682C7-6449-43C6-BA03-0AF829EBF0A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59" creationId="{BFB610F5-8039-4305-91E4-D948F2FE82E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60" creationId="{36DD834E-F8FF-4CF9-BBC0-B285DA1BFA1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61" creationId="{4CC530A8-C12B-41A2-B5F1-5898C3FBC82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62" creationId="{61D47BC0-7BA8-4F72-922E-01830FC9777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63" creationId="{9929F8FC-DBB0-4EFE-8D43-A02CFB09812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64" creationId="{A6A5F6FF-3388-4978-8C50-A2D51794FC6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65" creationId="{13243714-0CCF-493E-B88F-FDC54F56945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66" creationId="{9768547A-72D4-4C24-85BF-3627D3F7D20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67" creationId="{BA2D31E0-8D82-4F29-B676-09CCD7F4C00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68" creationId="{07CA6554-DEF5-4109-81B9-DBE30C881A9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69" creationId="{9FC1B7FF-518E-4F5D-A749-446AA924168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70" creationId="{5CB35A68-A0DC-4C4F-8A5C-3D99533816F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71" creationId="{927C157A-7BCA-4AFD-9B58-50475DC4A43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72" creationId="{6914941A-D18D-474D-B611-20243C4C407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73" creationId="{1244CD6C-A8B4-48E3-A312-5A669C2CCBF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74" creationId="{F8A9469C-0181-494C-A4A7-47F44D75507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75" creationId="{079E3A85-6AA1-449A-83E9-0CDA86C582B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76" creationId="{BCECA8F9-452D-4C78-AF57-2799D5FBCBD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77" creationId="{1F4B1128-F497-49FF-B89C-0753995A064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78" creationId="{0CD53E52-49EB-41B4-BB34-26ECFBD347C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79" creationId="{284477C4-2697-4E9D-8CDC-B2A6FED96EC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80" creationId="{2B134DD4-BBCB-4283-8B56-1DC9CCCD142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81" creationId="{83F19BB1-C0B3-4452-AE02-662A74AE20D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82" creationId="{830C2C4E-F379-40E1-8B1B-26E8A67BEFC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83" creationId="{5F532A1E-C8D9-489E-81C7-D982CB2E8D6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84" creationId="{03EECD95-551F-44AC-854A-8FDF8DE1BE1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85" creationId="{61E87F99-7AA6-4DC6-8610-FB1FB6EFFE3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86" creationId="{D7B65DCA-B707-466A-9569-751AE0B1688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87" creationId="{1E174310-0B53-4AE4-A68E-51138A35CE5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88" creationId="{DD0163C9-C264-4C32-93A4-3CB80FD09A1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89" creationId="{F351F55D-9E85-4707-BBCE-EDEE12E5CC5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90" creationId="{012CB8FD-E15B-4300-A46C-A402030E87B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91" creationId="{1511EE85-1EC4-4924-993A-B1070B58496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92" creationId="{95B59943-9CAC-49B4-8305-1FC78ADB789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93" creationId="{FAFFCA2A-FF39-4BFF-A357-2BDF94617BD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94" creationId="{386FEADA-DF15-4E55-B07E-F930E16B603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95" creationId="{2778BA75-6FEF-4FF2-A6CC-6E414F55C9F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96" creationId="{D5DD6DCD-D37F-4FDF-926C-C693B39CC5A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97" creationId="{6D121313-AE13-43CE-932C-7A539677DEB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98" creationId="{B720607B-6E47-4AE0-883B-EA042C1C9D9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699" creationId="{64F79F01-B6B3-4079-86F5-12CC50B958B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00" creationId="{D29A011F-F106-44C8-A7D1-9734FFAC6A1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01" creationId="{CCE9A275-0BF4-4AA6-8C9E-C7EBD5A6FBA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02" creationId="{EA697EB3-3BB8-4F1A-9420-FBFBDACBFD9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03" creationId="{940E911A-CA43-438C-BA8B-2C1078C2BBE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04" creationId="{CD01287D-B4C5-451A-A70A-57E487D6041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05" creationId="{E42CD9F1-BD90-43FF-A3AF-53F1F2D9BD0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06" creationId="{E842DFEF-7FD4-4C56-897C-FD74BFD3B1F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07" creationId="{A7209C64-8D3F-460F-A88D-604BEBFFE9A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08" creationId="{E52D44A3-5641-43CC-868A-04420D6C6B9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09" creationId="{456E588B-9093-46E2-ACA5-47D2D33EAED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10" creationId="{C45A0D19-2B4D-47A1-A706-D19D32A85F4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11" creationId="{883564DD-B343-41AA-BEE0-007D66F4B5E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12" creationId="{F2794A68-9A45-413C-A2A6-168FC853FA0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13" creationId="{D262AB91-D3DB-4B07-9B6F-6D329E88B71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14" creationId="{17C27A7F-6945-4F7B-B4A7-95D24D52145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15" creationId="{48BD5454-DE52-4D2D-A9B8-DBC5B572AF8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16" creationId="{E3EC380A-8F04-46AC-B3F6-B0FDBE7938D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17" creationId="{7C3D3499-E6B5-43D7-8216-D24F4CFE655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18" creationId="{AE0F2760-6848-4CF4-A2CD-A13FA997D01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19" creationId="{FA2A1E71-D638-4865-B3CE-D0BC70E2CEB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20" creationId="{9B2DEE02-C0CA-419B-9536-D920FE0B502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21" creationId="{92D6600A-89F3-467C-BBB8-4888A66EF62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22" creationId="{E3BE2F54-F178-4182-B054-D79495FFE40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23" creationId="{8C6260F0-9D10-4D3A-9CBA-5845A21CC47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24" creationId="{7324F193-B709-4DCE-BC76-A36B37326AE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25" creationId="{3D1AA986-906B-4E3F-8980-431AD2A451A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26" creationId="{98F4B9D9-8245-4D4E-934F-BC912DF3B1C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27" creationId="{77527F10-4BF4-4136-ACAE-4D69F84EE2F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28" creationId="{69BAA0EF-77DC-482B-96E6-7BB3E06431D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29" creationId="{6349CD75-31DC-41F1-9843-BE9D280ADF1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30" creationId="{5E390B4A-9FD8-4A27-B8C1-900CC23AC6F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31" creationId="{E754BE7E-C6D9-4DE4-9B31-DC4E1A7C5C8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32" creationId="{6E42B89D-053F-4B6A-A100-C23F5EC7354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33" creationId="{8FBEBB7E-08DA-44A3-BE9B-FB608D79445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34" creationId="{9A542B62-F42E-4FB9-B69F-2DF24629BE8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35" creationId="{CEFF9ADA-041A-42E6-9918-DA37E35FAE2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36" creationId="{8E4BBEA4-CE3B-4FD1-AE83-9C631FF0026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37" creationId="{1CEDE42E-4E54-45B0-AD05-0114CE79B82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38" creationId="{3E1BF411-2353-41FF-96B1-23132BEEA70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39" creationId="{3F5A1A1C-BD09-47E9-AB8D-1325BE3BAA4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40" creationId="{C8957852-138C-4808-8B0A-68B559DE0F7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41" creationId="{46261830-420D-453D-83E0-5CF6688A83A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42" creationId="{E443EB2D-10AA-4775-B4D3-3DED697E77F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43" creationId="{97874A9F-CB80-400D-8F37-EAC379888CA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44" creationId="{7735DE81-82A5-4E10-9769-E9F260CCD6D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45" creationId="{D54AD656-2BC7-4F7B-A38C-9368240D8D6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46" creationId="{EBDEFD1B-14B3-4850-8ABC-0EA21B015C3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47" creationId="{0C43361B-BD36-4620-A379-060B0C84BFA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48" creationId="{4D3C32CA-1F03-4DF3-B9CB-D59D4A943F8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49" creationId="{470DE61B-6649-4D7A-9178-148C9D81AE4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50" creationId="{5247C939-6BDB-4D2B-8A06-C8E2F96BE0B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51" creationId="{3079CE2B-D78B-4A57-87E7-F3FA4F25FE2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52" creationId="{66A85363-9E08-4B3A-A4F5-EFE2D929180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53" creationId="{7DAADDB8-E46C-446D-91AA-29D7AD0DBB6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54" creationId="{20BF1522-5169-498E-BFC5-A3BC4493082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55" creationId="{C422B715-3EA5-43DF-8A42-2135570B50A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56" creationId="{C143AC20-3B92-49F4-B0AC-C72D48FC389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57" creationId="{C2A5311A-A4BC-4A20-95FF-5EAC3FB9B03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58" creationId="{B9E305F2-0E8B-453F-B53E-BB9C59C3149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59" creationId="{FE07E8EA-CDB4-4C0A-8771-AC418B49D2A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60" creationId="{A3B1D429-BA94-48F7-A447-2B0A61D652B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61" creationId="{FDF98DB9-54E9-450B-AE20-00898656B97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62" creationId="{A53324AA-2571-4081-A342-6FA670ABED9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63" creationId="{2D73D426-7084-49FC-BF63-BDAA535A507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64" creationId="{BC229BC1-23FB-48B2-939B-3F2FBB2E9DB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65" creationId="{C4B9CFBB-E2A5-47E2-A53B-D8603FE283B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66" creationId="{53D61C3E-E152-4B31-9AEE-0804E4C8A4D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67" creationId="{63ABBB1B-FA61-4D22-9552-D714A81DE63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68" creationId="{DD38ECDB-906C-45A5-8D15-CB6EFBA8D47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69" creationId="{ED049ADA-E23A-41AF-81B9-557A6AB5486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70" creationId="{AF7FBAF8-7DE6-40F9-85E4-5EE788D70B3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71" creationId="{00F98BB3-7D91-4509-9B1E-F41C70C54FA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72" creationId="{CAEA19B9-957C-419F-B8D6-6B567236F0B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73" creationId="{3410B491-A3F1-45E0-A2F6-65AA5E4ACC3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74" creationId="{F1F9609E-8CEE-4B2B-86BA-3A01F2EE1DB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75" creationId="{6E6D87C9-1986-40D1-B08A-E181733A196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76" creationId="{7B3C36DF-C3AC-4FC8-89CA-03D0696EA5F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77" creationId="{81BF38B2-6EDB-43DE-AE56-9E1A32E10D7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78" creationId="{C1EF49C5-A429-4C86-AE42-60D4ACE83B2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79" creationId="{744A9446-9CC8-40AE-BE90-91A7BFC1845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80" creationId="{1C59C558-E7CE-4A0D-A6A3-A13278C7DB0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81" creationId="{0C5BD7EA-61C1-45A1-A350-E0AE091A1FD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82" creationId="{76DFC60D-C37C-4CD7-9C44-A10EEE2070C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83" creationId="{B7CCB7D9-F4F6-4355-B083-86AAECDB9D2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84" creationId="{5899F53E-A4A7-44A1-854B-FC2812CCF35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85" creationId="{5DABC3BB-57F1-4EF7-B493-7778AB3597A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86" creationId="{24E31035-E112-49EF-BDD7-F593BE88635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87" creationId="{7123B817-F1EC-4AAD-A21E-3766221AA84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88" creationId="{8310766C-1F7B-48FC-859A-298CD69BCFA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89" creationId="{088464CA-E895-4D6E-83FF-E576A4B83F1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90" creationId="{4F14F4A2-C01D-4AF3-8BAE-3F60B37180B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91" creationId="{568C3E94-C948-4D51-86D5-9A560E59109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92" creationId="{878D524B-6D0D-47B0-B398-1AF6063649E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93" creationId="{22CA8291-B73E-4C19-9F7A-43FCF3C3EDF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94" creationId="{366E51E6-A6AF-49FF-BB41-B142ED03B64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95" creationId="{2C2CF88C-6EA3-49EA-A7A2-22F18A83A01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96" creationId="{2B92DA98-90CB-4477-B761-A8ABB8E8057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97" creationId="{6E8EACBD-D708-4584-98DC-773BF8AF41A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98" creationId="{09812588-CA7A-41D8-A1AD-C3D4DADB9FA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799" creationId="{A2A96412-4523-4A3A-B89D-9207CEB462C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00" creationId="{63D157B5-1045-4525-83F3-2577F7E9C95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01" creationId="{C5AED644-46B9-423F-871B-DCC1D588763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02" creationId="{57748C04-1EB3-42B0-A0B6-10244A214E4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03" creationId="{76CD9D23-D510-443B-94FF-2AB74CE125F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04" creationId="{CB474CFD-C33B-4776-A3B5-494DFC13D49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05" creationId="{DF006B16-C4D7-4807-A39F-46B5C2B7A22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06" creationId="{0305E9D7-2670-458B-BB95-54620FC4AD9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07" creationId="{C3F4210B-F1D8-42FA-867D-2E0538B415E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08" creationId="{E6675BDD-1058-4E8B-A607-C3ED0EC13F2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09" creationId="{38953BD9-E424-4176-8EE6-A8C11AB9AF2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10" creationId="{AF6CFD8B-8C8C-43C9-A0F6-B5AD03A5CE1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11" creationId="{FF994A7D-CF4A-492C-A074-63D1EB07F55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12" creationId="{B3CCB95E-93D8-48E3-8C3F-4BC898A567F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13" creationId="{BC0E78C7-21A0-423E-A8A7-5F2962DD6A3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14" creationId="{FAFC349F-9165-4C22-9FA3-CB51990FA56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15" creationId="{CB2FB5E0-6687-4A6C-90BD-8548B6A50E1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16" creationId="{5B8B01B7-22BD-4A1C-8CE5-E86081AE8E3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17" creationId="{4E4BEF80-3B37-41EF-A3A9-1E030CE4133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18" creationId="{C006C724-5679-4B28-BC3F-E683FD0ACF5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19" creationId="{9E7EAE5A-D7DC-4C29-8B70-4025D8F3707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20" creationId="{C5B0CB1E-4A35-45DB-8AED-1B7F4153782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21" creationId="{A2462D77-6812-44F3-9009-E7747E10720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22" creationId="{D3EC2C90-48E0-4D98-9118-8F7BD71BA1D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23" creationId="{C5D8F666-688B-4D69-8293-3FE2622ED24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24" creationId="{764130F3-171E-4051-83B1-A5AB645A24E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25" creationId="{BFD0ABBF-27C6-4981-A0DB-FE7473EA49A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26" creationId="{55B9BE23-4D68-4EC4-98F3-4BD41FE78F7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27" creationId="{B3056E84-7F4F-435F-A0CD-DEC19BE080D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28" creationId="{16B6F10D-DA63-4673-AEF3-4AED836E3D0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29" creationId="{E71757E7-285C-4634-8962-2A19A4A0A27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30" creationId="{A8273219-10CF-4F0F-9375-994BA518729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31" creationId="{9FD4B451-D029-41F8-80EC-657DEFE759C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32" creationId="{6D556088-5CD7-47EA-9E80-19D7CF965BB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33" creationId="{A2B8C9FE-1AC2-48E1-83DC-41825F36506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34" creationId="{0A20D322-A06F-445A-A96F-81F3E432217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35" creationId="{B5E63690-7498-4D29-939A-DCCF132F10D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36" creationId="{BF29AFAE-0099-4A5B-85E9-00561AC8105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37" creationId="{EC5E8F53-C0EF-4329-AE9C-FF299037BF3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38" creationId="{C513CD13-CBC9-43B3-A612-74144A5C383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39" creationId="{D7AB2317-424F-4B23-83B2-0B84343C8DC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40" creationId="{4D3944FF-F5DC-4EDB-B742-639C4F3C95D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41" creationId="{D80A361C-06D1-4168-9FEA-D995CD06688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42" creationId="{301A6BA2-F0D3-4462-AE82-CF47E2D0FC1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43" creationId="{04DA350A-9AC3-4CAC-9805-50337E51AB4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44" creationId="{3F40242F-622A-42CE-AC84-8FDCE3D681A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45" creationId="{B55129CE-C455-43A6-A719-D076B875ED1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46" creationId="{917A00CD-A202-433F-9D29-873D01CF5B1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47" creationId="{D616166F-8056-4E65-85B2-BEA21EEEA54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48" creationId="{CCCDB77D-9414-4C70-9D27-16D5EF4758F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49" creationId="{5CCDB2F8-2D90-4152-B6EB-868178A640B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50" creationId="{34C0AD7C-18A9-44F0-B828-8EC0CA70FE6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51" creationId="{7EDE94A1-0083-4C02-BC0F-379D8EC298C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52" creationId="{03AAEED0-5411-45E0-BFAC-226DC2393DF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53" creationId="{F5E0AD9F-9593-475A-8E36-1C5E9C477CD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54" creationId="{D8BC0F9A-39EA-43E5-91CF-D4111224A3D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55" creationId="{931497A1-7875-409B-9814-9223D990762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56" creationId="{2A0EFDE7-78A7-483F-A520-8F622BF340B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57" creationId="{802EEFB0-8326-44CB-9780-2E810A00526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58" creationId="{A9316D03-AE5E-44C6-9A43-B2722C33CF0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59" creationId="{0FC6F97C-1CF9-4080-9DE7-E594E824F62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60" creationId="{B4FC2258-1593-4FAA-A4D4-92DF2392A5A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61" creationId="{BF1DC950-9984-4E06-82D1-69A43BBB48B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62" creationId="{C0F9698D-4DFF-429E-A793-0201CEE6BDF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63" creationId="{C951B65C-4830-4588-AD64-7831C12C586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64" creationId="{106A54EF-215F-4AD0-A5A5-50D27E87973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65" creationId="{D26F35AB-3E3C-4D3F-84F2-660F1B18A57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66" creationId="{14CEA286-0C0F-476B-BD36-C623F5C66C7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67" creationId="{CF7D83D5-6618-4B26-A9E7-B02245247D7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68" creationId="{26927752-FDA9-4E5B-9819-4DF990365B4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69" creationId="{7653A24B-04AC-4F7F-BF56-DFA8E9F6768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70" creationId="{85F88929-F919-48D2-9936-7B3527D8AF0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71" creationId="{D9E7FF73-FA09-48C8-9D79-2E41FC0D677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72" creationId="{742F896C-34DE-4003-8BBF-5A39CA1C3F0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73" creationId="{E203A2E7-1E69-4178-8B00-AF657A69DE0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74" creationId="{299A82FD-3F25-4591-B7C0-FECCBE56D6A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75" creationId="{4BB36478-3F28-40B7-9699-2276DC0EBDD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76" creationId="{B5E8C31A-5A87-4DC9-BDD7-2EC1C2E50C6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77" creationId="{E5CC6979-0154-4CA9-B908-6CA6C316731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78" creationId="{F6080AF2-B155-44D2-B2FE-56A41483CC3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79" creationId="{89CC6377-6D78-46B4-9E75-B8E112F5DF5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80" creationId="{31279499-6029-46F4-B3B5-716EB82A95B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81" creationId="{A585FDD5-091B-4ED5-9904-FA26900F994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82" creationId="{7DEA6079-0C7E-4E91-A325-E9F51BBEC8A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83" creationId="{AF969552-11E8-446B-8FFE-CB3EE50D387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84" creationId="{BEFED443-434F-40AE-9300-E184A9114B0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85" creationId="{74710369-C192-49F8-9E3B-2F3A08ABAD3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86" creationId="{EC8D3507-CBBC-46BA-8FE0-AEF289205AB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87" creationId="{DAE1E5F7-5D91-4041-902F-38FE570A93C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88" creationId="{01FB4703-1866-4F1D-98F7-81C488062E9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89" creationId="{32428CAE-9F56-46C8-8DA7-809D8F6B934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90" creationId="{E6F35B65-4764-4B35-A150-FE19C7C6BCE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91" creationId="{26CB765D-7B8A-4AC3-8486-60C43D6E22D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92" creationId="{F94D0C67-4454-4A31-9A8E-AB170717DB6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93" creationId="{1D8EE6FA-70D9-414C-B37C-53C0A578773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94" creationId="{3A1A2210-3211-47BC-BC46-9E3FBE58F4F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95" creationId="{12385BD4-9B6D-483D-ABB2-EC65C7037F9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96" creationId="{033E0E37-9638-45D5-B54F-1BF28B4EF32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97" creationId="{165DA709-27CC-4B06-92D2-5710A99E3BB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98" creationId="{42B1B843-DA5E-469D-B9A0-5F4B4C414E1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899" creationId="{CD90714E-481E-4E2F-A9AE-0672627057C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00" creationId="{FCB9E969-EFCC-421F-B4E6-7249438CE77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01" creationId="{B684C883-B657-488C-954A-2D479F227E9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02" creationId="{E30A532F-D2BB-4B9D-B54E-5A9610F93BE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03" creationId="{902DC098-C6BB-4584-87B5-DB1DCE29E43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04" creationId="{3871FDE7-5EC0-43AD-9B05-C69BFA278C2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05" creationId="{FD5B243C-591C-4EA8-829C-C7D165848CC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06" creationId="{32A770CF-E701-4D90-9DBE-12970A1557D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07" creationId="{CC33C736-DC4F-4029-9306-E49D4A14344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08" creationId="{B7DD6A28-31C4-4B7D-88E2-F82A0814B20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09" creationId="{E8D62257-B758-4C51-B18A-8DFAD56FEC3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10" creationId="{D0C99DB0-F822-4D11-A53A-939965F4BFE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11" creationId="{44FB8430-8973-4CBD-AF54-84D3CB67385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12" creationId="{509DCCDC-1041-46C6-84A8-20ADE8DA0D8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13" creationId="{9E26F440-B2E3-459C-A242-A1A7F2EB4DE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14" creationId="{9285EF06-017F-4F7F-88FA-34F14BB4BEA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15" creationId="{488B3D91-C095-4BF7-9C12-D6E2236D9CF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16" creationId="{A975A287-DAE2-44D3-B2B5-3CA28451219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17" creationId="{56BF28AD-802B-44DC-8265-59929522B24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18" creationId="{19CB815F-F6CC-4F72-BC77-579E1B8D9C6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19" creationId="{38A9D221-11B4-41CA-AB28-C9F612AC26B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20" creationId="{3C678ECC-77BD-4DA1-9D8D-050E41C8C06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21" creationId="{8B32455C-8D18-4C92-8D67-BE7D221054E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22" creationId="{F3880DD2-6463-4A79-A033-004F50F29FA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23" creationId="{11867EEB-D688-4FF9-8CA0-BD291F224A6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24" creationId="{D268F8E4-25E0-4CA2-9468-6E66F1278A5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25" creationId="{25D0BB9E-EB2A-4F93-B998-7F8004F26F3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26" creationId="{907D68BC-D718-4170-B140-19C93A0EEAC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27" creationId="{E0BE1F95-D0B0-4784-9EC9-EFADB0C96F3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28" creationId="{C4640B46-4164-4A6C-A48A-31D9764ED39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29" creationId="{52307A2A-35C7-4B6A-B0C8-390FD79F7BA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30" creationId="{296B3512-989B-44F6-A9FC-3C0171E5D46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31" creationId="{974E8711-E16F-4C2B-883B-908BD61386B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32" creationId="{332BF8E0-F140-44B8-AB5C-CD0217303E6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33" creationId="{2714E034-91EE-4926-8C38-11A2115C066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34" creationId="{DD37A06B-8896-4F5A-B08B-085707E947B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35" creationId="{E7F30804-53B9-461B-B68E-FB2F1656ADF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36" creationId="{2215ACD7-53A1-4740-983A-743B6C11B19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37" creationId="{36F3FD84-5564-4BF3-9809-EEFA4C5E158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38" creationId="{5D97BE5A-1EF6-4C4F-9888-ECDCDDCFE2D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39" creationId="{465457A2-CC64-4701-B580-3C7121763E2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40" creationId="{00B1AA8F-0C39-4544-A173-A55477359A6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41" creationId="{C20C5D79-77E5-4050-8D97-17F322488AE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42" creationId="{ACECBDF9-4256-4FBF-A2D0-51FDD4B4390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43" creationId="{D16190E4-D142-4BDD-9DE6-F05BB0C9014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44" creationId="{751F8BE6-B4B4-4583-8B0A-F0A4C7F6C37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45" creationId="{169DB4CE-1A06-48D1-B31B-DBA0672EBD6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46" creationId="{D1B252B0-8336-4D1B-8CED-33A21BDDCAC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47" creationId="{864FAA3F-FF03-4306-8FF8-60849E5A9EB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48" creationId="{A9CDAB1A-62B0-4209-88DA-467A8EA7B4B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49" creationId="{F60633D6-5E77-4833-9729-9C025B7CD33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50" creationId="{CFF90024-7FCC-4B99-B7A6-A7DEC538755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51" creationId="{F21463ED-090C-4D90-95B7-AF3589060B9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52" creationId="{82022ABC-ECDD-468B-A332-DAC53A8597F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53" creationId="{E2DE5B80-9EE7-4C4A-AAE3-8A079C358B2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54" creationId="{ABBC0A10-A2EA-4BF3-B189-C4355DF633D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55" creationId="{5550E846-9DD3-421C-AA46-686D806DBE1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56" creationId="{291B83CA-07E2-4124-9489-13418C76C6A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57" creationId="{65A0A69E-E760-406B-BCDE-2BDFAF62B85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58" creationId="{EAC5BA97-E8D5-420D-A130-0AFF5842414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59" creationId="{592B8906-FAF2-47C2-A294-2085E7544CF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60" creationId="{FD841B1C-E3C7-45B9-B932-E3CD675FC00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61" creationId="{5B40FE19-91A7-4EF9-80B8-D60FF902B4E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62" creationId="{5BF02820-0EBB-4398-95C6-43810807BF2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63" creationId="{5843F57F-661A-4F0E-8E14-3D5D4F53D12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64" creationId="{AA1FAC40-2395-480B-B40A-973A60C202C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65" creationId="{9F01CAA5-1C30-47B6-B5B9-EDE1BBAF990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66" creationId="{C8CE8CC3-3FAF-40C5-8483-F27B8307722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67" creationId="{F005B096-B20C-4FC7-8A15-6B617A3D8FD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68" creationId="{0763E1F1-8CB8-4CD6-AA9E-AD337302E71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69" creationId="{40892247-70D9-43FD-9D17-81AD3698F42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70" creationId="{A28E109A-D9A0-40C9-ABB7-3F6A6FA6C05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71" creationId="{61AE15BD-756D-4A27-ADEF-B5AAAF10D92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72" creationId="{D47E9CA8-D760-4681-85A0-1A8C1AE164E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73" creationId="{BA0AC811-EFFF-4BC7-BADB-F7F730BD6D1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74" creationId="{5ACC3C0A-8597-4B72-B5CF-ED21FDB15FF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75" creationId="{5109776F-98F9-4704-9D1A-5E54969FBF7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76" creationId="{7167CACD-E320-4713-ADA9-47DBC754A1D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77" creationId="{C7E42E8E-AC01-4846-B95C-1F6C9089263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78" creationId="{651C1FAE-54C7-4C9C-B404-3D22714E45B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79" creationId="{F6EFEEB8-1FB4-4D4C-848D-D7D10465304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80" creationId="{67A5CDD9-1DC0-4131-967A-37BD2717F91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81" creationId="{FB507FE6-686B-474D-B9EE-ED1A58EAE69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82" creationId="{BE5DFA8E-E0A8-406F-829A-75F19783E08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83" creationId="{1F444C76-B3CA-4194-8CAE-2256C2AB1EA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84" creationId="{3AA1D5C1-F1D9-4C05-9419-5AD511C55A0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85" creationId="{21C08D3D-4845-44E5-901F-970D9A7663E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86" creationId="{7851E93D-9941-4FC0-9BCA-4625407772F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87" creationId="{39076E53-FE10-42E4-976D-B2259F12B37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88" creationId="{C0E7840A-C766-4AA2-BDA8-60A752BDD9E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89" creationId="{48478796-F263-439B-B6B2-AD9F6DED305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90" creationId="{8FCD7EAC-222E-4786-BFC1-F89F7185DFC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91" creationId="{FA97E77F-B75D-459B-9260-A0186F3036E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92" creationId="{164B1C2F-6B11-4B16-82BF-1B0B99BB857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93" creationId="{0173ADBD-D803-461E-B260-32BA3FE0378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94" creationId="{5D983766-8368-4E73-B652-1822CD3093A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95" creationId="{28BFAF94-E806-475B-8E6F-1EF380C3FB0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96" creationId="{91386DE3-C5CB-4B37-A3DD-52B1B527BBD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97" creationId="{82CB777C-4F6C-4D94-84D2-982B4C7C8FB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98" creationId="{5CF77E34-5231-49AF-B81A-7E3906E86CE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1999" creationId="{ED553008-D3C4-4C0C-8416-99FC28ADB75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00" creationId="{B59C5E70-7B15-47F3-B7AB-2765925932F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01" creationId="{73CC2D86-0EF1-4A36-8B70-71A62478751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02" creationId="{3622C4C2-540C-4A38-9CA0-D349EAC614C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03" creationId="{068A1886-0374-4C51-8B13-01E9586182B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04" creationId="{CE8131D6-FA94-4B4B-8680-EF6399528CB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05" creationId="{1373EBE1-8055-43C9-A86D-3363101A581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06" creationId="{591980EA-1BCD-4541-AE25-20A0FA9C64D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07" creationId="{AFDCD14F-C673-4A95-A3DE-4DB621B407F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08" creationId="{1EBB43BA-CFE1-4E74-9448-D0E4303E577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09" creationId="{2AF3C64E-70AB-4A56-A000-CBB81961FB9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10" creationId="{BB3B22E9-CCCF-452E-B0FA-CC0C709A3F7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11" creationId="{DB1DE705-A0E0-4DA1-94D1-1C73C6CBD0D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12" creationId="{197D9230-B751-47A9-9736-B664CC7A36F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13" creationId="{6A6E92A1-E309-4B2F-BE76-F2D2C99FAAC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14" creationId="{62DB6367-FAC9-4C19-A2C2-57F0BD4E0D0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15" creationId="{733E2D31-BFC4-4182-8FC0-3261C8E3659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16" creationId="{7A94006C-9D71-470B-AE2F-DE96044D48A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17" creationId="{756E1B67-BED7-454A-A758-12543EA45B6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18" creationId="{E64B11AC-76E9-4EDC-9635-CFBEF00EC8B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19" creationId="{337E5B76-6CE8-4CA7-A077-8AEC757D44D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20" creationId="{509DFEEA-2D41-4478-8757-053337566EC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21" creationId="{9C8DDB1B-5AE2-49A8-B5D0-984C9B7D493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22" creationId="{AC86E843-12B3-453C-9326-02DEAC2E5EE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23" creationId="{F1388E72-AF59-400F-98FB-35D20AAB497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24" creationId="{1349575A-1CCE-4580-AAF9-80126D5FC7A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25" creationId="{6DFBEA7F-7D7B-444D-853D-4ED214BEDBA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26" creationId="{F3F86F34-73D2-4B80-9077-0B2D7E4E142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27" creationId="{57067621-198C-49B7-A7E4-4629CC70F5C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28" creationId="{E4329E38-A9AB-4FB3-825E-3EC656C59C9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29" creationId="{C7C50BC3-87B8-425E-888F-281432389F1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30" creationId="{D38E2E36-7211-4C86-9AD2-A1765CCDE00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31" creationId="{6AC128B7-6CC0-4350-B3D4-C6A3CF67C61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32" creationId="{F57BF511-3913-464F-8AD5-31C3A6DC046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33" creationId="{093C0C26-79A3-4893-80C9-7D70E49FF91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34" creationId="{5023F66B-6A39-46F7-988F-F88467C427F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35" creationId="{86270D8F-F983-401A-B317-2748CC2F7F7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36" creationId="{65183AF5-FC56-4B6F-98B5-6871F76B5AA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37" creationId="{1F650FBE-CE44-41FE-8E8D-F2DAC6DEF36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38" creationId="{AD443390-AC0E-4464-A56E-E888DA69CAD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39" creationId="{CBD46CB1-DDDC-4C56-9F27-372CA9F4B48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40" creationId="{432FD2B7-B73E-4964-94C1-5ED09B33D4A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41" creationId="{768A89E4-3DFC-47D6-9AA5-2A25924D668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42" creationId="{08CF0222-249A-429D-B2B1-EE4A1C83AB6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43" creationId="{E385E27C-6CF5-46C0-ACE8-AC2185BFFF4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44" creationId="{0B40D59E-D6D3-4A38-9ED8-20761B6D4B8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45" creationId="{76CFFBA7-3A63-4091-A90F-DA7D575D7FB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46" creationId="{B2498406-8002-4B28-B1D2-3C7A025DAAB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47" creationId="{179F07C6-40A7-4CF9-8745-896565F831E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48" creationId="{90885D2B-1E9B-4BD1-B424-8FF3AF9A665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49" creationId="{A983122B-7FC6-464B-A2E1-FDF51965199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50" creationId="{1DEA3A61-92F3-43F9-A724-746021C0DF7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51" creationId="{762BB9D8-A8AD-475A-9D4D-7191162CC0E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52" creationId="{442274A7-6A84-457C-93D0-3125735DD1F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53" creationId="{99084EEB-D355-4557-A66D-E75E512B198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54" creationId="{791A1892-8DEE-408B-B483-837D654CA9F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55" creationId="{0309CD33-8CE5-4A72-896B-5630D25D95F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56" creationId="{E8C141DA-C63B-48A8-823B-13D195CE7E6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57" creationId="{6623D66E-238E-4230-9AD2-73D9B2E0E0F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58" creationId="{56AFB22A-7AA0-4D44-893A-B32BBAABAF2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59" creationId="{D79AEF82-A736-4099-B76D-34CA3BBFCAD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60" creationId="{8F22D0FB-29F3-4043-AE0F-8327079F93C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61" creationId="{A3CEFB92-EDE2-4F4D-BF7C-958547DEA93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62" creationId="{059EEB21-BA98-44E9-806B-675527956D0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63" creationId="{2DE27167-4FFF-40A9-8EE4-8699C6BE1E9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64" creationId="{6538B9AC-9C01-45D6-A77E-26F232F431E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65" creationId="{8F9B6B79-6D8A-4768-B5DF-68358FD2B7B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66" creationId="{C217C8C4-F40E-4A47-85F2-8D5D652CEC8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67" creationId="{45ED0FF4-35DB-4F58-ADE5-BA0F33798C3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68" creationId="{2F4B7182-CBBC-48FD-9369-174A18BF53E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69" creationId="{A66D04F9-E1E1-4A7D-B897-69B660E3CE9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70" creationId="{745B0350-6553-495A-B7DD-F066CC8476F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71" creationId="{EBA6EA65-0FD5-4C0E-91C0-BD6FF8BE923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72" creationId="{0DA37B3F-AB6E-488D-91F0-EEDF8BAF907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73" creationId="{819E6473-805C-48BE-AD23-D93E2BB796E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74" creationId="{151791EB-A27D-4A67-87A7-1BDB93739B0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75" creationId="{F441DDAC-8AB7-44D9-AAFF-2015364B7C7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76" creationId="{D14C8DA6-A22B-4CE3-92FE-2EB03AC65F3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77" creationId="{8C0917BB-6DE6-4D8E-A4C7-1AE66C91215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78" creationId="{C6BAD230-2ED8-4DA7-920C-49B864AC7DE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79" creationId="{86482613-604E-4E01-92EF-8B58C1830DD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80" creationId="{5B7B2553-1C8B-45CA-BAB3-1878ADF676F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81" creationId="{3D5CB60D-413F-4C6B-9A30-1160A2B1017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82" creationId="{1653DAE6-3574-4FB4-8DAB-E8DD524A688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83" creationId="{D0B42659-4929-4C39-BA57-60A867D20D2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84" creationId="{B093E2B9-AE8E-4B77-B50A-92E052962B2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85" creationId="{1CC8A319-8CCA-4DC7-983B-9F65C1A83DC7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86" creationId="{810204A3-B8AB-439F-8FA1-024D9ED4E5E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87" creationId="{DC322C1B-B889-4370-BEE2-C82C674069A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88" creationId="{A56197B8-5072-4B95-BB76-9EF0F23AD91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89" creationId="{63D155C3-0634-49BB-923B-A3E845F2B35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90" creationId="{59BA7934-01F6-4EB4-BDB4-75D90812C82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91" creationId="{9BFBF4A9-5005-47A5-B840-B1B6F07B849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92" creationId="{DA3E3F09-93C4-4787-A9EC-C0AFB946C57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93" creationId="{2BE70FCC-EDD4-453C-A722-FC7C81303A1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94" creationId="{265C0C7C-387E-4D6D-BE7E-BDD1F99AAF3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95" creationId="{F98090F5-F145-44B2-A430-4045393BF0A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96" creationId="{7DEA196E-E7BF-4113-81B1-2F79A0BFD86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97" creationId="{A463EA6A-547F-4718-A92A-8E4A88F208A9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98" creationId="{CCE44E1F-0F01-416C-A4EC-4B536C8B668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099" creationId="{12D24A1F-6716-48A9-9021-706C011D5F0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00" creationId="{98844D03-8AF3-492D-A398-07D6F703D20D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01" creationId="{775BE430-3116-438B-95C0-E95EEB11DCC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02" creationId="{89392ACB-60DF-40C1-963B-FE51C885F9F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03" creationId="{5C617166-4CC3-4254-B118-FE5E93CD0FB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04" creationId="{7EA33B29-A816-4907-892A-95F25C08782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05" creationId="{1E885BCA-176F-47DD-82A2-C53BA64A29F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06" creationId="{B86D958E-0B7E-4B5A-9E88-6CAA0BA4340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07" creationId="{49944861-91D1-499A-8374-CF63DEE1078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08" creationId="{42C4047C-6E7B-432F-BBDB-85B237AD571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09" creationId="{B6ADBA2A-FC26-4B2A-A832-9C0AE8B5E9E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10" creationId="{F4705F2B-BC6F-418A-AC51-4A55F2E1725C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11" creationId="{7C60DCC8-24E5-4DFD-9D08-1EAFBA252E6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12" creationId="{A1441D3F-4133-4815-964B-B64176D5A1C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13" creationId="{81BC6A70-23AD-4656-BDF8-5D115B748F7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14" creationId="{FAF680B2-2C1A-46F5-9850-C69BFB026E4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15" creationId="{72A136C3-770B-47C9-AD83-EA847D19AF8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16" creationId="{5FB19A16-01F7-4325-A691-B91CCA1892B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17" creationId="{93935573-FB7E-49C7-8228-9607F121A918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18" creationId="{64F8E3A8-B45A-42AE-8C64-06D2D9EA396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19" creationId="{35A45435-7C99-4435-BFF9-6D1772147C8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20" creationId="{E4BA044B-F95D-4649-9D3A-5C39FF540E5B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21" creationId="{E4DBBAD6-3FA6-4CA7-A2CD-7DFAF7D5B98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22" creationId="{FEEC09D1-E013-46E9-B23F-14D9980A7A30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23" creationId="{42BB2C41-9E92-4850-821A-1EFAFCEDB2EA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24" creationId="{4E31F837-4D34-4917-A1D9-EEC4810E27E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25" creationId="{904D0E8F-92CD-4107-91A6-0F720255E67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26" creationId="{A01BC156-3CFB-4981-AEC3-709739FC5AD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27" creationId="{2E479064-91A7-4159-BD41-AB7B3C50CD2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28" creationId="{4BC7B65A-A31F-4070-82BB-E6A16242AFC1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29" creationId="{BF97CD0B-A29E-4003-A802-9F6BBC61B13F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30" creationId="{A8D9E52B-06F6-4116-A8FE-185D27460DBE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31" creationId="{4D4F8FC9-697F-49B6-AB4D-B8685A9A1C5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32" creationId="{432D587D-3AFA-41AC-8FB9-3D3284030876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33" creationId="{183AB048-1C81-42A3-9BAF-414EE4EE4DF2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34" creationId="{88BA94A3-2EA1-481C-ADC9-42AA59ABB0E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35" creationId="{38AE1B32-2651-45DC-9CFD-0DA7CD4F6753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36" creationId="{C4A979E0-F1C0-4557-9A64-6E8923D18E14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37" creationId="{B2F1469A-3F8C-426C-A067-D922E2AE5A05}"/>
          </ac:spMkLst>
        </pc:spChg>
        <pc:spChg chg="mod">
          <ac:chgData name="GUY Margaux" userId="e01a3446-2140-426a-aa3c-4bc15b164290" providerId="ADAL" clId="{7AFC4CB2-11F9-4322-A78D-542613F9A735}" dt="2024-07-16T13:39:40.429" v="20"/>
          <ac:spMkLst>
            <pc:docMk/>
            <pc:sldMk cId="2608804224" sldId="322"/>
            <ac:spMk id="2138" creationId="{40F0B1F8-295C-4D81-87DF-AECAD6FAC86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40" creationId="{B046DFF5-4257-4C9A-9136-74BBDA1CCCE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41" creationId="{BAB138AF-4325-4547-A608-75BFF61FE44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42" creationId="{77E0D9CB-CD3C-4B6D-A667-9CD39043A11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43" creationId="{9C7DA6A8-9A0A-48ED-A5AA-5494F0111A4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44" creationId="{1F922297-8766-412D-ADE3-A613C775D05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45" creationId="{D486C8BD-ED5E-4A3A-8FA8-4B2EF17F6E3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46" creationId="{1627EEE4-EDAC-45F3-BCD0-E8986825F43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47" creationId="{CC215C0A-8B6F-44FA-9744-A214E695691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48" creationId="{4FAB41FC-6C1F-4A45-AA2E-B2004D89B15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49" creationId="{C3545651-5D5F-4E17-BE02-05B2970ED94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50" creationId="{4473A8E1-1763-459F-BE44-2501434CD72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51" creationId="{F0216F01-36ED-42D8-91B1-249846A7A3F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52" creationId="{B28342AB-54FD-4719-83BF-1C3F929D659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53" creationId="{78DDD2AC-755B-4D32-8D46-000AFA0493C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54" creationId="{1E388713-E776-490D-AE70-6E4C355D352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55" creationId="{9DDE86CD-2830-4A1B-A6A8-6044801FEDA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56" creationId="{822860DF-F9BD-48BD-A064-D71B33F450B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57" creationId="{0BA9530F-A8CF-42A7-AADC-6FEE1993DD9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58" creationId="{78F25638-81A3-4E89-901A-CD31AF42B44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59" creationId="{F6088490-D276-4158-9E18-59FB0750D77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60" creationId="{3E10CD7B-A8C2-4A7F-94F8-ACA5025D540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61" creationId="{E7336A22-C8B5-439F-B21C-BEB375DF12E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62" creationId="{F1963083-0CB6-4EA7-84AA-249752D7B4E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63" creationId="{DDBFD84F-B782-42C2-8A67-46CE212C1E9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64" creationId="{4EE228E2-D413-4162-8AC1-9B8AFABE488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65" creationId="{BF553C0D-D821-4E92-A45D-01BCC2DE5F5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66" creationId="{4CA15DC7-3DD5-4159-8A40-F01BCB9D295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67" creationId="{C4CFB137-8A46-4D53-9D67-B9C25A06024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68" creationId="{45BAF6C3-70AA-44C3-8332-490A740093E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69" creationId="{80A46EDC-0B13-4F2A-A867-BAC96F71A81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70" creationId="{FB6BDAE3-595E-48A0-ACFE-FEBD2994DEF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71" creationId="{E6C1EB8C-D79E-4F69-96EB-1E43D43D7F4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72" creationId="{FC4E7CE8-CD1A-4154-9C5F-8CBE9A5DC4F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73" creationId="{68B69ACC-2FB4-4467-B92F-FDD7A965676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74" creationId="{C442BF9C-A805-4213-AE53-A418E7807D3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75" creationId="{7C6880FC-8ADC-498F-8A8C-64C42B294DC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76" creationId="{A17321A5-78B7-45B2-BA14-EC0B83661CD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77" creationId="{780C486C-2988-4F71-BA6D-2D263A33489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78" creationId="{47B09EE8-5F4B-4213-BDA5-5C6D2F57559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79" creationId="{6E58FBCE-DF49-445D-AB1B-F5B17C39C48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80" creationId="{245CCE62-4790-49C5-BB8D-F3BCC9DF011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81" creationId="{21830BC0-C4DF-415E-A6AA-7A9D905C6CF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82" creationId="{164680ED-2D26-4789-9970-784C14CFF24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83" creationId="{CD5ECE05-85FB-462A-B464-DDEADCCDFD3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84" creationId="{7BF72EC5-4513-4199-B1D3-D24AD73A78F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85" creationId="{4A7DCFA6-D87B-4F9A-903C-561CA685496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86" creationId="{7CC496EB-7C4B-41DB-9971-40C83C0A573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87" creationId="{FA1C1074-084F-4844-8E48-50DBFEDF703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88" creationId="{EBDB8E19-BDD9-4016-B1A5-1020FD136AA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89" creationId="{0EF4AC3F-23CA-42BF-9EB6-E50E681EEA7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90" creationId="{EBCE1209-E9D4-456A-8C2D-CC1DBFA1FF9C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91" creationId="{E0FD3DB5-78AC-46EE-B0BB-72E0F8A01A3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92" creationId="{D7490F12-2954-473B-B905-1C113007827C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93" creationId="{47A15476-06CA-4C96-85EA-04528ABB13A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94" creationId="{ADB78AD1-27A2-41BF-B0BD-E3A9968F989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95" creationId="{A0EA489C-DBA3-4110-85C7-984943DC4A9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96" creationId="{09EA5537-9A85-442C-A97B-DA881FFC18B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97" creationId="{3313ABEE-8AD6-4C20-956F-447E49B92E9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98" creationId="{CA603928-C1EF-44B0-B11C-EF568F0C5E6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199" creationId="{50C58169-1FA8-4B2E-A2F4-9B12507DADE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00" creationId="{05897073-1773-4061-99E2-834F262596F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01" creationId="{C0BBC418-A0E4-484F-83DC-2361294DC85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02" creationId="{B78E6B2C-C459-4EB4-B48C-59D8B2B3549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03" creationId="{89501A7E-1721-4CE8-BF01-BBB9DE8895A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04" creationId="{CCFFC270-193F-4D9E-BFEA-4BF318F5615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05" creationId="{0863D7D8-0278-48B4-AD3D-02EB6D60D7A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06" creationId="{CC9CDEE7-E7C1-4AD3-8892-AC741D0FE24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07" creationId="{B691D10D-9DB8-48F1-9ED4-17EB3783C7D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08" creationId="{40DAAFDF-42E0-43B4-991E-549A0507828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09" creationId="{27FEC4DD-78E3-49E0-BC27-ABAECD4DED8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10" creationId="{23419257-A7E6-410C-8A7B-07B54A78FED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11" creationId="{00A52911-A526-41CC-9B7B-796AFB6FE79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12" creationId="{B3A02573-0E49-4A78-8340-1F13C530670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13" creationId="{58976714-AA32-4FDB-8FDD-A9880808C96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14" creationId="{9E86B05A-6F12-41A5-9E84-F0A139FAA01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15" creationId="{3B50596A-B1F8-468B-9877-7FE564D77B7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16" creationId="{0FCD919F-5B12-4847-AD5C-BFD1DD4D5D9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17" creationId="{8827A27F-480D-4AB9-98A9-8693B42102A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18" creationId="{85A4ED7F-E3AE-4656-A8C9-EA3695893BF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19" creationId="{CD172AA7-87A3-40E4-82E1-F6BCC0FB1A8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20" creationId="{3385AFC1-C81B-422B-9B66-734E7A14842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21" creationId="{1181E4BF-C066-4CA7-BA88-29942049B2A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22" creationId="{617574D8-C119-4620-9121-E9DCD98613F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23" creationId="{A4F34824-89EA-4A1C-8AF1-A655B83327D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24" creationId="{953C8BC1-ED4E-44C0-AB8E-9310C2E1106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25" creationId="{87D2D5D9-1B60-471C-AA06-2CAEAD6ED67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26" creationId="{36F606DD-C1BF-4744-AE20-1892A15F31F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27" creationId="{78541A0D-78FD-4AF6-9773-18563125D76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28" creationId="{56C6E58D-AF62-423B-BFD6-0EEF551C718C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29" creationId="{A8561B5F-D70D-4A0E-B8E3-2CF7B2FE0A3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30" creationId="{A50A275E-E508-4378-A37F-B43BE1538BFC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31" creationId="{1CB9A5DF-159B-41E0-B3A2-FF1D3E8BFC1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32" creationId="{E013338B-8752-4AB2-A77E-17B4D69E005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33" creationId="{84497150-25EB-4CC8-A082-D6E87A866FC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34" creationId="{123F5602-B8F8-4EC6-964B-5078A15DA47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35" creationId="{CF1632C4-D4E9-4A5F-885D-F24C07CB167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36" creationId="{C6343CBD-F7D4-4AFE-A21D-BE4EEF7E1DD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37" creationId="{BC225902-F1A8-493D-B0DD-B47343C81D8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38" creationId="{FC7DF14C-57A7-49D5-A1CE-8808556768E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39" creationId="{A567E619-BAD3-4B97-B084-2666751E695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40" creationId="{F7093080-C739-4A86-B807-5C3EEE445C3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41" creationId="{A2923B19-3D0A-43C7-A7AE-ADB36C6CD6C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42" creationId="{FC75BBAF-06E1-42D7-AA57-DF39C610859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43" creationId="{8E241460-9A5E-4F8C-AE4D-DF97355DE58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44" creationId="{C00F18F6-3675-4D73-A908-94A2C10D3F7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45" creationId="{FD1F1C76-2D32-48A9-8A61-7D09376C5DA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46" creationId="{CD285702-E547-4E80-B031-DE727787326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47" creationId="{CB88B1F6-E569-431D-8874-CE7300C11FA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48" creationId="{93B32915-91D8-4395-9DA1-C7332D9D136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49" creationId="{2CC70CE7-9E3F-40A4-9264-B341A896E9E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50" creationId="{1FD3163E-1985-408C-B72C-65E80AE74F5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51" creationId="{C1242AB8-150B-42BB-A693-14C518924F9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52" creationId="{00159D32-BDFC-42E8-B6C3-B1C51DB5B9E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53" creationId="{E2D179CE-502E-4687-AB4D-654A4C0C517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54" creationId="{30FCF4B4-81C9-4AE4-989A-EE6354136DD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55" creationId="{CE94F82A-DC75-4236-B6B3-EFBC6A2633A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56" creationId="{618B64B6-0FEC-4398-8179-DE75A33DE60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57" creationId="{4744E6FA-CD47-49CF-9C5E-7CAD691B16C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58" creationId="{A9D4FF84-2F13-4F04-A8AD-A0E9E420884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59" creationId="{66377287-4423-4255-AFAE-99EA8CA9FD0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60" creationId="{9E75E584-DAA9-4929-9940-BF1354FCC39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61" creationId="{5D9BB498-5A95-47FD-A8C5-A4925D54C58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62" creationId="{DB841423-B5FA-4BCB-9526-3341C95AEF2C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63" creationId="{5347E3D9-1A45-4191-B9BD-68099378FA1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64" creationId="{BFC70AD1-5685-4A86-A9B1-5CBC179387B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65" creationId="{7983B6E7-DF9D-4E5F-A667-12991AA3859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66" creationId="{9A3C6BF3-CB24-433A-88AF-A5B22F85EAE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67" creationId="{60BDF8DB-733D-436B-9DBD-C50EBB12126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68" creationId="{10C1F055-FCF4-421D-B7C1-D850559F371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69" creationId="{BE04B6C4-C109-467D-B82C-EA62283A6D3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70" creationId="{2C89C725-7AEC-4B80-8D0F-6BB3EAC95B8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71" creationId="{A8CA1096-338A-4F8F-A8E8-45C39FE5DCF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72" creationId="{EE1D1E9F-D183-450D-8417-0DE74D807EE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73" creationId="{FD19140A-43AC-4B39-893F-541B84C301D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74" creationId="{2AAB4A52-C253-4DA2-9F72-4EEF4228D42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75" creationId="{AE137A87-E689-4855-8A21-C5115393E8B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76" creationId="{1FE21B35-860F-4399-A480-E93A356A8A0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77" creationId="{E1953302-E1B2-4AED-B6DD-2B026DC280E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78" creationId="{DE2A4A7D-5C24-4566-9D67-9E6D5522CC0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79" creationId="{4971BD57-77AB-4F1D-90A1-5FA4F9486BB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80" creationId="{34927AD6-8BBE-487D-B054-B10DB90BF4D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81" creationId="{9A685CD0-EF72-47D4-9C50-29A819A9D50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82" creationId="{098B10C6-F521-405E-962A-3003ED017DB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83" creationId="{E71619B1-2C9D-4285-93EF-220D87DE7FF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84" creationId="{A141C4C2-16A0-4DF0-83AE-6446F6A3363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85" creationId="{347CF133-3B74-4095-9F6E-470856E1C9F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86" creationId="{97105136-0B78-44CC-9671-F365E844E2C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87" creationId="{8591BB48-055F-49F5-A129-BC31BFA55B1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88" creationId="{DC90AF33-E707-4A93-B824-F4E4DE57A13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89" creationId="{5701A403-989B-4AAC-81BB-65E2F209113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90" creationId="{87C27232-380B-4F12-AFDD-3E2A3561E09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91" creationId="{DDA00AB3-2187-4AF2-9D67-E3A295463E1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92" creationId="{DAB10AC5-C520-437A-A538-88861387F8A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93" creationId="{3D26FAFF-8A8F-48E1-A552-4E829170C33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94" creationId="{0E70C82E-AD43-40D6-BAF1-62E0298D70D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95" creationId="{67EE7FD1-CECB-4B12-8B3C-87450E0DFD0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96" creationId="{F9C1CC2D-E4F3-4675-840A-DA5BB39D987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97" creationId="{BBDD8296-7DF8-429C-9C15-61190A2B523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98" creationId="{3DD116B6-E570-4178-8019-8CEDD363639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299" creationId="{24F6CE0B-1256-4D76-8D2D-A2056BCC6E0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00" creationId="{4393E074-2F87-45DB-A32E-A69C090FC9D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01" creationId="{0C1B9D6A-1F32-4FA3-BE8E-C2C3EDEE286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02" creationId="{5B0B7376-F324-4598-88F9-64509754E0B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03" creationId="{1281BB55-EFA4-41E9-97F1-3B164550227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04" creationId="{45E2BD80-61F9-4FB1-A4BF-5D767BB2800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05" creationId="{76A90883-CF32-483B-9E35-6D9288CD93D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06" creationId="{3B250B5A-5C81-4F13-A8B3-FE66FA2E6E9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07" creationId="{ECCE9A35-D265-4390-A53F-459500DB337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08" creationId="{ACDD8098-5934-45AA-A364-E6339F0FDC7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09" creationId="{24CEE50F-638B-434D-88DA-0C68F8ECBF3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10" creationId="{8BC87BC3-DF44-4578-8658-BD18D9D697B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11" creationId="{B309FE81-2F1E-49F6-A97F-CA2B36854F2C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12" creationId="{0BF532CD-2B09-46B3-80A4-41A2953D45B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13" creationId="{C29E1CD4-EB4E-4E52-971D-FD61E275468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14" creationId="{3FE642EF-B943-4A4C-B4ED-837823D01E8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15" creationId="{D2BD79D8-EAFC-4B3D-B31B-C9671323787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16" creationId="{DCFB5E75-827D-40FF-B031-5C33D6944A9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17" creationId="{BC7698DE-FE49-4069-A026-1D105BB4353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18" creationId="{C48D328D-7607-4F69-B788-15D17CA9900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19" creationId="{374206A8-0DEB-42A7-A78B-4CDD2CB6D9C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20" creationId="{607886D3-4799-4347-85E9-F4B6597B96D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21" creationId="{1CED2E49-6FB6-4306-AD6D-E18C848146F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22" creationId="{77C003F8-3495-4315-89AD-09B01D47228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23" creationId="{3D972B32-2B23-4B33-856A-7F1A91F56AC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24" creationId="{B1264770-BD80-441C-B411-EFA385302D5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25" creationId="{91E0BBBA-6DBA-430C-9D07-055D63AD4B3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26" creationId="{BA4278D9-FE94-42A4-B6F6-F1A774940FC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27" creationId="{7CB8ABD6-9AEA-48DF-A609-9E73E4D3135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28" creationId="{BE228FBA-A626-4319-B7FB-3BC2DDC6558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29" creationId="{1862733B-8B84-4066-886D-1313EDED678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30" creationId="{76C74F8A-1697-41A6-822F-2EF35F5E495C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31" creationId="{8BC032C2-5294-42A8-ADCB-CF6EE97548D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32" creationId="{E1E7AEC0-E720-45FF-BB3D-96016092463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33" creationId="{6E4D567F-97EF-40E2-BF13-9564D7E2E16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34" creationId="{4A59CB64-5AF9-4E37-B462-D5B03F96FE6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35" creationId="{E576177D-21A8-43C7-97B5-65BA0F81306C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36" creationId="{FCCB428D-5039-42B0-91B8-B5976DC38E6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37" creationId="{E708929E-317B-432B-9788-8EA289B664B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38" creationId="{421D9444-67FA-4096-BE67-A8ECE393412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39" creationId="{EC3A576E-B027-41B5-AE8A-1D205D171F2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40" creationId="{04456527-A9F1-48BF-B87D-9712E48F109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41" creationId="{BA5DC58C-FC92-4521-87D8-E04ABC0735A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42" creationId="{D2F7BF23-0F82-44DF-BFCE-1BDC177515B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43" creationId="{467A409E-9CDA-4D27-BF74-6FF4654B478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44" creationId="{0D1D75EE-AAFD-4005-99DA-95925E35123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45" creationId="{2A8C715B-44EE-43D1-8EFD-772E3110CD1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46" creationId="{05A2E00B-1D29-4010-B80F-BB72E5B3E84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47" creationId="{C0F0C373-C1C6-47DB-8733-699965067F7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48" creationId="{292EEB03-096B-45CB-B3B5-1EADCA68888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49" creationId="{3BF3DD2E-C4F4-42AE-AAB8-9DB6B67A94C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50" creationId="{320D846E-4967-4CBF-A23B-73DCC38140B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51" creationId="{A1E401C0-5527-4D54-9477-2CDC4F70E9C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52" creationId="{A662E181-5699-47B7-A0AF-8784DF4E729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53" creationId="{1C9DEFEE-B65C-4047-BC30-D7C8C9F7003C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54" creationId="{A3801FAA-3BDF-4E5F-8CDB-CFA2D73B9BC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55" creationId="{03F649D7-0568-4B54-8894-742DC21A7F0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56" creationId="{CE4F4FA6-48A8-4474-9891-4E162F4912E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57" creationId="{E38556D4-FCC3-4421-9604-4C2CC8FF07E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58" creationId="{A326E98C-8DFD-4FC7-B752-C4A8C954AA1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59" creationId="{507F6343-61BB-48F1-A280-45306F61764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60" creationId="{02322C4A-33B6-481D-B255-76A46D38635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61" creationId="{475D92AD-A86C-486B-9DB7-4116126E75A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62" creationId="{C812B3D0-FCAD-451F-8EB2-5378E07D5F9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63" creationId="{9B6B9300-65E7-4763-A812-B203D41B0F9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64" creationId="{4352AC5D-3609-44ED-AB70-65F460E887F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65" creationId="{358925F2-46F6-4751-87B1-E55208CFDFD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66" creationId="{F85B43CC-0032-484E-A264-ECCAD4C34AF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67" creationId="{E66EB1E0-E43C-4515-99E8-7E16E738DD5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68" creationId="{EC37DC24-5041-484C-8385-2070809D920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69" creationId="{1BEE95F2-FDB1-4B24-9A4F-BDCBCC5CB1F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70" creationId="{A323676D-513C-4572-AEAC-0CF197D1D9D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71" creationId="{D0F719AE-B2A6-4584-8448-2BCE3BAEB7B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72" creationId="{B8B10BFD-CF22-4648-A5D8-A730E1E9E1F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73" creationId="{B57C065E-A24B-468F-9361-480B7823955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74" creationId="{3F35BBFB-3E7E-4D59-9E31-49DC7DAFEEC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75" creationId="{03CF946F-F3AC-4C40-B89F-4C02AE04AF7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76" creationId="{06150B0B-3B3B-4335-A881-E774F7F0B3D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77" creationId="{054E369B-5EEA-4789-A1EC-223E109C983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78" creationId="{B9E24E19-5A59-47FF-979B-B1604EA168A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79" creationId="{C1EB1266-A9E1-4FE8-8DFC-3062661C157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80" creationId="{5F299A95-EAB1-4118-AA5D-0860E429916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81" creationId="{C5260A9D-1F85-4A48-B5BA-FDA8173C29D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82" creationId="{5B024F3E-7B86-463D-B098-9B5161ABBD0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83" creationId="{3A198414-19D7-4347-AA7C-373DE62059B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84" creationId="{1F9CEF28-483A-4E74-9FB0-3E5A9B81151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85" creationId="{5C93C9A5-C6B1-4EED-9A83-14F2DFD633C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86" creationId="{35691828-A66E-4050-8144-97AC23CB5D3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87" creationId="{E570523B-0B3B-463C-B930-96CB08CFE59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88" creationId="{F74EDBE1-8BA3-4381-B62B-48AFCE338BB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89" creationId="{AED8CFE0-A64F-47F1-B7FD-84197A4F981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90" creationId="{BA4F3E40-2FB5-4212-B0C8-A01355CF6FC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91" creationId="{5513FEF9-9D30-4D1C-A08F-DDBB38F8D06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92" creationId="{E1CFEFB6-D408-4134-90E4-C63A34B9AC8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93" creationId="{85E5C927-8697-44D1-9C40-8568FF3F02F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94" creationId="{2393C13A-4E5C-4C08-85C1-A78AE91FA30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95" creationId="{502BEA7F-2B6A-487D-BDBD-F280788D329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96" creationId="{495AE251-A1BA-4DCE-8C23-2DD332EBC3D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97" creationId="{516AF6A1-EAC7-4FA0-B43C-001E84FA3F2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98" creationId="{1629E71E-AD50-4FE1-8F15-11B41E84817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399" creationId="{36EF2E11-917E-41BD-B110-0FB60CD390D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00" creationId="{599F4EC1-19E1-4BA5-AF7C-45F7B34CE02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01" creationId="{02B3EE1D-973F-4A4F-B982-DDB3BFD5F5D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02" creationId="{79380DC3-13DA-45C7-9BFA-2C3445C7EF6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03" creationId="{964C051B-FFBC-4964-B00A-5CC2BF62CA1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04" creationId="{9566A813-A088-4DA5-8369-7FAFB12EB38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05" creationId="{EE09DAC3-CD39-4EF0-9320-48CC7972F8F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06" creationId="{CDDAC69F-C177-4316-A319-D9947D02C10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07" creationId="{7439927A-8BD0-44CC-9F7D-ABA671EA07D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08" creationId="{0C9ED289-A594-4FB5-8D77-9BB41EDDC5E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09" creationId="{4D0AEF56-FF3E-4D52-A3D5-1C9C0D5AD06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10" creationId="{15B68B15-113B-4323-9F04-AB81759E5E8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11" creationId="{8414F49F-230A-4EC3-A87C-4960252B318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12" creationId="{66F9E06D-A842-4499-AB0D-AF91253ED6D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13" creationId="{8723636B-B14D-4106-B5B6-E0C273D65F6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14" creationId="{C6A8B38C-8D3A-4E82-AEFA-3978F37143D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15" creationId="{FEA97912-8AA1-43DD-9885-59E715D9C3C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16" creationId="{7D9D1B13-EAA1-4FF2-899B-4E2DCD7851C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17" creationId="{05C93CB6-D85C-426A-B717-4373A3CDE90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18" creationId="{8CE85180-2F22-436D-9ADD-97BCC2CC3A8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19" creationId="{13D91024-3782-4CE9-8495-627CB495743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20" creationId="{8F2C92FB-F81F-41C6-AC11-4A384186E0C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21" creationId="{11963DDF-47E5-42FC-9B54-B811787683A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22" creationId="{D541C288-97C0-4A27-A5D3-F3B9B31EE2C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23" creationId="{A84B16B8-33DE-477A-AD50-036B4E74319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24" creationId="{3D1B5538-E846-41DB-BC33-2A08FA80D5D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25" creationId="{83A2FE77-5184-42B6-AD23-95242650268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26" creationId="{D5A75169-145A-4925-BA32-ADC588331AF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27" creationId="{4AA45FAD-F6D5-443E-9E07-020CC175ABE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28" creationId="{08888CCF-00C5-4C6D-9236-0119976166D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29" creationId="{A3F84281-5FA9-4F81-8B30-18EB9C5F1B3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30" creationId="{D18E120C-7CE5-4D84-BA6B-94A10685970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31" creationId="{7276A03B-E60B-4B59-9D73-0F71F9C7F66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32" creationId="{DEBF9B74-0F33-49F1-8238-E7724D586C3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33" creationId="{D446B10F-8C1F-4F77-AC93-F2E592D41FE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34" creationId="{66B9C3C1-700E-46E7-BD52-8A366A21985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35" creationId="{E5FC3BBF-18D5-484F-9042-E7EDDB3F60A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36" creationId="{5850A06F-ACB3-4576-90E6-2D033E4FA05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37" creationId="{44BB17CB-B7D4-4C6D-8ABE-2C63D5D041F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38" creationId="{8250528B-0F5E-42FF-9AEC-AA09224E9E9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39" creationId="{A7D0276B-193F-4CE3-B6D8-CED5BDA1E7A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40" creationId="{C663354B-9BA2-4585-AB81-396FF4AA092C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41" creationId="{9379C532-FE12-47BE-9D70-CC3AF1B7C59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42" creationId="{86A281FD-95CD-49BD-AE5F-2AEEFAF331A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43" creationId="{9A4ADC61-492C-45CE-96F4-0C39F5F8402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44" creationId="{CA345820-1D95-422A-8D50-76E8DBCD913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45" creationId="{3B413589-182C-403D-B149-98AE506C149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46" creationId="{07EB773A-E86D-4962-9415-7B16DA4EE91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47" creationId="{C442453F-12FF-431D-BE14-90E70C79BC8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48" creationId="{FEF2AE74-8722-424B-AFAD-8049DF6F7F8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49" creationId="{79DECAA1-3C5B-438E-BE59-5ECC3473281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50" creationId="{02642DDA-715B-45BE-8600-A6A0F0C422F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51" creationId="{FD1B2FCC-C114-417C-A40E-C9109F1E630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52" creationId="{BC39BC7F-E6B0-4B8D-B580-8644B697E7C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53" creationId="{FE7C83C1-BBAD-4CDB-9CE9-03C9F570100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54" creationId="{B727009A-22CD-422A-952F-B910A568C53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55" creationId="{31DF4A38-935C-4C0B-B7DE-DD9A93ACBFF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56" creationId="{03B91B4B-8FAD-4E24-AB39-4E252D7E49F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57" creationId="{9E0CB44E-F068-4A47-BB85-4FA56EF82D5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58" creationId="{E220CDB3-13DE-45E6-983D-1FEF18312E9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59" creationId="{BD724EE4-EDB3-4C03-A21C-E4FDC390549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60" creationId="{54AD7631-073E-4381-BBDA-2C13E09CD5F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61" creationId="{04711B28-D9EE-4A36-8C28-AF39418A57A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62" creationId="{51C623DB-92FE-4291-9F4D-102E1995123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63" creationId="{351B5E35-211B-44D3-9D79-C40741A31CB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64" creationId="{05E3FFDD-D633-498C-924C-775DB724C15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65" creationId="{34E1105B-5A89-4947-B949-92E2FE5A392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66" creationId="{27051FE0-7FEB-45A4-B521-DEC63D2087A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67" creationId="{BED01379-6A33-4107-88F4-0E0148AC371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68" creationId="{64880BE0-8F47-465D-8BE6-698DC46ADB2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69" creationId="{E92713C8-82D2-40D8-B97A-CDA4A5241C0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70" creationId="{4B0E76B3-EEB4-48BB-8D79-7886DD70E70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71" creationId="{174982D2-3736-4C60-8CEA-F2F37A58719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72" creationId="{8158249E-A7C8-4DC6-A0D3-1DB40152F21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73" creationId="{9DD71233-1F5E-434E-A447-1F988F0E69A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74" creationId="{99580544-F512-4749-A516-07EE055B9D7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75" creationId="{F8A19097-50EF-4343-BACD-E7944886367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76" creationId="{73776766-1241-4C54-990D-8061AD0291D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77" creationId="{3B547A4F-A900-4E2F-A663-97B3768A43E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78" creationId="{D1781D6D-68DE-4DE1-946F-8034B196126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79" creationId="{6AE0E0F2-41C7-4277-AAC0-0207822B84C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80" creationId="{4ACA04D7-0630-4649-B9B3-05D6C8D254A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81" creationId="{F9DDA6AA-7391-4899-AD6D-DAE0069438D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82" creationId="{210B73D6-6E73-43B1-ADE4-7617DE6778E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83" creationId="{AEE43F00-635A-419B-A1A4-5EF50CE2403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84" creationId="{811D5C86-4281-4BCC-9E34-638D2BB95D6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85" creationId="{58013C56-7B10-4CE4-A6E2-B9161E05882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86" creationId="{4A898A26-BF02-4A1F-823A-1A0FD371BC8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87" creationId="{B467B9F2-73DC-4883-8976-3357ED0C918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88" creationId="{610803AF-F868-4F5F-B2E7-4DE968200E8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89" creationId="{E856A2BF-EB18-4B63-A1C1-816B6536A92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90" creationId="{2550E2D0-6379-4C78-8E2A-9BE01AC3C35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91" creationId="{1855110D-8601-4DEA-BF9C-64C14D36A93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92" creationId="{8F36FF57-05EE-4E84-AE58-8EFD0273C93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93" creationId="{CCBAABE4-819E-4BAB-B795-A611CFC53FB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94" creationId="{CA61475F-1EAF-439A-AD33-5DB31C052D3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95" creationId="{AD1D4F5A-516B-4B09-AD0D-C6DB3F863A8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96" creationId="{96F2451D-16B3-4AE3-9BED-1F1114540E7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97" creationId="{B89C69C1-E95B-467E-97EE-4BEEF377C0C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98" creationId="{C4EF8047-17F9-45EE-989A-FF1F42EB61E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499" creationId="{5B9297FA-50ED-4469-9EA8-61E8A81C708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00" creationId="{D9AC1698-1B0F-4E80-A43B-954181591C8C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01" creationId="{E2526128-3BEB-42F5-BAB6-9906D713243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02" creationId="{DE3D0C11-0BD9-4FAF-B9D9-6BA04ABEF13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03" creationId="{0F168707-8406-46BC-909B-2670B7AC2E2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04" creationId="{293B7957-DB75-49CA-BC2F-C2E6B6E466E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05" creationId="{E084684D-BA5E-466E-B07F-773DE28C5F3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06" creationId="{FD3ABE4F-C2ED-4F94-9BF4-0D72C0EDC29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07" creationId="{FADC686E-29E6-4630-9F6B-A82F5159738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08" creationId="{31F65BCF-B5FF-41B5-9DF7-290534790FB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09" creationId="{BD3B481D-23A0-434C-A8CE-35707914E9E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10" creationId="{41DC244E-4178-40B2-99B6-02E2A9DD6E7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11" creationId="{57135F06-8273-4FBB-9CA0-21D56680C32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12" creationId="{A85E0F62-1E0F-4257-B365-3EB50A74325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13" creationId="{D2003B69-53E0-4FDE-9CD1-D23CEA2891A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14" creationId="{50FB2946-5CB6-434C-8594-917D92B8AE0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15" creationId="{A7A927C2-9FDA-4872-BB9B-C6A234BB175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16" creationId="{DC933AE6-0D99-4FD3-B74F-6A259A75EF5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17" creationId="{F3FA7CB0-E446-4265-9212-4B3A97D5B3D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18" creationId="{F11FDE00-256E-439B-977F-1065BE0C7AC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19" creationId="{3914430D-A5E3-41A5-85F1-00C8385EFA3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20" creationId="{141E32AF-9FDC-4D7D-9C4B-DC3F2B4557E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21" creationId="{4F37851C-7E05-4553-B95B-9CF0544F8FE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22" creationId="{DA986F0E-4BBF-4E13-ABAC-7CE29D6463F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23" creationId="{12D0AA87-3F07-4E8A-B81E-F7BDB876199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24" creationId="{7471F6B8-3A56-46F5-A897-5B0864330FA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25" creationId="{FFD84343-D564-4ACB-90C5-03121672E61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26" creationId="{DA3D85FA-FAAC-4510-9FD2-CE945185DE5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27" creationId="{A2C3C9D9-7CF5-4302-A908-08BC5A209DAC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28" creationId="{9F642ACD-C23B-480B-9A57-3D49C93CCD3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29" creationId="{C302E16C-6A0B-4F21-AD96-6201440291C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30" creationId="{E75CFBA2-FCEE-4EC1-9E12-9F0E869DDE4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31" creationId="{42B18EBC-D4DD-4101-B0B7-C20F9E9B062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32" creationId="{A882A86B-2DCB-4EF4-9EC8-ABD3194C92E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33" creationId="{6644F4AF-E944-4F49-8D58-B1E3B62506C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34" creationId="{7A08C4BD-59C2-465E-9BAC-7187363D9AE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35" creationId="{BCED6F16-D8E6-4B76-A129-EEE4BAB3230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36" creationId="{1C4CCE63-A84D-4EA4-A0E2-BA06F8A7B7E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37" creationId="{6C808422-5977-43DF-AED8-B32EF2CE983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38" creationId="{5A5E8EBC-79F0-4E57-9379-64B3EB11642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39" creationId="{4F440A5D-A93A-4EDE-9F99-13DE1CBDFFD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40" creationId="{8E425647-C7AE-4E9E-98A9-8E819610943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41" creationId="{B0122645-553A-4FDF-89DB-0E1FAFD9D28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42" creationId="{A9CB6171-14E8-404C-8101-79A75504316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43" creationId="{41FBC7AD-55F4-49C1-8FC2-D9CCA6CF930C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44" creationId="{129568D6-F737-48ED-89E5-8D17FE3F9A7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45" creationId="{877DA841-D91F-4DF5-BE52-692782A07D7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46" creationId="{C1DAD607-9811-42EA-9414-C9B5A389744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47" creationId="{38473277-73D3-491B-8E30-170D937F341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48" creationId="{FD383363-1B99-4244-AF74-8D4A0BFBE88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49" creationId="{901B5F97-46AD-413D-8172-6C2AF87E9FF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50" creationId="{B3EF6D13-4EE2-4896-9E3C-0036D801F9FC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51" creationId="{67019D76-FD67-4BCF-A139-0BD6BB9BFAA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52" creationId="{7A95B85B-769F-458A-8AC8-C9762065F15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53" creationId="{FDDF3163-0C56-4EF3-A9B5-E7BAE94D0D2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54" creationId="{3C1AFD50-CE8C-4ED5-AFA8-E10845473A2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55" creationId="{03DC5AAB-FF07-41F7-95B7-F2E615C8BCD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56" creationId="{EDFDC16D-F2B0-4827-9A9C-AE3FA2403E4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57" creationId="{56EAB19B-606B-4D67-83A8-019071370C0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58" creationId="{70DB3AF5-AC94-4008-A133-6722768BF40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59" creationId="{FC06133D-4ED7-4968-9914-8EADBA04C16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60" creationId="{9324D264-0F48-462C-AF51-D1C06A1471D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61" creationId="{937DC3C4-8DD7-4E08-A116-5ABA8240432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62" creationId="{C10709E0-245F-4B0A-A225-8151A974CF4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63" creationId="{F8B04B4C-25AF-4A47-8F03-C314BDEED7B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64" creationId="{8E04EBE4-5348-4416-99A0-AC125FE1059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65" creationId="{C9904746-7209-4E29-A38B-69634826371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66" creationId="{BD96D3A7-C441-4938-BBB1-811E42CB1D0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67" creationId="{E4357267-F567-45CE-AF28-79321BEDA48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68" creationId="{2F644BBE-A022-4430-9E70-D7994A15F6C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69" creationId="{0B26C6D7-871B-4955-95E9-38A77C3BF02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70" creationId="{174A17DF-44ED-4311-8E06-44BB9DE88F4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71" creationId="{08D012F8-A925-4979-B423-8804E3B392A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72" creationId="{D86DD1F1-1419-4F78-8599-95ACC7FA583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73" creationId="{DFF08089-CDB2-4062-872A-E30EE4C8F3B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74" creationId="{ADA0F060-EA30-4164-9A30-A6C4F1A73B6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75" creationId="{1CEB85B8-0F3C-49E0-A59C-DB3A3CD3956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76" creationId="{A4F6D87C-462B-4BB0-AF90-986E06CFF89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77" creationId="{ABD8BE25-46E6-4084-811C-85B70F20CE5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78" creationId="{165FFB15-1B55-444E-B7B7-AF4CA3098F3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79" creationId="{4CEC9427-E1D1-4EAC-AB31-AB3067AB900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80" creationId="{70050E7C-F51F-4362-AD91-5352BAC40F4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81" creationId="{DB1D8ECB-22AD-485F-8777-EC6EF975C89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82" creationId="{2E9516A1-8D9E-4A13-B4C9-A267262A3EE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83" creationId="{A2DF42CD-B429-4612-8264-B54E5E176BE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84" creationId="{9CA0D8D0-0023-495B-AE9B-12F7DF092C7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85" creationId="{E8091890-DF94-45DF-8156-E93AC997680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86" creationId="{0EB14263-BA9B-44E0-AEBD-E5D9A3D97E4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87" creationId="{4FBFE189-73E6-4538-B505-2361908145C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88" creationId="{147E02DB-BC32-426C-8CE4-459FA3ECB87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89" creationId="{7457CEE8-74A2-40CB-9D1E-7EA1D9A0E88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90" creationId="{99344664-446A-4C6B-8F09-6E60BA6D0BE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91" creationId="{B5B43420-41DD-4F67-9267-5C831BD8A66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92" creationId="{A1955A31-9086-428F-94BD-0BB12CE087C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93" creationId="{3601F1D9-3D0B-4ED0-998A-84185A92BC5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94" creationId="{4DB7D77A-B9B9-4731-AE69-A8AD4A3E689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95" creationId="{AE2CB54A-F09E-4A44-9587-B26A0670FA1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96" creationId="{227F7099-EA70-4D14-84AE-B1BAE359C55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97" creationId="{A6F845F2-2776-4D55-B221-9FD3208A994C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98" creationId="{9CA1FEEA-F45F-49E4-ABAE-91C40F44494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599" creationId="{DAB3C5AD-DF02-4EF0-9991-E3C5AFB4140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00" creationId="{E3C86F79-04F4-46C1-81B6-47CC5154E54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01" creationId="{2E9BD5D8-4788-4D32-B1E6-52EDDFBBB80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02" creationId="{80B8A64F-D27E-4F55-848A-F7F2392C2CE9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03" creationId="{FD9108B0-C150-4CB9-A88F-5E00742F5F0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04" creationId="{4DEBBF95-D826-4109-B679-7E500C6A03D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05" creationId="{644BD6A0-EA84-431E-B005-86F33E836C7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06" creationId="{C09C0615-2630-404B-A7C9-C546987CEBF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07" creationId="{600B9D39-A13E-415E-8B5B-152199427F0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08" creationId="{B3B4340C-6787-4AF1-B2E9-E1ECB556E13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09" creationId="{EC64CAD1-DF1D-4F60-9D14-E50587C5807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10" creationId="{F86F967B-40B6-4464-950D-3DC113C97C7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11" creationId="{AF1F9BCD-4B31-4AB4-BE1D-10AFF36E46D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12" creationId="{06F00575-7874-4E1B-916C-7FDAA2C5339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13" creationId="{A22E4311-5862-432E-A20E-2B71469ECBE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14" creationId="{DF5C86AC-DE83-4FE3-AF7F-0FEC547845B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15" creationId="{29BE4783-DD63-44F5-A900-3B52CF75D18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16" creationId="{852CE45D-93A7-43B8-8EF3-F8ACEEC9F84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17" creationId="{4B2AD796-28FE-4230-887E-E72C6673F8E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18" creationId="{6F6A706E-CCFD-481A-8772-5615BB55BCDC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19" creationId="{A0563685-238C-4E6D-8FC7-3DFAE669914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20" creationId="{355260E4-DD6C-4C15-AC72-93A70B44C61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21" creationId="{22DF2426-5BF1-43F7-B86D-144EF6C223A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22" creationId="{0043C5F0-DA00-4F2B-B026-2A93386E4A2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23" creationId="{A9E48E92-1091-4856-A9AD-E487C7BCBA2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24" creationId="{B56F6D63-B3B3-42FC-95D1-DB22BFF95CC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25" creationId="{B706CADB-D693-4F28-921B-B090C262BD2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26" creationId="{94DF6B6C-0DED-4805-AFBB-D13FB32A8D12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27" creationId="{EEC03898-E0F3-45A8-B89C-99D99735175C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28" creationId="{6C04374F-96C2-4943-8BCE-88E41C9D0FF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29" creationId="{16C782D4-232A-4F5F-B5C9-4DC3F807E67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30" creationId="{D8FC9023-73C2-469F-9F00-32689575082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31" creationId="{517AB080-775F-49E1-A577-27FF8DABF82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32" creationId="{E67707A7-2D2F-4241-8C34-16E651F7297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33" creationId="{490FEA6C-9C2C-40C6-A7C5-34CB0D19414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34" creationId="{4668843A-1CD5-4034-893B-CC673FBEBB3C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35" creationId="{3CA5D9A8-B01F-4329-8928-AAA9598929B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36" creationId="{FB65701C-7183-40BA-B02D-DBA0BAE9D59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37" creationId="{A3381F6A-7684-4665-B6F7-9446514832B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38" creationId="{B57EE22C-EDEA-4BDA-93BE-21ED7CD549CA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39" creationId="{24AD53D8-E4A6-41FB-AA75-620F37FF360C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40" creationId="{F59B314E-2AAD-46EE-99BA-FAABFE31F38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41" creationId="{50818B8B-E158-41D1-BE12-78B91811A76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42" creationId="{EF4835A8-BA5D-40A1-9F2B-6123E6071ED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43" creationId="{296CC2AE-52C1-4977-A4B5-8EBC008B4A3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44" creationId="{A35E5BCE-C7AD-41F8-89D4-256E7864FAC6}"/>
          </ac:spMkLst>
        </pc:spChg>
        <pc:spChg chg="mod">
          <ac:chgData name="GUY Margaux" userId="e01a3446-2140-426a-aa3c-4bc15b164290" providerId="ADAL" clId="{7AFC4CB2-11F9-4322-A78D-542613F9A735}" dt="2024-07-16T13:40:37.393" v="27" actId="20577"/>
          <ac:spMkLst>
            <pc:docMk/>
            <pc:sldMk cId="2608804224" sldId="322"/>
            <ac:spMk id="2645" creationId="{3A889BA5-5C9A-45DC-A9F3-34A8D3F5497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46" creationId="{3BDE4550-A0A8-44E6-8CDE-4FE4AFC0AAEF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47" creationId="{6E053C98-38D2-4872-9693-33C12397E59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48" creationId="{F57F3590-D9DE-408E-A42B-2C4FA223E12D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49" creationId="{35BA8854-0AE2-4189-AAC7-8EE7C0C5AE3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50" creationId="{96AA65A3-C8EF-4A43-8A43-62F4C56162E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51" creationId="{1306F9F4-BD2B-4569-ADFA-31C3CA16F68B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52" creationId="{E005A66D-71B8-45F9-B8CF-931E07401A64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53" creationId="{25AFA4D1-98E4-4303-B42C-01F328FAC4B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54" creationId="{D1885E04-FACB-4AD8-9BB7-D7121684B6E1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55" creationId="{FC0D39F3-4BE2-4E87-B1B9-9E6224CD788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56" creationId="{97AFAB28-56A7-45C3-ADF0-F5BE9B23F733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57" creationId="{5A78BF39-2B7C-49B4-A195-7AAC00FDCFD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58" creationId="{57A4DFFA-6BED-4FC3-B18C-5F0149F755C6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59" creationId="{8B562135-1D33-4F18-905E-12571EB31BD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60" creationId="{8C8B8C05-A963-4E93-80AF-4E131C385F70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61" creationId="{A6944ED6-E1DE-4A90-BA30-511E5119C018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62" creationId="{87CE1FFE-833F-44D3-B398-803D5E91EA75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63" creationId="{08D58C2A-A46B-449F-994B-E01055AD3DE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64" creationId="{9D39B7BD-4262-44B2-9024-2F495DD07F6E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65" creationId="{7BD2992C-C57B-49C9-A413-BA5BD55C48F7}"/>
          </ac:spMkLst>
        </pc:spChg>
        <pc:spChg chg="mod">
          <ac:chgData name="GUY Margaux" userId="e01a3446-2140-426a-aa3c-4bc15b164290" providerId="ADAL" clId="{7AFC4CB2-11F9-4322-A78D-542613F9A735}" dt="2024-07-16T13:40:23.026" v="24"/>
          <ac:spMkLst>
            <pc:docMk/>
            <pc:sldMk cId="2608804224" sldId="322"/>
            <ac:spMk id="2666" creationId="{DD05CABC-4CED-4033-BCA7-9EB618291B7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68" creationId="{32D89154-9A7F-47DF-978D-8C8FF8304F4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69" creationId="{AF13D090-4CDB-468F-BDA7-E89D74377E2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70" creationId="{5E6DC199-9BD0-409D-91A9-89997F85321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71" creationId="{239BC6C6-563D-427B-BBD2-86C9A01FF80C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72" creationId="{027A8D8B-F66F-400D-856B-197921440E8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73" creationId="{899A8B9D-A3C2-4824-8B1D-C440FFBE3B2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74" creationId="{6B7DF460-7F68-4D3E-8094-3270DDAE617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75" creationId="{06744CEC-6BD1-48F7-8E82-4E8137AAC05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76" creationId="{249AA6B8-23F6-45B8-99DB-AFE00DF32FA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77" creationId="{2BD70188-FE90-4A84-AA9F-67BA3702673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78" creationId="{1196DF5A-5BF6-444D-A0FA-5FCC734AF7D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79" creationId="{23BDAB5F-91E9-457B-8515-25C1075E5F4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80" creationId="{93861682-D73C-4265-BEF2-AFDC061393B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81" creationId="{DD8EF43B-1DFC-4AA2-B9A5-2E8D90689D2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82" creationId="{62BE25D9-31D4-4CE1-B4F9-EB6CDB4B447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83" creationId="{C1F78731-A10E-4DEE-B6D6-AB8E9DD201A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84" creationId="{AFCE144B-4398-472C-AD26-5DD4DB7B95C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85" creationId="{1901F0FF-23C4-47DC-AF6E-837F20E3903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86" creationId="{CF5A9E74-4D51-4AC3-ADC1-1D717F2820D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87" creationId="{8F0696E7-EAE5-4396-A430-A03F603740B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88" creationId="{EC2C9970-28C7-4D9F-9474-F624CFC52A0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89" creationId="{96B3BE30-124E-4E57-AC85-DDCE9F5E371C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90" creationId="{4B594942-F0D9-43CC-9367-F054580F937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91" creationId="{06DA6C4A-3E14-49FA-BB36-F3E1DE9AE20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92" creationId="{2805F199-0C71-4673-BFFB-BCAA350112B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93" creationId="{23E39F71-2A41-42E7-990B-B911A4E0883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94" creationId="{28C699B9-A7A4-4702-B41E-C8E182A2021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95" creationId="{743133C6-1FFC-428D-B73B-B34DEBAA5E1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96" creationId="{001FA8A4-DBD8-4F3C-9D35-2EBF7E1C488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97" creationId="{88413022-DD5E-4909-8FFE-223EE3C93DA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98" creationId="{7ED3BE47-3733-4813-8686-5964577A09B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699" creationId="{BBC9DDC4-1C8D-4380-9ED5-1C64D872F14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00" creationId="{23CA187B-7406-4E6A-9232-5DB0D71BE57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01" creationId="{4108BFAB-3A86-432F-B38F-2C684FC1532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02" creationId="{A7BCF9E0-71F2-4BF9-81A7-5F65F777B9C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03" creationId="{E9AFDF45-D2C0-416E-8FF4-53901BF5FCB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04" creationId="{45A82D98-0B8A-4D25-B83C-4842E04492F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05" creationId="{27586315-9BD9-4DB8-A100-9A4F8921072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06" creationId="{33FFFF84-01BC-4127-9EA7-D5D6DA52386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07" creationId="{7FC59F6D-DE1B-401A-BB5C-ED21DA0D574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08" creationId="{C57654EF-AC24-4A3A-9A0D-6BD3487F7D1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09" creationId="{5919AC4C-C230-4235-93D1-B72E65C7A91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10" creationId="{6B18C6C9-3518-4C42-B461-2473113443E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11" creationId="{089B42E5-4F74-4F13-B800-FBCB526EA27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12" creationId="{308030DD-C8EB-42C0-AC96-607EC97FCAE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13" creationId="{8EB8027F-91F6-453C-8E87-A862C0F86B2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14" creationId="{98C7B9C9-57F5-438A-8082-8E902835BA4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15" creationId="{AEF52C41-87C4-4682-B2B8-791A8D1D497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16" creationId="{884D651A-42C7-4729-90F2-DB1568294C4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17" creationId="{107DB5D1-2EE7-41F6-B194-D6BCA68577B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18" creationId="{BE7FD244-3951-405A-B1BE-A3D7AD4AFAD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19" creationId="{891F13F0-5033-4A7B-B00F-6EFC4286DFE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20" creationId="{14CCC3D2-3C58-47A4-996B-6A6E97608E9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21" creationId="{60383A2B-50B8-4A7C-BBCD-C65BBDB0FDCC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22" creationId="{9421F3BB-44B5-4CEA-822B-EAC62B61D97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23" creationId="{65845B77-45A5-466F-BA6F-B2597B4763D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24" creationId="{481EB297-F94B-4675-A91F-FE57B138F68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25" creationId="{7B3B5CA6-9673-4E4D-A0E1-CD772A8B71B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26" creationId="{95C4FD5E-961D-482F-89A0-3F7AF07E628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27" creationId="{9C12D441-F25F-4915-963E-4D33016A35C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28" creationId="{C204DF3C-4A69-4E2E-BC61-D0664BADC5F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29" creationId="{7F679C21-3B47-47C6-96E9-7E8D232A0AC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30" creationId="{1CE12A51-49EE-44DE-8882-2DBEE968A76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31" creationId="{B6402AFD-0431-47AD-A5A8-056B66933D2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32" creationId="{FC06EAEF-AE01-45FC-BFDF-48EF1D02694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33" creationId="{9F6C1914-3028-4192-8EC9-01AE669DDA6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34" creationId="{7DDBBA7A-434F-43D0-B8DF-E66B7DE28A9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35" creationId="{F7577344-4B93-44C1-8893-ADE627C5336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36" creationId="{0C1AE22B-631F-487A-AF1F-9905D5E665F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37" creationId="{B7B62287-B112-4C29-B279-F439B045D8F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38" creationId="{91B5A372-7E6E-4155-9EBC-D41B56F0AC6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39" creationId="{DACB524E-F64D-4EE6-8A3A-8F278DB868B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40" creationId="{A4F3383E-BCC6-4DDC-91C8-FD9BDCD401E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41" creationId="{371DB5B9-5D67-4E17-9029-BC260B7B6DE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42" creationId="{477C982B-A25B-426F-8F84-A71294971D4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43" creationId="{44C1674D-E089-4E64-AD7C-426CE2455EB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44" creationId="{6B125250-AEF2-4FDD-B7B6-B09C3955E57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45" creationId="{14086A40-221A-409A-8518-6BF043D6E6B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46" creationId="{A86DD474-71C6-44BC-B590-02274BCFBF6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47" creationId="{2A534275-BF31-47BE-9057-C99EB401B1F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48" creationId="{3B0816B5-3066-45E1-BD60-AC9668D32D7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49" creationId="{9E926BC3-0C7D-49A7-850D-BE15EB1910C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50" creationId="{EF518592-D2F0-4C75-ADED-A3F9BC3FC66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51" creationId="{FE634825-5E5B-47FD-A15F-50008F4FFF8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52" creationId="{415D930B-3E9F-4A63-BC1E-7BAC7EF346E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53" creationId="{EEBE443A-351C-4B61-94F3-EA4D9F5F3BF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54" creationId="{5D6EFCD9-C4BB-4784-9219-5E1C39DCE58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55" creationId="{5E48403D-42FB-4843-98D8-EB5966A158E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56" creationId="{C626F781-99A4-4FC9-8F7F-3133616DBBF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57" creationId="{C22B510E-5BDC-47BC-AC1B-A2068EAC342C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58" creationId="{883FAD28-2FCA-4380-AEA2-C7E9B84FD5B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59" creationId="{E97735B7-BB97-4F94-B4C4-3217D1782E8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60" creationId="{5F221D71-FF31-492F-8623-F370A3EB3EF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61" creationId="{7CEBE456-8A78-4B19-9289-66EF9F5437A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62" creationId="{96D84041-7350-40D2-92CC-DAFF9E9C02B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63" creationId="{3D4D4C4E-AFE3-4B16-8A36-EA8B417B7E1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64" creationId="{B90D3254-66DB-4775-97BC-8D60A4C9895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65" creationId="{1323867B-3332-4EEF-859E-12243B7E088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66" creationId="{7D3020FC-6E67-4FD2-AE7E-F246B679F9D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67" creationId="{624AF1F0-EAFA-43F0-8B9B-45A185AF8FE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68" creationId="{C08E9F56-5BA7-412D-AE4C-F95A9FBE75B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69" creationId="{DEFCE47D-B665-4209-A6C8-25BCD529194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70" creationId="{CD91B44C-A353-454F-AB1A-439AA937017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71" creationId="{08D7BFA9-EA79-4562-A6A8-AC511ECC68C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72" creationId="{E12EC033-0DC8-4C44-B663-5199DB49384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73" creationId="{99EF5547-5429-481D-8A5A-3E4EBC9A155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74" creationId="{17FFD4DE-93EF-442A-B708-BB3A1EF6788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75" creationId="{AB0CD485-D9E0-4D55-9390-EDA304A7487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76" creationId="{0C91B5B4-F781-4E27-A90F-1D0E7788BB5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77" creationId="{C7658C7B-E3E3-4A90-8775-F8E117D4C20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78" creationId="{48C197F7-BAD9-4ACF-804B-084D6FB3935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79" creationId="{482851D0-5352-4488-BA01-B20C0B8F39D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80" creationId="{D35BDD3B-3C19-4347-B48B-190917024DC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81" creationId="{EDACCF3D-98F1-4E68-8BC8-2E0045B06F5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82" creationId="{BCF6AD48-9AE8-4E23-97F2-81BDCE371C4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83" creationId="{9A7295CF-9B8D-4DB6-B0FD-3F66E1C15BC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84" creationId="{25760548-8331-4EE0-922E-3726556A8FD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85" creationId="{3F463414-BFDE-4E13-854F-9C86E2722CF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86" creationId="{5F7F4C79-67A4-4F29-A096-E6FFB9AA6B8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87" creationId="{7B8253AF-E9AD-4DDD-9538-11A7E3D895D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88" creationId="{B891FD60-2378-427E-84FA-BE8D1E25F0B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89" creationId="{6100167A-1DCA-494C-9301-3D96BEA294A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90" creationId="{8B54742E-3ADF-46F6-BB74-C1A495E0124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91" creationId="{497925DD-6FC6-4747-A416-C1B21926A65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92" creationId="{219EC6E0-E119-48B1-B552-DFAFA7F3EAF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93" creationId="{ECC2E7CE-1F40-41FE-B718-13A80A25EDD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94" creationId="{A00DA35C-51B2-4037-8EA6-F6F3CB17E81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95" creationId="{704FC1D8-E86E-4271-A96C-FED20B8842A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96" creationId="{86A266A5-E947-4E6E-9ED5-D3BCC2BE1CE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97" creationId="{4EE1858A-6FDB-43E5-B365-980079FF0CE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98" creationId="{A50315E8-BD78-40D2-B90E-F6E29117575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799" creationId="{03440F27-9F66-4840-8C22-DCE9025CE47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00" creationId="{44786966-331E-4A63-A340-FAD391EB4D2C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01" creationId="{5D8BAB84-4558-4C32-9885-AB22A4343B5C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02" creationId="{915F5FA0-FC39-471A-91E8-393F8F9722F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03" creationId="{B06BCD4C-8C30-4D8F-BC18-04DA9648EE6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04" creationId="{5B15DCD9-EEBF-4525-B999-B59ED8D2391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05" creationId="{9D5C4C0D-FA0B-4DC9-AD2B-AB508B66D89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06" creationId="{27B45016-EE28-455B-8D8B-84D256E3DC9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07" creationId="{D17846D1-7E2C-47EB-8644-03E067D95FB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08" creationId="{9C70B8E3-7583-43BE-92B4-18A5E0407B9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09" creationId="{C087141C-3528-452C-8FF0-600C8FF1433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10" creationId="{54318656-3C9B-41EC-BFEF-68E59B68F6E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11" creationId="{05E5B903-F673-4F7F-AEAE-020DAF64D29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12" creationId="{D943B6A5-F49C-4972-AE9E-BFF18D8379E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13" creationId="{919DF7E8-4375-4787-BF5C-6B10BAEB74B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14" creationId="{1727E1C9-34C0-470B-9243-BE250A074DA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15" creationId="{69FF8FB9-540A-4E2F-A822-B33889696B0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16" creationId="{776AB74B-955D-4172-9238-B00E04DFB0B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17" creationId="{1F52EFF3-3163-4DC0-A9B2-569C5494730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18" creationId="{B880EA1C-B39E-4C90-AD01-C1D82343CED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19" creationId="{D29F7A0B-F505-4716-99EE-9891D6B17A4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20" creationId="{6068400C-E35F-42E6-9022-5F1AF09006F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21" creationId="{28C624F6-37D0-42A0-9824-2ADC12018C7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22" creationId="{5F137741-736F-45B8-BDC4-B6F8194D7D9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23" creationId="{2563C515-C81B-4536-83D6-790434E0FF6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24" creationId="{4479DAB7-C3DF-4CEE-ACF7-E2CBD719D03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25" creationId="{5D72F8F2-D2C3-4098-9F58-F866727ECF1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26" creationId="{3BDFD96D-005E-4141-B655-EE94786815E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27" creationId="{A7084704-BEFA-45FE-9823-7E64F8D6861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28" creationId="{AA633219-29FF-433A-BC17-6A3504E56E1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29" creationId="{7F27B4C3-6BF6-435C-9B21-AB5EAB7AFA2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30" creationId="{67DD1DB2-B0DD-4FE7-9DB2-99157928AF6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31" creationId="{90EAFD21-0989-4380-895E-54970DD4B4E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32" creationId="{85DCC1D0-B5B8-4187-8BA2-3ACA5BE5547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33" creationId="{6A008A05-739F-4E3F-A057-5913D8972A2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34" creationId="{7EBCC362-FA2C-479B-9C8C-5878D7B9C87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35" creationId="{C910DEDD-EFEF-47C4-994E-AC615B046EB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36" creationId="{27127C9B-8DFD-47D4-BEB9-A3D2CE40CF7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37" creationId="{040D582B-7175-464D-B102-183CA40DD05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38" creationId="{DFEEC986-C769-4FBB-80C1-F9015B71E8D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39" creationId="{75B5F90D-D13D-4268-8E60-E7C443EA2FB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40" creationId="{E97E71FC-C429-4529-989D-7C0CA2FA380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41" creationId="{D488771D-2A1E-415C-B397-EB7A22A4053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42" creationId="{1AB3A7F8-142C-40C2-9001-68FB0980251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43" creationId="{3374CAE8-0205-4393-AA79-2D7CDF6601C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44" creationId="{5EE1D53A-6A3E-4364-B568-C6BB741D660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45" creationId="{CEF90D6F-B12E-45F7-B870-59B8E2267EA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46" creationId="{42CDBB24-CDE0-4B8F-B3F2-1BB11DCF868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47" creationId="{F1CAB247-A044-417A-9033-7E0BC6D1FA2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48" creationId="{A92A62CA-019F-4BA3-A2F0-26762AADF38C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49" creationId="{F5E26C07-9816-467C-B3D4-B959499A619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50" creationId="{631F3AC7-758E-49B1-82F5-764C2F96186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51" creationId="{016F0EDA-17F1-41E1-859D-34CBE1397A3C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52" creationId="{B4FFF5BE-2FFB-41B6-A000-1809A66F9C3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53" creationId="{74A0E124-F41B-4D7F-BFD1-E4733B13959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54" creationId="{0D778E63-BEA9-4112-A891-FDDDD5DB4A7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55" creationId="{0CCEBE3F-55CA-407B-A769-2548A260430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56" creationId="{60AC1178-A650-4429-A296-C71DB353507C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57" creationId="{3AB261FE-98FC-4045-98B5-2F066584870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58" creationId="{7FA18899-8B5A-4459-9150-87EB34C21D3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59" creationId="{D04C9306-92FF-4EDD-9D69-C1556FCE952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60" creationId="{B8C4B0C3-6EF6-4579-BB42-551334BA5A8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61" creationId="{23CA73E3-D25F-44FA-89C6-E1A9259D2E1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62" creationId="{B1B85552-F74D-4F85-BED8-C67F8DECD49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63" creationId="{8AD7626D-AC20-4E83-814F-A2EC4AC6DE9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64" creationId="{BD23F2FD-AEAE-489F-9C83-3EA85CA238D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65" creationId="{85BDDA7C-9D56-44DD-A9CF-386DA072534C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66" creationId="{1D5314E4-A839-4D09-8416-445E5261B51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67" creationId="{2C120944-485B-4EF3-A2E7-457585D7D22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68" creationId="{8F231B2D-4474-4E7D-AB00-5C2126A05D8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69" creationId="{98F3C3B0-9148-4865-855E-56771D52C6C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70" creationId="{F0B64B98-8CEC-4221-93ED-7338C83E988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71" creationId="{5A3EBECB-C97F-4E76-9B3A-097CCC00F89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72" creationId="{5C4C1BC6-D007-4404-B7C1-5ED7DE19B0C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73" creationId="{FDC37100-5B44-4C1A-9AD5-E877A641684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74" creationId="{60EA2C7C-9367-43C2-8661-660214F864F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75" creationId="{BB99A13F-2BE5-4281-A80E-084B4D82F7E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76" creationId="{284CF26B-CCFA-4551-9418-DD0E35E89FF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77" creationId="{0E5C49DC-158A-4E61-84C4-91B26BF89B1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78" creationId="{A76EA29B-15A3-4E22-9111-01B2B2E40DE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79" creationId="{1E23CE06-35BC-459B-982F-94E4FBFC786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80" creationId="{F4CA1072-74D1-4007-A4A5-82CA63CF6D0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81" creationId="{BF6A2934-17FF-4CA6-9C35-ACEDF8A0CF1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82" creationId="{A3C6EA48-70A9-4C79-9F6B-62BE7410F8A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83" creationId="{1A5D2813-F8F6-476C-ACB9-7410BC6EC40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84" creationId="{1FADFEAA-5EC0-43AD-B1C3-6B176142F58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85" creationId="{D9A2042C-8101-4E1A-A8C8-FA401B8CE89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86" creationId="{8C574D64-1F61-41BA-9432-0C6935D583F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87" creationId="{D19A165F-0660-45CA-BBC0-B67F8A6C650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88" creationId="{70F36CB8-1278-40D4-839D-024C0652709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89" creationId="{55291015-576F-4B1F-B69F-4CD3A36181C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90" creationId="{90648743-82F8-495D-AA30-DC06610A86C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91" creationId="{45008918-15B4-43C9-9EA9-4DC98A8DFC5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92" creationId="{189902C8-2D21-4185-9C96-6C9DAFFAA0F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93" creationId="{245356F8-3754-4D6A-99B2-4BFDA83B790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94" creationId="{2C6D75BC-4A33-4C96-90CC-C4CE167CE84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95" creationId="{027193A6-D4EC-4883-8358-37C894477B0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96" creationId="{C5823068-AEA8-4B70-860B-55A5ADD3F8E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97" creationId="{07834051-F0B4-4E11-9ADA-FE21532162BC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98" creationId="{CB92FBB6-C3A0-47FB-8DD5-037B8FAB263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899" creationId="{FFFE3260-5DF3-40BC-895C-0FAA3104F96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00" creationId="{D3A52CB0-918D-477B-95E3-A20D1411F6C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01" creationId="{BE2C6A65-9576-4291-B6E5-37256F2840A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02" creationId="{D31E32EA-6104-481E-82F7-475D4A04A44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03" creationId="{5E7BF6AC-6780-4BDA-BCF5-674D33E6F7B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04" creationId="{D0191B0A-7A28-4987-91E2-A5C767C2215C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05" creationId="{A11CF269-7437-4200-89A7-031EBD251E6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06" creationId="{C6601EEE-B9FE-4988-B710-80F46E41DA9C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07" creationId="{595B6959-2301-4130-B23A-F988AD61554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08" creationId="{E8C111C8-6EE4-4837-BB26-DA906CBFD7B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09" creationId="{69712B40-276C-44D0-B5E9-0D8DDC78EEA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10" creationId="{F18B8B88-C4D6-4FAE-B07E-A7D30440A59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11" creationId="{A6DD7F6F-59B7-4A4B-B977-DC3A7E83C2E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12" creationId="{C44705CB-934A-45A0-AB9D-AF5C568B032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13" creationId="{92B36C10-79C1-449F-861B-9DC8D380A2B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14" creationId="{0910187A-B25B-4E29-8A59-AA2EC7337F0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15" creationId="{0057A4A6-66A5-4DE6-A060-0FA0BE6D4EE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16" creationId="{4FC9ACDA-3CD4-4A3C-85EA-D4833748BF4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17" creationId="{EC2F1C8C-D940-43C1-BBB1-3D2F153307F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18" creationId="{8A9BFCE8-BD8B-4BB4-A4B2-6FF2D6C24A8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19" creationId="{5B91D0F2-008A-45D5-9324-8AC26D3511A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20" creationId="{B535BBB7-2351-4B56-8C53-0FD4A163DAF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21" creationId="{81FE17A0-B607-438B-9ECC-EDB3D45783D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22" creationId="{6E391875-363C-4823-A2E1-79D240D97EF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23" creationId="{454E2B3C-F1E0-4AB7-962E-E771B4F4D5D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24" creationId="{B5C883CC-198C-49D7-9A4D-946EF991E28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25" creationId="{B4881694-BA08-465F-B822-CE5AD5BD448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26" creationId="{702A439E-0417-4AF7-A0CB-18AD040CFA3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27" creationId="{FFFD08DB-EBD6-4949-B4CB-C3041F5B2DD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28" creationId="{9EA1E2E6-6AAB-41A4-AFAE-E25BBF8387DC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29" creationId="{DF61BFFC-7607-4907-B087-F5FF8A78334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30" creationId="{A745302E-73FF-434B-8329-4599254516C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31" creationId="{ED37CEE6-03E8-4550-BA83-855CBAD99FB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32" creationId="{5A05E3C4-929D-4159-B353-F4958B189F2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33" creationId="{F27347BD-ED68-48E1-AE4A-992E6F0AFA4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34" creationId="{0B040DE8-88B6-4B40-AAB9-E0B72901A81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35" creationId="{01DC2232-1CB2-4303-A8C2-84EA96C3C0A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36" creationId="{8A8885F4-A2F1-488C-9999-E71F51DBC89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37" creationId="{97AF5800-3F0F-4829-ACEC-BB0497BD88D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38" creationId="{A660E14A-B4F3-40F6-BCF9-C2D2D59C93A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39" creationId="{3D843092-20F8-4F0E-93B2-AE3755E808B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40" creationId="{00571290-05CB-4CA1-AEF4-FA4C0F7FF87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41" creationId="{F25299EC-047C-4EE9-AF47-5CB4DE0E427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42" creationId="{4B7B03F0-B0D1-4BFE-9FA4-F0CBE363352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43" creationId="{D053A69C-1D2D-48EF-A73B-3CEE962E761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44" creationId="{1091BD6B-F4A0-4A92-ABE1-F35BE1BC341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45" creationId="{3E85ADC7-4614-4ECA-AF80-36CE0888B63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46" creationId="{AFB13D72-7B1F-4025-AA7B-604F3763C54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47" creationId="{3E3D67AE-A130-44EC-BB24-2C565341530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48" creationId="{B561E8D4-B7C7-42CE-9B3C-96690B27E16C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49" creationId="{41E50BA4-3623-4242-A806-969C0703CD2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50" creationId="{2BC2BE80-6E80-4A63-8318-275FE4BAC2D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51" creationId="{82244349-D81E-4B77-A7BF-D01639CDE22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52" creationId="{C7386434-2B79-4560-B383-DBEC17D229A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53" creationId="{56E37A51-5A0B-4879-B19E-C61E8673C0A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54" creationId="{0369504E-0EC4-4EF1-B4E7-1F913EA927F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55" creationId="{8DB86042-DE7D-4067-BAD2-3B073F474B4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56" creationId="{F25A99CD-877B-4726-97F7-1540A8D5631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57" creationId="{E3444DB5-8C55-4CC6-ACF6-5B6CF639D16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58" creationId="{7209CFFA-1C16-4744-8E36-83EEEEF0738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59" creationId="{D3B8DA2B-A907-4409-84AB-30EE1F2EE1B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60" creationId="{3D58FBAE-CA24-45ED-B0D7-E6371B0EAD3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61" creationId="{FBC7B35E-121B-481D-A1A4-46B31910F66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62" creationId="{11DAA3FB-2714-4E8A-ADEE-90E75D55694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63" creationId="{007E76C5-C492-40CD-901A-0A18D1F8F1C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64" creationId="{C8B9C305-064D-4405-9248-ABB1CB25259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65" creationId="{4697EC8C-C237-40DF-B82F-BF16F17D6EC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66" creationId="{0A6006F9-CB60-4B45-8595-1D7DC79F0B7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67" creationId="{2318C9C8-697F-4E21-B67C-9C42A9299D8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68" creationId="{B7120B4D-AAA3-4B30-8B3C-B3F827CB346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69" creationId="{0460291D-416F-40F8-BEDA-9E614F96036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70" creationId="{2DBFFB79-365C-42E8-A2A6-F186683E567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71" creationId="{E8CF19FF-9D03-4FA8-8AAD-E8873E5F570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72" creationId="{18CA0944-BD86-4F9B-BD4C-0C84B6BE7E2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73" creationId="{CE44D3E0-8CD5-4E8B-9255-825C5FA6DC4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74" creationId="{29D4A360-741E-4285-9D85-B4AF58FFF4C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75" creationId="{505EAE58-7F89-41D7-A34B-CE241CD961C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76" creationId="{0D0A5140-7A23-4F06-8D60-F810FB383BC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77" creationId="{3F6B0F00-F599-4163-A195-772FE69D38B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78" creationId="{C08A9974-15E4-4241-9103-34CFBB75FEC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79" creationId="{A553F699-45B9-4C02-8C11-4D9AA1E8172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80" creationId="{6A1E759A-FC34-4BEA-8826-09C0D310498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81" creationId="{31DB73C8-0A13-4E8C-AE07-6416D236932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82" creationId="{D9B1A4E2-25DD-4E27-8EBE-C8683732979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83" creationId="{C5062AFE-9D51-494F-98F5-1BB6CAAF821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84" creationId="{E027ECEB-69DB-4EA6-A755-60FB5EAF5FA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85" creationId="{6CCB9DF5-0DD8-4441-9BD2-F17574657E7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86" creationId="{30EA0F1B-8A53-4B72-B9D5-ED36FC635E1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87" creationId="{F7559A24-2245-49B7-BACE-A573E138FF7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88" creationId="{1E6FB87F-A2FA-487D-8CE4-7737DB4203E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89" creationId="{B459AA1E-8795-4694-8DFF-291DB28E89B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90" creationId="{905D2BD9-C74C-46B5-BE5A-FDB6EC43148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91" creationId="{31E1D5FA-0BC9-4048-8EF9-E9F99873523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92" creationId="{37FC007E-123F-491E-8482-B5EFC7E284F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93" creationId="{8EE94367-5DF9-45B9-AAC7-3DDF043F867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94" creationId="{5F667B72-4FCD-4670-83A7-C71E5FB020F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95" creationId="{524E96D4-54C3-4751-9420-EFC46761948C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96" creationId="{DA2E7B4D-F0B6-4B0A-BE2C-FEA82F291DE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97" creationId="{59327756-C36B-43FE-AF57-326589C4F47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98" creationId="{2DDFBE32-7F2D-4AF7-BEF4-352AB240575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2999" creationId="{69AF99F8-9D45-4856-AEFE-46F3E0ADB8B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00" creationId="{0DF44664-3298-4F4A-B017-89B911B8C82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01" creationId="{7C0B853F-C334-4507-90CF-A3B77B04A28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02" creationId="{98609DB2-CEE5-43DC-8C60-2FBFF61D854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03" creationId="{112857DC-4E9A-4C7E-931F-AECDF87B431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04" creationId="{BB149287-4EF1-4F7D-A222-F04EF5C5BB6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05" creationId="{8D05C7BD-DBE3-40EE-A330-BD8C0036129C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06" creationId="{F0984CC7-09D1-4A7E-A2DF-85BCE8E483D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07" creationId="{9950A873-58A2-4E5A-B0BF-4B41B8663E1C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08" creationId="{28CC223D-5479-4586-9C15-07B0C86D941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09" creationId="{DD64DF35-0F0D-49E9-8C47-42909F00EB8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10" creationId="{D9C878CC-670F-4163-B0A5-22E430A482F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11" creationId="{91AE376A-2BE8-4684-97C2-1E7A7D37FD5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12" creationId="{E9ECC60D-2764-47F7-8068-9ADC3D5B764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13" creationId="{126F6782-263E-4A49-9FE0-AE5BF9A180A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14" creationId="{9197F2A6-973B-4E51-8DC8-C06C75BF5FE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15" creationId="{AC7F5CC0-17E0-4F1A-B536-CB27E453A3B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16" creationId="{C271688E-E1ED-487B-9AE6-3F1FAC9857D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17" creationId="{27ADE2A9-1D3B-49AC-862C-BD9994B13CD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18" creationId="{A5AE04A6-39B7-4587-BAAA-EEACF3B11C0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19" creationId="{85EDC137-B9A8-445F-97D3-C06389C7E74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20" creationId="{523EE4DE-BA77-43A9-8AC7-4556850C177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21" creationId="{89DFC297-8970-49DF-83C9-DB3D43F8B28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22" creationId="{FEDB75E0-3176-4951-92F1-BCE99815691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23" creationId="{D6EB7C09-A13B-4145-A3AE-61C98F1FBED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24" creationId="{AC659D87-F923-4489-B1C2-BAFDD0CBC1D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25" creationId="{49020953-6A94-4697-B934-79C8B007B06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26" creationId="{A4E575CB-F476-4D4F-BB7B-FAF101434A4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27" creationId="{DFBB276D-3F03-4DD3-91C9-366698DB860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28" creationId="{2AF71151-DD16-4E92-B981-590543D9CB9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29" creationId="{1E2F002C-6CC5-4E96-B3E7-8D7FE11E111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30" creationId="{BB313371-EC61-4A36-9E26-8A813C4D3C3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31" creationId="{C25A9CAA-5A62-4C20-B374-EB5103CF8AC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32" creationId="{F2C6AA28-87A9-4211-B1D7-BAA2C4D5C2E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33" creationId="{03DCE86A-71E5-4277-92CA-AB6E3D50277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34" creationId="{CC674A09-AE2D-4D91-974C-1521E3D5AB3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35" creationId="{13A84357-8D3A-4C6F-A4DE-A5D28213E33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36" creationId="{9F0276E4-3C08-4F6B-B6EC-344FF52899D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37" creationId="{23A68244-9279-4666-8BF9-AD09E5B5734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38" creationId="{1C3DF478-6B94-4838-99A2-AE0FBDF3A01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39" creationId="{FAEDE216-E49C-46A5-B82E-698F867A33C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40" creationId="{22F73DE2-A065-46DF-9B06-F17745D1736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41" creationId="{A3486594-E3AD-41C0-A6CB-C0E691E9266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42" creationId="{2623368C-EF68-4341-8FFC-DDC4E4B404C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43" creationId="{E598D77C-E39F-4A13-BBDF-B20DEB6CDCF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44" creationId="{985796EF-C72A-4773-ACC1-5D941D77A46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45" creationId="{22868FC6-80AB-44D6-A4FD-40767F9AD98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46" creationId="{32810D25-D1B0-4DC5-ABF8-24062AA3BC9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47" creationId="{00CF6AC1-C33A-4CDA-95BF-82522BAE160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48" creationId="{2B2B7DF8-847C-438A-A787-4AD7E03007C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49" creationId="{982BC6E4-743B-4487-BE3A-BD2856C7B72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50" creationId="{7083DECF-29FF-4E03-855A-AC797E83497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51" creationId="{BE204774-87D8-4D35-AE79-76FA66F393B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52" creationId="{6B0CDDA7-20F7-40F7-BA05-FA0CD57CC68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53" creationId="{6875D785-40C8-4B59-AE7E-D734AF8EE01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54" creationId="{01B17B6D-F231-419B-87A5-19ACBDAA055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55" creationId="{979A7E54-7DF3-4157-BFEE-F59EC865B5A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56" creationId="{E391FF6B-27FA-4C11-91E7-1C58057FA6E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57" creationId="{CF1EA0AC-F891-4693-A15E-45C548542D2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58" creationId="{A1F4BC92-433C-485A-A125-6BF61157DC3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59" creationId="{7485281F-B2A5-43AA-AF3D-BC937FFBC68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60" creationId="{D7D1E606-E022-4D8A-9B43-38A3F89395D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61" creationId="{897CC018-E571-4DAA-80DE-5A42A4621FC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62" creationId="{A6F72E94-3262-40B9-9055-5B1E8E73B47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63" creationId="{937E65D3-35B8-45F2-AE5B-233248C73FB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64" creationId="{D28B9DA2-B007-421B-B801-90450C6D653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65" creationId="{9C77EB63-EF2C-4866-A461-CE821A357AC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66" creationId="{FD1AC4E2-009A-4823-98D4-BA4941B76CE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67" creationId="{D7AA8791-CD0A-4337-AF70-B8931BA2DB4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68" creationId="{65028B96-FDDC-4100-BA23-94B1ADFFD65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69" creationId="{356EEF72-752D-4137-96D2-C343DC53F20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70" creationId="{DD53EEE0-7AB8-4CC9-B1EA-616E61DA0B6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71" creationId="{56C65AE6-8E34-4E22-BE9C-97842F083F2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72" creationId="{A0762EB2-CD2B-47D9-A0E5-D05A8661CAD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73" creationId="{855ABB73-BB74-4658-A093-3868C467CB6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74" creationId="{D9CF4A5A-49AF-4CE5-9040-E1FFC0BB3C8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75" creationId="{3C74FE3C-6692-4890-9760-D7578AA58A8C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76" creationId="{CD1AC00B-B78F-4C51-9025-F937CC60706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77" creationId="{C04EABB8-952C-4C21-B1E9-B4178301DF8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78" creationId="{443B0A2A-76D4-47D1-9F62-9CFDEAD59F5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79" creationId="{5CDDCF3B-949A-4BD8-8921-F9590B3E66B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80" creationId="{BAD61C75-2598-42F9-AFDA-EB9CF835F21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81" creationId="{B10235F6-2DAA-4C94-AEDA-99CD7CD3E9D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82" creationId="{B0145666-F286-4253-A869-26B6C5F31EA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83" creationId="{2F0F0B56-5F22-48C2-9CAA-B8FF3030F05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84" creationId="{B2566FB8-CF00-4CE4-B056-64FC2E44F06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85" creationId="{0F4586F7-2700-4D2A-8D23-7B41EA9B722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86" creationId="{441E083D-6CC2-419E-84D9-180043D254D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87" creationId="{22235442-F7DB-4089-B17F-B81D55965DC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88" creationId="{2AA38154-B3E6-4B96-8269-0B2FCB62762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89" creationId="{FC49F185-1B17-4D4A-A29E-DD983B8FA18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90" creationId="{12645EFB-3BD7-436D-A3E3-6DCD422B6DA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91" creationId="{34C402CA-12DC-44A6-AE68-2F60ADC54FC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92" creationId="{47AB6E66-CA49-49E7-A6B4-42E38DB494E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93" creationId="{A7093DA8-9D1F-4FCF-8274-78CBB20BCD9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94" creationId="{08DAF1A1-8A5E-434A-BC1A-AAE23E95C42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95" creationId="{CFE46ADE-D06E-423E-8C78-7E11765AFDB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96" creationId="{B884363F-064E-4823-A798-BB811108EB9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97" creationId="{48EDF1DE-5FD2-4530-BD42-CE7ADECD32C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98" creationId="{FB0DA0B8-ABEB-4CFF-BB90-C32F023B56F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099" creationId="{851EB516-E498-4F60-B203-CFBBF0FD952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00" creationId="{A9BEA16C-7E9F-4F46-A4F3-8928755B1D6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01" creationId="{028FB853-BA2B-40EA-B8D0-2A3AA2405A4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02" creationId="{DD5BEB13-81DB-443B-BAB8-E481126DB68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03" creationId="{CF0F74A2-9271-4739-BA6A-DEABE7EA058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04" creationId="{3D61F4EF-87B5-4F4A-B63D-153797CC3BC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05" creationId="{F3014657-1594-4A55-9A63-7E8367A7407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06" creationId="{26DC3AF0-9CAE-4EE8-9064-5C056D1ED06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07" creationId="{062B36D0-7DDD-4753-9AE4-3367491470B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08" creationId="{A946125C-4ADC-4AE4-A516-CF51BABECFF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09" creationId="{72B8067B-3931-4143-ABA6-AA473E14813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10" creationId="{A610DCD2-26D8-4B00-BF48-38B6B478185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11" creationId="{E48D789D-A86C-4321-AD50-9BAB6EB1394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12" creationId="{BD8C6E93-AB82-4218-A028-0E5017424DB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13" creationId="{7AE10153-3CBF-45AE-A29C-0DEB554E83B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14" creationId="{A7FD6CA0-A593-49D5-94C4-26D47C860E5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15" creationId="{9ADE3D28-87DE-4E7D-954C-3C4E664BF28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16" creationId="{EA38B164-9DE3-4A97-8706-BD94B15BAFF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17" creationId="{9D34B8CD-8396-4F2E-94F6-2679F43AAB1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18" creationId="{01C827CF-B7A4-4FC8-A8BC-C25671CF370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19" creationId="{62BB55C2-E54A-4F6A-AD1A-0B2723C794F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20" creationId="{7F90FBA3-F1B9-4393-AA01-23DDBD2F39E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21" creationId="{F1372B3D-C6A0-4259-B5BF-9FC2AE625EF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22" creationId="{BB045B21-BFE7-4371-B7CC-D5BE4848B4C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23" creationId="{C9219490-6D65-4345-AC99-4AD55CC7D32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24" creationId="{C915BFF8-4504-4479-89BE-40B4F65A345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25" creationId="{B8461728-BC32-4176-A4AA-365E7C858BB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26" creationId="{5AEEE93D-6711-41D8-960C-779B6214D8B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27" creationId="{55F0BF8F-B725-434A-BB37-86D43934FA0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28" creationId="{F6130C27-4FAB-4AE7-8A0F-8B286580C1D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29" creationId="{E51FE18C-4A09-421C-AD2D-5F8E57B9C1A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30" creationId="{5CCD22AE-A503-41DA-B0B4-0205CBF79DB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31" creationId="{75B0BC3B-56FF-4592-8C5A-3D35AC0A87CA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32" creationId="{C26C9748-8C47-49FA-8213-6CEB61A18AF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33" creationId="{2519E9AE-9ADD-4271-A7F3-D6C8A9D01CA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34" creationId="{3F979739-8864-4AE2-A0D4-4A38297AC77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35" creationId="{67B6EAF7-B40E-4CF2-91C5-022071A5526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36" creationId="{187DC142-C49E-4C3B-9E0E-16204716756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37" creationId="{77AA56EE-72EC-428A-BFC0-9C953DE215D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38" creationId="{8B6458AB-3458-43CA-90A5-D92F2F7C561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39" creationId="{C16101E6-A597-49C5-A659-C572EE70DE4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40" creationId="{83F7E47C-A213-48E3-A672-B80CFF1E55F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41" creationId="{4AEA6A0A-2BB3-41F6-99A6-2D1DE1035AC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42" creationId="{C0CE81DE-433C-40D4-936C-1DEE56E3B2C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43" creationId="{640DB328-5112-4B85-B621-3E4E113AC65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44" creationId="{0E0A7D5A-6725-457A-8F85-C8D775E03C7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45" creationId="{4DD66448-D70A-454B-B37D-E0D5E2B34CB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46" creationId="{B0079878-25A6-4251-A553-5E4C7328031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47" creationId="{48304B06-0514-489D-AF90-6081E3C4124C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48" creationId="{31487270-3EC7-4BCA-AB81-7FDB7D73410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49" creationId="{85748E81-5D67-4863-B015-1E25060754C8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50" creationId="{3197A517-B540-41BE-B524-6DA91C6A178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51" creationId="{754A3675-290B-45F3-AA09-22FBDAB0A20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52" creationId="{8B16B0E4-16DD-4E74-B7FD-802C2E7BBB7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53" creationId="{0CB0DF89-8452-4FC6-A4B4-6C1310578FE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54" creationId="{371278D4-A668-4F8A-8F74-F6758E599C0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55" creationId="{84B4C2A9-AF6B-442D-85B7-38C81BEF363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56" creationId="{403FC7EC-A9FC-4BD0-A20C-E728809DDEF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57" creationId="{21B1CF2D-3ADD-4855-8497-4D2D504C9C6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58" creationId="{591B8BB8-455B-40A4-92E6-BC1FD82A758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59" creationId="{D9647EBF-1569-405B-A6D1-F4091537223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60" creationId="{DFBD8232-8AF5-4F99-A6BD-54CB8EA4C16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61" creationId="{F147FD9B-6468-44C8-91CB-B06689597FF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62" creationId="{509141B2-901D-4A3A-8141-BA01683A39D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63" creationId="{DD941509-82B9-46B4-97E0-AB23329D7B4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64" creationId="{1B0D40FF-A69A-4A38-9413-D5A23985909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65" creationId="{137C3645-7E37-49BE-B566-C67C3B69BE5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66" creationId="{E86B5BBA-430C-4066-B462-C86CCFBD973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67" creationId="{1B8BA2F0-6BA8-4814-976B-1F6BBDF5DA0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68" creationId="{C666C8E8-8B8F-445C-B1DA-B9BCD048F42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69" creationId="{302BF038-8F65-417D-B2F0-35B8E217C7B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70" creationId="{537003F2-CD69-4700-B17C-E1C050258B2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71" creationId="{CC5863A3-51FB-488C-A1F7-CE08A9995AE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72" creationId="{0E653D2F-85A5-4163-A6C5-A746DD7D86A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73" creationId="{4ACF8133-16B0-4206-A6BF-EB95CB97697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74" creationId="{826C2BD8-E277-47DC-BD9E-66497E8B169C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75" creationId="{32F9D81A-1E77-423A-894A-E5D903211FF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76" creationId="{64E20EBC-16FC-482A-B638-8C0921CA7DD3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77" creationId="{C32F1A77-17BF-448A-8DC0-D83F0933BE6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78" creationId="{8EC4565A-B30F-446C-AC8B-E92E62C9ECF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79" creationId="{3723260D-6B75-44FE-9A08-275C52A42845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80" creationId="{B952C3FE-EBB5-4072-8292-55B1F27F566D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81" creationId="{62232B40-B1FF-4538-87ED-78057F87F41B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82" creationId="{9EB201B5-3166-468C-916D-B3FF6AE89CC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83" creationId="{B3C14616-63CA-4CA8-9B3B-BBD9455767D9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84" creationId="{DABE3313-A33D-48ED-A758-1164DA96B89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85" creationId="{B2D1FAB9-21BE-4D50-A002-B7A4676B7B2F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86" creationId="{37396FDA-AFB8-4773-A94B-B0304333B654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87" creationId="{B844B6B4-6DDF-44A6-BBB3-EF9B83A9934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88" creationId="{2B9326FD-E5D8-4446-8FB2-7428B9FB5577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89" creationId="{2F0807BD-C590-4C26-9308-2D7497E8FAD1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90" creationId="{6551A8F7-2959-4768-BD62-BA1D7E283466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91" creationId="{579EBAC4-BE57-499E-9F2B-CDA91D7D2B30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92" creationId="{6DCF7AB2-D3DB-4E9A-95BA-FE3F5DB145B2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93" creationId="{EDE5E79B-D04E-429A-9186-A65855837BBE}"/>
          </ac:spMkLst>
        </pc:spChg>
        <pc:spChg chg="mod">
          <ac:chgData name="GUY Margaux" userId="e01a3446-2140-426a-aa3c-4bc15b164290" providerId="ADAL" clId="{7AFC4CB2-11F9-4322-A78D-542613F9A735}" dt="2024-07-16T13:41:03.052" v="29"/>
          <ac:spMkLst>
            <pc:docMk/>
            <pc:sldMk cId="2608804224" sldId="322"/>
            <ac:spMk id="3194" creationId="{A42E9760-9E59-406B-9668-59880296832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196" creationId="{22939C0B-9A89-4022-9487-66B047451B8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197" creationId="{67D42E06-5D7B-4CF9-945B-2DA7E85FD22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198" creationId="{8BAD420F-62BA-4C6D-8617-071455DEA8C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199" creationId="{C3D8DBAE-4349-4AFE-98CD-9A34004D208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00" creationId="{91BAEB34-786E-4F38-B814-AFEC75494A2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01" creationId="{F2BCC4B5-ECED-4C40-B121-C819ECC8ED9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02" creationId="{32C8897B-7208-482D-BDDC-DCA2972B86A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03" creationId="{12DBF662-4D96-4829-B61F-92AE66B2178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04" creationId="{D248EE58-234E-48ED-B43D-0525D8CC3C5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05" creationId="{F9302F4B-3529-41A9-8EE9-54C73C492C7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06" creationId="{A8F79A92-032E-4C3B-BB27-050C678A8F1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07" creationId="{4D3241D5-EAB2-4B59-8752-829E2CEFF4B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08" creationId="{C70544EB-BEDD-40B6-B60E-5852E4BB3C2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09" creationId="{63EFEB2A-D50C-4E86-9BE5-128ABD7BAAC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10" creationId="{C1509541-36EB-4D25-B534-8869CDEAC7D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11" creationId="{2B90838A-F7E6-4220-B03E-33C2C5D8096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12" creationId="{92FE50A8-2285-42AA-A47D-307DC73BDA2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13" creationId="{94413584-E6E4-4DD1-ADB1-1B6433C32F5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14" creationId="{B96F6621-95D2-4B13-8471-DBC357179CA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15" creationId="{2CF331FD-119E-4644-B476-5817D0DC884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16" creationId="{E076A5DA-0AD8-4EC0-AEA0-43DC9CE8BC2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17" creationId="{8D25D5A4-B52D-42DB-B4CF-40F9B92CE7C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18" creationId="{FC485D1D-0ED9-4A1E-9CBA-8D736EE57DA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19" creationId="{4E9F9C04-B80A-4770-A4F0-9B65F1CABC2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20" creationId="{61143B62-EF30-46E4-ABFA-59B5B915E02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21" creationId="{DD0CC657-6F6A-47BF-908C-2D8B6D154D6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22" creationId="{02F7A339-77AE-46FA-8290-D82DB8490EC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23" creationId="{E9621158-3DC1-4AED-81C6-3FC90FC2461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24" creationId="{F18F505D-332C-48A6-8CB3-BD61374D32D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25" creationId="{2FD00C42-E322-4369-989F-5F84D150BE9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26" creationId="{1153C924-E953-44D1-8290-1AB81E5C287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27" creationId="{B3F0C391-877F-412D-9A75-7D028261330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28" creationId="{0B5D9467-C505-433F-9BFC-01040A3C376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29" creationId="{20407E5B-3197-4947-9BA3-1F74152BC08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30" creationId="{5E034D0C-9731-420E-86A9-ED7DE1956C1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31" creationId="{C965B3E9-1688-413E-B6E3-6A19835C7DD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32" creationId="{E7FAF71D-89BD-4E0D-9C97-12D7709000D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33" creationId="{36463910-1E28-4EF8-8AD2-1D4A7C3BA21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34" creationId="{CCF37B9A-6B45-4E70-BEF9-F2620905541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35" creationId="{BF464DDA-0122-4107-B8FE-11E51FB5E61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36" creationId="{94D3FABB-DC5D-45CF-89C4-486602EF62E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37" creationId="{A969A595-0E2B-4B6C-8412-1105D44B98C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38" creationId="{13A858C7-F316-4B0F-89B0-FE7AE27B8A7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39" creationId="{A1152D3F-0A8F-4C50-A029-0F3D5636297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40" creationId="{36044666-452B-4681-9C5B-BB0523636FB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41" creationId="{FF9455F8-7BD3-42F6-87CB-95F7AB323C6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42" creationId="{92BC2867-FC5F-4813-BB75-2CE5B8344D2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43" creationId="{F9C75F4D-AFBB-40B3-91FA-9424EA795EF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44" creationId="{4737DF0A-6ABA-4167-898A-F7270597EEB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45" creationId="{68FECD0B-82D6-472C-AD14-32E18CF657B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46" creationId="{B0F08814-25B8-46FA-82B7-6FCA6922B0D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47" creationId="{8F3DE2CA-08C6-4BA2-AA84-23E0EC62B70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48" creationId="{99D4D035-20D3-4385-BB07-4CFE62EA17F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49" creationId="{AA36FC65-00EE-4A05-9A93-D396A095ED6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50" creationId="{062FF379-BE7E-47CC-AEDA-E371E187AA3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51" creationId="{1938FB4B-0A9A-45FD-9BB1-7CD9F65BC39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52" creationId="{FD1B3E87-133D-428A-A0E1-5FBFE6342FA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53" creationId="{CCB9D699-BDAF-4AF9-AFE8-606FAAA2BA3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54" creationId="{BEA5865D-5ED7-46FC-9C4F-B6866795FCE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55" creationId="{5B33A8B8-A940-4A12-9377-55A529C5283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56" creationId="{08687488-FE91-42BE-A4EE-FD29338BBB4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57" creationId="{F97521C5-E35C-470B-A68D-CB062B9E12E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58" creationId="{83751EF1-301B-4A58-926E-CDBA5454629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59" creationId="{B0BF1D74-FC9F-4C86-8EA4-298D65BC77B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60" creationId="{7DDB8C60-1EAB-41F6-898B-E4B4F0C5C9A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61" creationId="{7580484F-6619-4958-ACE0-81AD6283820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62" creationId="{C3DFEE6B-7BD9-4354-8192-1358132CA85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63" creationId="{07FBD1DB-1CF9-45F3-B3DA-945F00385B0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64" creationId="{7D9BF783-8151-4733-97CE-EF0FFEF83B6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65" creationId="{1B7169A8-C860-4FC4-BA2F-DD0CAC97CBC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66" creationId="{D87B11DA-1166-42E8-B3A8-C8FCEF01BDA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67" creationId="{2390E60E-DB5B-43DE-B981-5185469E1B1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68" creationId="{F1F7F03F-4D74-4F1A-9506-90AC11E3A7B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69" creationId="{FDFE05DD-1994-483F-90F0-87EC64915E7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70" creationId="{A998E2BF-2771-4482-AACC-33FE75F639B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71" creationId="{ADACBC21-8124-4373-A6A0-2826887276F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72" creationId="{D4EDE06B-53A0-465C-BBC0-C98628BC73C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73" creationId="{907007A1-F696-4985-ACEE-797467DA156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74" creationId="{3B0C3CFC-11C7-4F64-8B54-EAC3AE9CCA3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75" creationId="{7255150E-0433-44DB-9BBE-9B4EE6997C1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76" creationId="{E4AF5F69-CB40-44AD-B6F1-AB34B4EA741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77" creationId="{46AC3FF8-5F1B-44A5-A4DB-BA32F7399F7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78" creationId="{38AFCEDB-FC56-4033-90E7-BD268EC30F3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79" creationId="{91097684-6972-4F3F-BE64-B33B0A03E14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80" creationId="{4097A02D-8320-47D1-8FCD-37EE6DDBEC9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81" creationId="{040031CC-1496-45F8-BE1B-CE0C5F67369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82" creationId="{977227EA-2F6B-4F1D-BCCD-6E6B4978CFD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83" creationId="{25C1A5B5-E011-4EC7-9F2D-BCD123FBC20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84" creationId="{B05270EA-4F21-4BFF-838E-7F421A1E9C3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85" creationId="{657422C2-7871-4A0A-8956-FDC1FE7EF9C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86" creationId="{83B2FEA4-191F-4BC9-BD58-B954A015178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87" creationId="{D1CFC61B-64CC-47AA-ADAF-AB3926DB9FF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88" creationId="{8C5E9C62-5B36-41C0-9D86-74833DB1764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89" creationId="{E1BF4F7A-20CC-4FCF-AA79-4EAA7247D19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90" creationId="{7AB6842F-4668-4AC7-A811-A7DB7AA9EFA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91" creationId="{F0C02957-666B-48FC-91F0-A3FA1F26778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92" creationId="{AAADBE34-8046-40F0-9776-98B43F9F66C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93" creationId="{A2DC000D-F647-4F23-A284-8BDB7D671BC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94" creationId="{B7029F0B-6663-4E88-9D34-128B32CC3B9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95" creationId="{2630CAD3-600E-4C79-91A3-7AB5769D558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96" creationId="{FF803D82-7191-4A53-B056-F0D7BA337DF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97" creationId="{2E76A840-2781-43E5-88AF-9F91F08C097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98" creationId="{0B5E83CF-87D3-4E3D-BC24-9EC4DD8D5FC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299" creationId="{73722910-EC09-4594-B15E-E8E343C33F8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00" creationId="{483B401C-D697-4D80-9377-A53D5EB1671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01" creationId="{4B6C8804-251A-4395-8949-4EF292920F8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02" creationId="{0B676A5B-C935-4218-B274-98140D377C4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03" creationId="{3E17274B-3CB6-499F-BBB2-CC0A015AD63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04" creationId="{2A6C60D5-A183-4946-A577-324A0676275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05" creationId="{90E94730-2870-47F8-968A-500FA42C441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06" creationId="{978EC16A-5E91-4080-B934-A8738F5C4B0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07" creationId="{988269C3-16CF-4390-8EA0-CC8E469A488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08" creationId="{B0DD8AA8-2F8D-4476-B7FB-EC63F460253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09" creationId="{0BB8B4C0-A72C-40BC-B222-584A7433471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10" creationId="{6079ABE4-83EE-444C-A08F-76B0CC1B7ED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11" creationId="{27AE5997-992F-4443-9AFD-3BC1102F420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12" creationId="{9554F9BB-403E-4E99-B09A-12C176C23E2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13" creationId="{5218C349-8CBE-403B-A38D-985CE6F1818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14" creationId="{A355DCF0-F777-4E1F-A533-1BB2367E440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15" creationId="{0D4190C7-7576-4039-8C9E-D2E4900A6F2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16" creationId="{F2A7E9BE-814E-43B8-B56E-F90A3D521BE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17" creationId="{9ABA6A29-1B96-4A4E-9AC9-408D909A754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18" creationId="{B33F3EFC-8534-4163-ABA9-A3947E584FB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19" creationId="{EE18C38F-1D16-497A-9961-70C7FB48B27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20" creationId="{7D5439F2-7472-45CC-B92C-E34494C63C0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21" creationId="{C264B062-3DAE-457B-9340-DCC8CEF7495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22" creationId="{D183C1FF-74C9-4EAB-BCD6-05A76D80384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23" creationId="{733BEC77-7D07-4FE9-95CC-278AB73C4AF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24" creationId="{B8C50961-E91F-408B-AB64-DF15D2CF38E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25" creationId="{FAC5A080-E709-44F1-86A7-109DD80FF5C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26" creationId="{D95A4F7C-8C1E-4E58-98BF-3B9184049EE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27" creationId="{86E6F9C8-8B45-498F-9912-D0E95D4F20F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28" creationId="{873BD2E7-4C18-4A48-839D-FBC3840CC85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29" creationId="{70DBF439-105C-4B83-8DCD-EE7833699C8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30" creationId="{57572F13-B8B5-45E9-B268-8EFB6BC6206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31" creationId="{659DB5D1-A875-4B1E-BB53-E7725F7B4AE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32" creationId="{74E24728-DAED-4838-BF26-683473FA06F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33" creationId="{6BD3AD00-6524-4BE3-88FD-AB8E7A16D6E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34" creationId="{0BB3C800-7DE4-4501-B920-A261B5370FD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35" creationId="{93F01707-1940-4BFE-AB07-08169B403B3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36" creationId="{BAE8B2B8-A05B-4E08-8B91-75E4206E6F6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37" creationId="{858378D0-600F-4C29-A9B2-EE707479EC6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38" creationId="{6ED149A6-AAC6-4B1B-95A2-ABE068AB2C5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39" creationId="{549CFB9A-5D06-46AE-A843-6F9204235CE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40" creationId="{ABD97D95-268D-4BC6-AB8A-36A84FD99E1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41" creationId="{4836CF44-E27E-4915-ABB9-2AC116CB7A6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42" creationId="{701DF86A-219D-4088-BB29-DF8256A939F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43" creationId="{1A92B407-50A7-461B-9879-41A64D5A842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44" creationId="{DDA48A00-B2EB-4A5C-B2FB-B8FFC2855DC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45" creationId="{1FFA56E1-44B1-4A1F-AA28-A8E4978BCBA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46" creationId="{5DF723BB-2DAF-4DDB-BE58-A0BF690664D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47" creationId="{0D3CEDB1-330D-4BF4-A3A5-14672A5AA2D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48" creationId="{ED1C64FD-0E42-42BF-A01C-AB3046635D8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49" creationId="{E19D8CE7-34FD-4310-88D9-634C135DE9A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50" creationId="{FB5F3A06-A695-45B5-AD6F-B3E043D5CA7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51" creationId="{EB51BF1F-C989-45E0-ACBC-68462ED8D71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52" creationId="{87D80E03-52C2-46A2-85F2-C7FBB4CD65C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53" creationId="{3F646049-144D-450E-B148-9B9F76F381D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54" creationId="{6DFA7C00-B571-4047-90DD-F409A73C127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55" creationId="{5B2A3C91-1263-4A13-B5EC-7E0B1D7E3B1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56" creationId="{FBB1EEA1-2530-49CF-B7F7-848AD707300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57" creationId="{791B7ADC-41FB-4AED-A3D6-2EC36A81D59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58" creationId="{BB16914B-EA0C-4AF2-BC66-B1250D8F610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59" creationId="{042081C0-B092-4BA2-B650-ACB4F10F0D2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60" creationId="{9F4E63B8-3E73-4061-9218-A5BF7790F4B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61" creationId="{9B63A60F-C37F-4742-A32C-D99D290A056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62" creationId="{534145E7-BEB5-4E3A-92BB-7CBC6D40FA8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63" creationId="{EC50B1D4-E92D-4FB7-9002-154CE5F0C3D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64" creationId="{7BF18E51-696F-4119-964A-6FE6AF790AE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65" creationId="{8AF2C1BF-EE3B-4A6C-AC53-5DE6871ADA7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66" creationId="{F179D85E-3C4B-4F1E-B027-104F3504A84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67" creationId="{57FC8FE0-95AC-4317-BFE2-981F7BA871F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68" creationId="{C785D922-F94A-4443-AF04-6C1487F3B01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69" creationId="{CEEC0E91-AE63-40B7-AD93-4C55DDCA900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70" creationId="{267C3302-FA94-4424-B7BD-5E4964E13CE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71" creationId="{F2EDBF87-6504-4800-9828-70A605C29DA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72" creationId="{A60CBFCC-788E-48B2-8A53-832B0E851F2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73" creationId="{B2ED0884-1DD4-4B72-829C-22260AB6999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74" creationId="{0DD5F945-98FF-420E-8AA2-4E742EF574C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75" creationId="{CA866ADC-7771-4359-9ADC-0A9ED83D5D6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76" creationId="{D05909BE-A721-40E4-BB75-C292D32B926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77" creationId="{7D1FA098-05AF-4A35-80B1-AAE3AF1778A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78" creationId="{3FB7DF94-AA73-4FDC-8E8C-CE33EAC47BC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79" creationId="{F2755B61-B9A9-439F-BAD9-59998FCAEBD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80" creationId="{615D718F-240D-4F6A-BA92-91540A6DC52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81" creationId="{0F4F1A79-84D9-4EC1-A581-7A378F5CC35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82" creationId="{7B5AFE62-C3EC-46D4-8F39-8327A0FA557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83" creationId="{57F71120-8E6E-4074-B766-D13D07A5DC4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84" creationId="{ACA4D580-C749-4BE5-A7A4-E7C84A5DF6D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85" creationId="{B96C6DC1-777E-4EEE-9B38-D185B343AB0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86" creationId="{368EA094-25AB-4C0F-BA04-5252FEF639B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87" creationId="{6A0AEFC0-96FC-489D-B1D7-39E28548E10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88" creationId="{69CEE8C2-DA1D-474A-B763-60E9885B0FF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89" creationId="{81AA5890-C9BE-4712-96EF-BC5FFB8D41E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90" creationId="{4B7E32F6-3B53-4BD6-B4A2-3FAEFE16703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91" creationId="{69769694-253B-42DD-992B-F309D5F985D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92" creationId="{1CE0FF0D-3FD1-4EB0-B2B2-BDBFEC6CEBC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93" creationId="{EBD6C96A-C417-49D3-94EE-2557B92A694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94" creationId="{3F1A1453-8B84-40CA-B5C5-CF8F2940373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95" creationId="{294DCE9E-C96D-4656-BE3F-FA67F7EA418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96" creationId="{7D9AF363-5DCE-4742-B5DC-F8E23E5EFA2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97" creationId="{1CBCEBE3-A18E-4C52-8F5E-4DE8F764C01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98" creationId="{E3192C2F-195C-4730-966A-AD69E9647D4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399" creationId="{7070E2AC-9691-4098-9F4D-383800BB2BB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00" creationId="{58DCE074-CEB1-4B60-8615-EAE14F60732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01" creationId="{57BACB52-7FEE-42D9-84E4-FCBA07FD609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02" creationId="{C7D3472A-8E82-40FF-96F5-080A658CB4A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03" creationId="{2E6A9593-2995-4620-8079-5AF342595A3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04" creationId="{2B013D5C-C92E-48A5-8FA8-A4B2C9EDFB6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05" creationId="{3A0BA303-C5B3-412C-98A2-FC091F42676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06" creationId="{1EB9D690-0E2B-48A0-84C6-D7CF4AE0C70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07" creationId="{78B8EE54-2953-4DCB-82F3-36B9A8CE3F0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08" creationId="{54858D10-D843-4DA3-9A50-6D896B490DB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09" creationId="{23825EAC-65D1-4375-9B2F-F712D72517F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10" creationId="{23AE8AC0-6AE1-4324-9A12-43A3084569F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11" creationId="{65CDB343-6E1D-4E37-BE6F-2B65E7C0D1C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12" creationId="{F14E902D-4ABE-4AFB-8869-8604D7E1360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13" creationId="{F216B8D3-6A8B-4848-BC20-FDD0E2ED263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14" creationId="{DA488EAD-6924-4379-B602-71874DC4AA3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15" creationId="{C4023C7C-B6A7-43E0-A1C8-C674749F8EA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16" creationId="{74723144-99D9-4EAC-87AA-A0AC4119223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17" creationId="{8C6C26CD-259C-40F7-927A-6AE2795A887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18" creationId="{9CBB38A8-6B8D-4909-8A05-E2177E87BBA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19" creationId="{D599128D-F851-4B6E-9495-CD383FA3C84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20" creationId="{F036ED13-EFA5-4461-8F36-F0555B54F06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21" creationId="{EABB86F4-F1D6-40EC-BE89-AD398A897EA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22" creationId="{BB73C32F-0D18-47F7-AA53-625F55C0600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23" creationId="{CD09D8F9-375E-41DD-8388-1A900FF7E19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24" creationId="{1EBFC1A7-4F36-4953-9C48-70693DD5D4E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25" creationId="{49A3A1CC-87FE-4B75-A1FF-269705AA9D2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26" creationId="{C0708366-F7F8-444B-98EB-437EDFDDB68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27" creationId="{502AA783-9688-4F80-973A-00D65F2E7C3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28" creationId="{DFFCF7F1-0A81-4537-9FD7-90D00005B7D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29" creationId="{74A7F903-71BE-4509-8B91-E2320DC903E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30" creationId="{598202BE-6FBA-41AA-BD81-960C30FB8CF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31" creationId="{3DF529D4-B447-4E2A-9609-4192F8660BE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32" creationId="{ABC8F119-F346-4553-BAAB-271FE120405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33" creationId="{5A993570-E3D2-4842-9E76-A9C047B5985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34" creationId="{52DDCD04-5A5B-4117-8D7B-272E2E33B6D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35" creationId="{55DD9521-4E10-4F43-AA86-09C1BE01C97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36" creationId="{5FD36A56-E152-4A37-A5FD-3C78CC80D1D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37" creationId="{FC71D0AD-E439-4284-87CD-9761BAD094E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38" creationId="{7973FBC6-CE37-41F0-AB13-79252AD93FB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39" creationId="{DF3EA83D-DA8B-4195-B90D-E05AAE1463E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40" creationId="{431677DD-7F2E-4475-99C1-DC3A2907AC5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41" creationId="{81D48F27-91C4-4403-A9B0-C575D70C485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42" creationId="{594F06E8-8177-426F-9576-5C50E2001BE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43" creationId="{B390F373-300E-4173-931C-EB86F6560CE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44" creationId="{488D868B-25A4-43B4-8CC2-6FA8AA29CEF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45" creationId="{3778D3BF-2A60-4B96-85FD-F1CD86423F0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46" creationId="{5FCE1B16-DDE1-4A1F-876E-3EDF6BAC35E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47" creationId="{475EE8B5-19F6-47EA-B24F-5B3842D584D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48" creationId="{3AB31347-CABD-4F7D-B8A5-52DB7BDDCD0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49" creationId="{4A8CE3B2-5954-481B-844B-B907D52A880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50" creationId="{BF04BD5E-0905-4721-818F-A1452E58F27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51" creationId="{1DD31574-B46D-4D71-A756-FADD98EA413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52" creationId="{16242170-CC55-449E-88E4-01890F8D5AB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53" creationId="{31121FFF-153D-4A21-8F4E-C5FF72BBA8F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54" creationId="{F0CD0BCA-F937-4E99-B028-E205CAD24EB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55" creationId="{8F699283-4BF4-439B-80D6-8AE71E3EA7A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56" creationId="{1EBD2BE5-3B01-41BA-B46F-788992F00EF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57" creationId="{8026EB53-373D-4D7D-91BA-535FE46128A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58" creationId="{027D11DB-C616-415F-B03D-103B2E2E004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59" creationId="{E8D3F787-CD09-4660-81BF-1FC28D576FF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60" creationId="{696451CC-CC98-4623-8C21-D1CE793EC73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61" creationId="{0B283315-1ECD-402E-8F00-CBD26B2B7AB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62" creationId="{5A18B6C9-5DC0-433C-A55F-7AD18372325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63" creationId="{298C4E7C-E7C9-4C2D-A493-D37BE6A46C7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64" creationId="{E23BDEB6-5AD4-40B2-A864-8B9A94F127E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65" creationId="{FE3AA325-4530-4523-812F-84F8269ECC4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66" creationId="{437FD19D-1788-4708-BB75-3C52A8A3DA3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67" creationId="{02081BB9-1318-4D83-BBA0-08445D2190C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68" creationId="{FBEEFD0F-06EF-450E-A820-A0572D3BB24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69" creationId="{05901C15-57F9-4B2F-85C2-6A29320E8FC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70" creationId="{8F9AC264-6D76-4CF5-BB53-AE9BEBA4ACF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71" creationId="{ABF63DC1-8E2F-4AC0-961D-1A0BEB2F68C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72" creationId="{19105B44-5453-413D-8E26-A95F9D40E36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73" creationId="{524658F3-C046-40CF-902E-E69522BC824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74" creationId="{8BB9D485-F59C-4AD8-AE11-B27509B49DB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75" creationId="{7C4CC0A0-0041-49E9-B709-44F33CAC256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76" creationId="{61EA9CB2-1FD5-4C8D-89DA-94FFEA15E30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77" creationId="{127594CC-08A4-4852-AA38-27042FC5787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78" creationId="{EB17A85B-C113-4895-8762-F15A2F47D6F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79" creationId="{F5D2F524-D2C5-48B9-826F-2E2491B97D9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80" creationId="{DD80DEE3-06D2-4FE7-8C13-21870429D29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81" creationId="{56732B24-B2EE-4019-9556-C23A229430C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82" creationId="{582259DD-F972-4C0C-B633-687AE434AE2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83" creationId="{CC421687-0BBF-4FF9-9B3B-CE60C882537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84" creationId="{C77DBE8D-8C28-4164-941D-4F2FA44025E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85" creationId="{65076FCC-4E3F-4518-BDBD-D42A494621E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86" creationId="{076AFCCF-8532-4483-B878-EF6CD0C0E45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87" creationId="{37C549F0-A4FA-48FE-AAC8-CE9CD4E8AC9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88" creationId="{DECE5FC4-E60E-46E6-8AFD-CF7D14D46BF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89" creationId="{9324591A-D33A-46A3-B46C-EB715585C48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90" creationId="{6E8A96CE-21BD-4573-802B-4DC212F1BEC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91" creationId="{EC1B31E0-D51A-4F6F-8C1D-EC7241C9756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92" creationId="{C439BB91-ED2C-48DC-B6E1-4798953E7F4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93" creationId="{068E78DD-DF75-4E30-A92C-22BF8A901B7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94" creationId="{E53FABEB-67C4-407B-BE6C-16B2EC8CC95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95" creationId="{7B23E9A1-25E3-4146-9DE0-92F2B8C9742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96" creationId="{D106F412-C91B-42CA-B4AE-5405B5D817F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97" creationId="{874C65CC-75D0-4CF3-BFA1-5CE6EC5E237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98" creationId="{38DFE428-DD89-4C85-A277-3E3D3843B1A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499" creationId="{42ED1B5F-4E8C-4996-8F55-69ED4F7CDDA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00" creationId="{D0117073-E33A-4C9E-A282-0CCB04F0844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01" creationId="{37149FFB-D9D8-43D2-93A9-FFF4232EEA7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02" creationId="{7E4694B4-987A-4EFC-9F9F-BF362D623E0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03" creationId="{13C6D3E6-E92B-4963-BF18-07C0A0C26DE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04" creationId="{DB68B075-9B1C-4ACD-AE95-88CC761EA81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05" creationId="{8C3B7608-8DCF-48FB-AB1E-3F45E0AFCFD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06" creationId="{AA79B3ED-0961-4F09-B970-83E893B52D6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07" creationId="{49400FEF-BE21-4CC1-BADD-566BB864E16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08" creationId="{6D3B6376-0405-4D45-82D3-C08B421B0AF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09" creationId="{A82EE3DB-10E1-41B4-9763-64699A93D4F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10" creationId="{D4F29275-F684-4FEF-9945-278B2057F79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11" creationId="{09BAF9D4-BCAF-4854-BEE8-32CD5126854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12" creationId="{A060C206-2DDF-4D1E-9947-A2A75F259EE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13" creationId="{E7C99202-5921-4EC9-AB86-9227C88DCE1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14" creationId="{BE676895-3676-4CE1-A532-E37495FEED8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15" creationId="{9491D76D-DA6D-42CE-A1B8-F0D3D348305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16" creationId="{8A28B56C-D46F-4E81-8856-2A9AB7FE8C3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17" creationId="{B993F91E-BE22-4529-BA4E-DAF7415E1C6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18" creationId="{5D485182-528B-4543-BF6F-EB8264AAA5C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19" creationId="{B2EC8FB6-27A2-4CFD-ABAD-80C64D6F22E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20" creationId="{F1E41F58-92DA-4E2D-AECA-5C04F1B8188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21" creationId="{A33BE0CD-ACC3-4D24-A019-3558C5EB912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22" creationId="{E2B297C9-9F03-4205-BE0B-581FB385F08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23" creationId="{A2DD49BE-B83A-471F-A269-510FD238926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24" creationId="{515C5455-D475-453F-994C-ED69E44BC8A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25" creationId="{C65F8D58-2EDF-44EA-A0DE-A8C8F543FC8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26" creationId="{0B939BD0-1030-4567-B825-C5DB6073371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27" creationId="{1CC6F13B-B31A-4E99-8FFA-A400BB88926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28" creationId="{F1F5E4B9-C1C5-44ED-9E99-2ECF5B0DA07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29" creationId="{7084A1DC-2481-4410-B381-0A185742809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30" creationId="{0499A6D6-0AEA-4E0E-B35A-DBFD01B19CE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31" creationId="{A40C9AAB-B635-414D-A999-997A3E8BF63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32" creationId="{E23A696D-A92D-41ED-8B94-DA5A196D58D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33" creationId="{2D1EC67A-6DD4-4CC8-8CC9-FD6C7CE7894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34" creationId="{3154D010-E72D-4B49-98F5-9471A6AACA3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35" creationId="{0C49F293-5FAE-45F2-9EAA-65F6964AEAF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36" creationId="{C9455FF0-E92D-4ABC-8118-8BD56278A12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37" creationId="{EAA4841D-4C06-4A6C-95EF-7DA9B1DAF95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38" creationId="{847D1964-57AD-4C07-8381-FBFA5C07F0C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39" creationId="{8A7B5B80-1BA1-49D1-9F9A-38D1F4AE6DB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40" creationId="{081F0A33-D92D-40FC-B246-12B963BB3BF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41" creationId="{5CCFF01B-11D5-4D9C-9957-F659DDD8E2C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42" creationId="{3F23C707-7BB8-4024-B5B2-9547552B1CA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43" creationId="{4C806921-31E0-47BA-9E29-C72DCBE39D1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44" creationId="{8555DBB2-0F73-47E1-AF0B-09A20970DD5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45" creationId="{BBCADD1B-4733-478A-B427-54C0F0BE6CB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46" creationId="{29EFDC55-81CC-4C6B-BF5D-094EEEF4226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47" creationId="{2BC9AE14-7D99-4476-8488-809B03EB843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48" creationId="{81F9E876-20D3-44E6-A711-5FDC2423F0D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49" creationId="{0897B622-BB36-499A-8330-F619E8F5C17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50" creationId="{A1D564D6-8919-4B7B-858F-FF08C157E73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51" creationId="{8CE3F21E-0880-4D41-87EF-35D808D6D25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52" creationId="{290C7FA8-B857-4E3C-8D81-1BB96D3D3A2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53" creationId="{DA09C2EA-E7BD-4F55-A6E8-1B7DEF18D5C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54" creationId="{46882F3B-BD0E-4D1D-A231-B3746A9535E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55" creationId="{70CA8B05-3834-4B1A-B297-3F59A83FCE0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56" creationId="{CE2F4E3E-1E5D-4A16-AB8A-AEE1EFAA7D3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57" creationId="{9DEC3093-B2A4-4AA7-B157-7DC4EA66E4D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58" creationId="{1C18FBFD-F1CD-42FE-B3CD-F0EBF966E4B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59" creationId="{DD6EDEEB-5366-4B06-A69B-2259C4C2B8B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60" creationId="{BDA67C89-0D17-4058-8EC6-5EDB56A82CB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61" creationId="{E9201B31-4162-41C7-B5BE-3FCE8A77971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62" creationId="{B62C6CC8-4A4A-4DA9-9094-25195C1315A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63" creationId="{D78F6AE0-1CA2-4091-835D-8C6C322714A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64" creationId="{5E802737-05C7-49A9-91C7-E05BD16F8D6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65" creationId="{F04D38A1-588C-4DD9-A159-943D69D85BD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66" creationId="{15A47C7B-1CE8-44A5-B6DA-1651C3973CF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67" creationId="{C080D015-B7D6-4DB1-ADCF-C042E132F4A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68" creationId="{BB89DFC4-2E65-4EE0-8A14-77B48B4FBBA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69" creationId="{25E63FE2-F9FD-4627-96A0-E3EBD4FC496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70" creationId="{163B9A4E-4560-44B7-8E20-E11A76734A2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71" creationId="{192B715F-AC66-4CE9-8F92-29A37755FB3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72" creationId="{BDE354D7-A590-4D8B-A930-77F409AC6AE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73" creationId="{FA861860-6CA4-4971-BDE0-D90508C631C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74" creationId="{63FC2530-D5BC-4E6C-973B-789A99CCFCB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75" creationId="{3864A0A5-72BF-42C7-BF52-285ACF62239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76" creationId="{FAEF4D2F-D262-4BB7-A099-924E04FDCF3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77" creationId="{D8DDB6AB-0FB9-4D8A-9E48-95AE2A6FF73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78" creationId="{71DF7D81-97FE-4D07-A39B-ACA93C2D3AF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79" creationId="{8311B7C3-234D-4D2C-BF8E-A3FE77C042E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80" creationId="{00DF3742-F76B-4049-B9A9-3357806E2E9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81" creationId="{2562C005-19D2-4B22-84BE-3E72F00BDDA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82" creationId="{BAC65507-0F1D-4F7B-A8C2-0F9A3918716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83" creationId="{C177E589-5443-4FFF-9968-6E57625A56D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84" creationId="{0368C979-E3C3-446E-98D5-ABE7BD0D034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85" creationId="{A971ED70-B460-4833-A8A7-03E0D6FD351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86" creationId="{349B5F13-BB2A-4FD3-8353-1ADCB60538B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87" creationId="{5918F869-390A-4388-801D-05F25545A25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88" creationId="{508FF91F-EC01-4B81-BE24-62E929BE2D0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89" creationId="{B8A20AAD-AC05-46C9-8CE3-DA4440A7DEC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90" creationId="{99FEC411-7789-4462-8FA3-9C511672074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91" creationId="{643F894A-5E43-4CD5-B52D-0FFF292E685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92" creationId="{E190BA29-E935-4AF7-84D2-85C50A0882F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93" creationId="{7C48990F-204E-4449-9D45-F8A129F6712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94" creationId="{6424D4A1-468F-429F-9628-08F86C5D79F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95" creationId="{D2B545F3-19F3-43AA-86B5-019389B1B8D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96" creationId="{157CFDB5-D483-405E-943B-3D74BADFABD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97" creationId="{AF20EE66-BACF-4312-A9E9-8746269539F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98" creationId="{B5783659-4F72-46CB-824C-F5D299B0715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599" creationId="{291F1FBE-3C08-4BAF-9620-977228E0827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00" creationId="{F558D12D-3450-4854-A930-C3CA17760CE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01" creationId="{5EE0A4DF-0AB1-4FAC-9862-4E295766086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02" creationId="{59830F15-E4E6-4ACF-BAA9-4471B7D7C64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03" creationId="{9B3E1725-776E-4134-8FBC-161357CE230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04" creationId="{9E0074D0-36B7-4832-949E-E275823A63F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05" creationId="{FE325231-ACAE-4A0A-B9FF-B07D878A4D2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06" creationId="{9CD23925-50F8-423A-89D0-F3013603916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07" creationId="{EE645831-AEB9-4F76-A5CC-A18E6BC1D6C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08" creationId="{745BBD61-D9B3-4C22-8125-36B74B27DED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09" creationId="{136FD47D-68C8-406C-9D88-4F549300E5C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10" creationId="{E828A2A3-119B-482B-92F3-DDD08267FCE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11" creationId="{872C6567-EA0F-4D90-99CD-EBF1C9A2F46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12" creationId="{21635A17-146E-46E8-B041-3C244BA5C92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13" creationId="{D923E0A7-84E2-4073-86A8-78F358EE4C1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14" creationId="{F8A3029A-86A1-44AA-83BB-0087545B1CD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15" creationId="{DE3A566B-91FD-44A0-A654-2833A70F523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16" creationId="{FAFDB1B9-103D-4FD0-9D00-0C20E6812D1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17" creationId="{52370055-5066-49EB-AE6B-2F26ECA99CF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18" creationId="{210B6508-A718-4524-8B6B-56050BB8EFE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19" creationId="{E6CB14DD-AA3A-4540-B850-DE2D3FF5109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20" creationId="{8C9F7147-A979-428F-A7BC-1A16F0C6346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21" creationId="{6463A4FD-8FA3-4707-86D0-D1A8D6A7F13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22" creationId="{EDED4B25-3362-477C-B745-37DA12A290C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23" creationId="{93FFC890-880C-42FD-A15A-81EF171BF9F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24" creationId="{5D2B26AC-30A2-4F1E-856A-1F1DB0B1BA1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25" creationId="{0E851EA0-10BA-4032-B131-896C301FE47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26" creationId="{D12C9979-907A-4B2E-81AB-14FD3DF6395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27" creationId="{68A6E9D7-F95F-4812-A990-D61D42743C2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28" creationId="{39E86902-E2E5-41C9-A679-967BF2072A0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29" creationId="{DAB42EB6-F42B-45CC-986C-3E8B6BD7CD2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30" creationId="{44E57B5E-6C37-4120-BD02-7E1AC373455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31" creationId="{1F9DE1E2-BC43-44DE-B0C7-E220F5E23E0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32" creationId="{82A90DBB-A994-4021-A4EE-3F1562721AD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33" creationId="{39FCA096-671A-4295-847D-82C2EC6F7A0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34" creationId="{FB3AD51C-3999-45CF-ACCC-53DA38CCFF8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35" creationId="{B05653D9-A37D-46D4-B53C-01F8B06D5E7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36" creationId="{D53103D3-19D1-4288-9A8F-18A98CA2AEB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37" creationId="{5A587FF9-3050-4B92-800A-E5120FE2D88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38" creationId="{74A9A001-5B4D-4B5F-85C2-DD4C50F9CA1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39" creationId="{08E1E62C-F59C-4C87-BD70-FE7C69500EB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40" creationId="{EFCFA407-68A7-49AF-8527-D2FE4998428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41" creationId="{E428AB55-E425-44B3-BF16-B4529CF320E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42" creationId="{C22F4E6A-82CD-47BF-947C-BAF6682BE35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43" creationId="{1F802769-B84B-4B9E-A14D-CECBA4F7410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44" creationId="{9ADAE9A4-29BF-42C3-B6E6-8094B4FF0E1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45" creationId="{5980361D-429E-4CED-A244-C824A6C8543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46" creationId="{43607CB2-59EC-430D-BC7C-3B0AC81097F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47" creationId="{ECCA7B9F-9ABD-469C-B7BD-107ABA3427F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48" creationId="{AE8E71F1-5CA7-4CE4-B492-9507DA38AE9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49" creationId="{0A96C463-F75B-49BF-B8E5-F9595C02B56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50" creationId="{7E92D6AB-31DB-4E3A-853E-99DED6D3A87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51" creationId="{A139D5D6-8270-4EB6-AB63-282845890CE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52" creationId="{5E6D2555-C659-4EA2-94BC-DA5935F9C0B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53" creationId="{6589FD35-D26B-4354-BAE8-141EE5231FD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54" creationId="{9F2203DE-ACFC-44C8-886D-C49BABC36F6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55" creationId="{410BE5FE-D455-4D1A-A453-69D4937D23B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56" creationId="{CDF7BB52-9A30-4F3C-A21E-D221C22A40E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57" creationId="{735A08BB-5A25-4146-92A6-52A36FEDECF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58" creationId="{977A5C68-A7FE-44A2-BF4F-2DF0BAFC62F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59" creationId="{B54D0437-531B-49B3-9920-C6A5B5AD184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60" creationId="{1214C29E-02B6-4550-A12C-A01FCF453EB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61" creationId="{78AE61E4-3BAF-41D4-A844-A1550875D46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62" creationId="{835308D1-9009-455A-9992-50A172C747B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63" creationId="{34FA65AA-005A-4E71-8404-109B9E4B4F3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64" creationId="{B08AA59B-A3F7-4894-9E71-320176761CB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65" creationId="{18392214-AF97-4E64-BF65-7ECDB1965DC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66" creationId="{DE1D0A88-E841-4507-AB3B-1C16BE18429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67" creationId="{7A576DA2-2973-48DC-8281-D69BC57BC28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68" creationId="{CFBFB7ED-4337-4A7C-81EB-75DE74B0336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69" creationId="{5239E82F-B197-4552-B44D-FA6153EBE4B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70" creationId="{6A4043A4-C2D6-4287-81E4-C21F4108143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71" creationId="{789DEC54-2D3F-4DD2-A471-965D74B731E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72" creationId="{9995918E-198A-4815-8FC6-48639D93952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73" creationId="{8A56CF41-2C2E-42B0-851B-C715F04FAFC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74" creationId="{4CD0EC81-DF53-41C6-8944-3693E57614B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75" creationId="{6EFCDFE8-7B1C-4141-BBE2-625BBE6C91A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76" creationId="{7600CA03-C7F3-452A-8497-1E92995264B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77" creationId="{7131F373-1F12-483C-9D18-83FF947A2C4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78" creationId="{9E577A02-1D84-4B5C-9228-4792CAB3CB4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79" creationId="{86591940-C359-42A6-B120-7E33B1ABCCD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80" creationId="{CF478611-D43E-4A98-89B7-12279F0B84F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81" creationId="{A503498D-E247-435C-A964-88358A95987A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82" creationId="{1ADA638A-16EF-4C38-B26F-A3FABA2EB38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83" creationId="{D47FEB92-B483-4F1C-89F6-3F1740246F4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84" creationId="{1E6AF039-4512-4991-8035-9CA5C0C73A4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85" creationId="{4B166E3C-397E-4EA1-8487-3F85F18BE1B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86" creationId="{01F99CCD-59A5-4519-9D66-BB7442F2C49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87" creationId="{23CC6805-1AD4-499C-AF0C-1C3007542794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88" creationId="{A25E95DA-FBBD-4458-AF32-849D8C6D43F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89" creationId="{7C6A65D6-22A4-4D1D-B1F0-8FF986E4371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90" creationId="{CA44F4E7-E456-40F3-AC41-2833B9D5EDF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91" creationId="{0A9B7858-A097-4CAB-B79B-1007B0BE3FC8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92" creationId="{B005BD04-C068-4C8E-ACB7-13E65EA8BCF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93" creationId="{2E9EA12F-668E-4B99-9422-03BBAF7F817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94" creationId="{ADD4189D-FC65-41F6-847E-C600B937A94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95" creationId="{28F19E1D-C4CE-4845-9CB2-EEED5D4C20A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96" creationId="{252F048D-A78F-45A8-B92B-93B682D219C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97" creationId="{19F3DBB4-54C8-4E86-8E32-E909F50D53A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98" creationId="{15326361-6DF4-4474-9BBC-C8DA69ADBF5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699" creationId="{62FC849B-F485-4556-A697-03FDB6DFC9E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700" creationId="{C3CD9EB0-4902-4E78-89AB-9B6BC23C5FCC}"/>
          </ac:spMkLst>
        </pc:spChg>
        <pc:spChg chg="mod">
          <ac:chgData name="GUY Margaux" userId="e01a3446-2140-426a-aa3c-4bc15b164290" providerId="ADAL" clId="{7AFC4CB2-11F9-4322-A78D-542613F9A735}" dt="2024-07-16T13:42:26.118" v="34" actId="947"/>
          <ac:spMkLst>
            <pc:docMk/>
            <pc:sldMk cId="2608804224" sldId="322"/>
            <ac:spMk id="3701" creationId="{146E87E7-AB1E-4E8D-829C-658868DB5DE9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702" creationId="{045FF752-9A4F-41E8-913C-7799E7A2B74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703" creationId="{9FC5D9CF-1F76-4ACF-AF1F-275F96A42DF3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704" creationId="{DDADA902-CA37-4D96-863D-A08CCFE01E27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705" creationId="{2DE1E0C7-C2A0-41C8-BF8D-B811A256ECFF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706" creationId="{161ADBE8-788C-43EF-BF93-6CFE31541A3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707" creationId="{BF73365C-E878-43DF-B31E-6BB90C16873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708" creationId="{6221B1C2-E853-47A0-BCAA-8D9D8415CB4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709" creationId="{61B8730C-985B-48CC-9F5D-2D1702BD4020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710" creationId="{363DBB34-1AC1-4365-9494-296B7E09379D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711" creationId="{6B17B96A-F772-4B6D-BB6D-5662BA903F3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712" creationId="{B3DB59A2-C179-44DE-9280-02AE21028AF5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713" creationId="{ECEBCD5C-8728-487F-B622-C6C6C47493D6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714" creationId="{A70BCC88-F005-4702-A648-E3625819AC5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715" creationId="{0D4E53E0-D555-4218-982A-6B3F9B1BE73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716" creationId="{5D925E0F-165E-4440-AF39-95B06E1425A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717" creationId="{DD2EB41C-D2EC-4D67-BAC6-7AB32D514B5E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718" creationId="{FFCF2CF8-86BC-4EAA-9336-6DC8B6505BF2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719" creationId="{5EB3CF79-128D-4147-AB44-AA6E7AEC3C1C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720" creationId="{F077BAE5-A4B8-48D0-92BE-3E6F36CDDFC1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721" creationId="{711BC4C2-C52E-45EB-8200-B21630D3992B}"/>
          </ac:spMkLst>
        </pc:spChg>
        <pc:spChg chg="mod">
          <ac:chgData name="GUY Margaux" userId="e01a3446-2140-426a-aa3c-4bc15b164290" providerId="ADAL" clId="{7AFC4CB2-11F9-4322-A78D-542613F9A735}" dt="2024-07-16T13:42:03.514" v="32"/>
          <ac:spMkLst>
            <pc:docMk/>
            <pc:sldMk cId="2608804224" sldId="322"/>
            <ac:spMk id="3722" creationId="{519DD408-98B6-4187-AA4E-D92B248669F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24" creationId="{FF104301-E5E9-41F8-A0E3-62871EC64D52}"/>
          </ac:spMkLst>
        </pc:spChg>
        <pc:spChg chg="del mod">
          <ac:chgData name="GUY Margaux" userId="e01a3446-2140-426a-aa3c-4bc15b164290" providerId="ADAL" clId="{7AFC4CB2-11F9-4322-A78D-542613F9A735}" dt="2024-07-16T13:54:54.891" v="86" actId="478"/>
          <ac:spMkLst>
            <pc:docMk/>
            <pc:sldMk cId="2608804224" sldId="322"/>
            <ac:spMk id="3725" creationId="{6252B260-6AB7-4CD1-9478-4E3092D9662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26" creationId="{EBAB71ED-CA59-478C-8A01-DC5639E8959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27" creationId="{CBDF3B59-BF0E-4E5D-AFF5-42799D74090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28" creationId="{71FCBFFD-A0A1-4825-A263-00273D31B6B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29" creationId="{4F26A7E5-A9D6-47E8-950D-DFF359E7B29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30" creationId="{9626FF6B-06DA-4B98-8234-2E35407BA95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31" creationId="{7148A8C1-1A3C-4F25-9C62-B716741AAD9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32" creationId="{0B0833C8-A96C-48E6-B952-652258A8870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33" creationId="{6F250C11-B51B-4AFE-B0C9-5B3496A3D5A1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34" creationId="{B5C59554-03AA-405D-884C-2FFC9519595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35" creationId="{BDA0003B-E706-4CFF-9B82-4B890B26D89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36" creationId="{344B4053-F63F-4D4B-A353-7B41298DBFA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37" creationId="{2004DA6F-60E5-4584-A869-8A28A85E792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38" creationId="{C52D962F-CE46-4E01-8B3A-418F510F9CB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39" creationId="{AB83A335-57D4-41BB-9CFD-3467B24E4EA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40" creationId="{BA570E5E-2D9D-4FE0-8EA8-567FF52161F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41" creationId="{15050DC2-1E46-43B6-BCD1-184A9292C95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42" creationId="{51605EC9-5F09-499E-A21F-9B6570825DB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43" creationId="{752C91F0-9CED-44C5-A965-B9FA3A098B1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44" creationId="{3ED9E398-C7A8-4D4C-9396-FE6FA152B06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45" creationId="{8651BB1A-1CFC-4F2B-9518-6377ACDA7B8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46" creationId="{4B66C66A-941E-4535-9BBF-5198D70CEFB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47" creationId="{0D3CAAB9-749C-4C4A-9741-640A2C11DA3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48" creationId="{9C3FAF02-E62B-4D4E-AC87-8951D54AD05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49" creationId="{B561687D-8620-4709-BE5D-66970AB2E67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50" creationId="{88DB8C42-E142-4B21-AFBC-D801138B19B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51" creationId="{D98E1997-3F33-4DE0-8082-FD628EFE35E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52" creationId="{A00AADAF-B0E0-42E2-B4BC-B901AA464E2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53" creationId="{A4A00C90-193C-40A1-9820-E86DD52379E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54" creationId="{90904C3E-F737-4271-B759-5837ABD9A53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55" creationId="{029A8BC0-3B8A-42FB-9C06-B3E1DE03C14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56" creationId="{68941870-AF90-4DC1-9F21-4349750E700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57" creationId="{85A3FD7F-3BEC-4A35-8A31-58591BEF915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58" creationId="{DD172307-5839-41EB-BB27-8EE0B9FCD3D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59" creationId="{8CE9A9C3-FC98-42F6-9B78-2AAC914E717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60" creationId="{BA43F9A0-A038-423D-8554-810AB83A38F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61" creationId="{7AD5678D-35B8-4FC5-9585-50509C2FA86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62" creationId="{A11C3D57-C547-4951-8081-57A08C77A1A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63" creationId="{2F55AAE6-CD05-4701-B3EC-50103D18B93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64" creationId="{36EDA3AE-31AE-4BAB-B45F-D1198856B31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65" creationId="{6532EB48-CC3F-488D-9C5B-1DCF6483744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66" creationId="{5FC7CEB7-3519-4355-A1B4-E1A111C08F0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67" creationId="{C4BA316D-A372-42A0-8675-5A287FFBFF2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68" creationId="{AEC6F31F-1A9E-434E-BE43-A4618B5FB5B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69" creationId="{3F705547-191E-4CEB-A60F-3F4F0B162B6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70" creationId="{3E915351-C503-46F5-BDC6-49761A4CF41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71" creationId="{6FBEDE0B-43E9-4A64-9A0C-CB8F5C41666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72" creationId="{2B4FDFDC-63DE-4B5D-B398-25BB56728C7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73" creationId="{DF74E57E-5E47-4872-8FC5-70E4E6593DD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74" creationId="{F2C5EC64-DEEE-4F39-945A-766AF299537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75" creationId="{2294736E-A4A2-4106-ACD4-8D3A6CE5A56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76" creationId="{6A9BDC9C-7817-4C26-AE26-78C82F6558F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77" creationId="{10954D01-654A-4698-BB6C-85E8FD7068A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78" creationId="{73340D88-04E8-4D74-A92F-FB5A2F26169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79" creationId="{992DC015-88F4-4746-A6D2-67F2D4C24401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80" creationId="{B37E64EF-6A25-4761-8A52-626BEA04C09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81" creationId="{FF85483F-FF1F-4980-AD69-C8E7F8F9BC1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82" creationId="{262705E0-8154-4DBF-885F-053F1226C71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83" creationId="{5C024EB4-8627-475A-A7D0-E858CF6DE18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84" creationId="{AC3FE27C-FDEB-42D3-8BAD-4C2C961EF2F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85" creationId="{92BBD394-08FF-43E9-9F3A-FDDE7DB979D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86" creationId="{BAF3222B-A66C-4578-A66A-D4D42360131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87" creationId="{F22DA7CD-B202-4DD9-A230-EA09A73F7D7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88" creationId="{D20DC52D-0DCE-44DA-9690-E342BDCD100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89" creationId="{5EC4AC99-18DE-488C-A917-9E45738BE5C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90" creationId="{566A9E95-1FAF-4D8A-90A0-A69F20DCD07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91" creationId="{933F19F7-B808-404F-97AA-86FB21CE743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92" creationId="{2309FACD-6324-414B-9E3A-B4DA36A6013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93" creationId="{3898F172-D275-43B9-9191-C17C8668680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94" creationId="{745DB8D8-DA77-4276-A311-3A5FF2ECAA51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95" creationId="{C50DE37E-A427-496B-BB1A-D63C7294ED2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96" creationId="{5F409BD5-B6BB-431D-B18F-7F05EBDFBEF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97" creationId="{7D2F4E09-EB8E-4E6A-8B3F-E00A759294B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98" creationId="{69983B09-978B-4D9C-B2FB-6A0F11330C3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799" creationId="{539CBBC3-B95F-4423-8319-028347D5661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00" creationId="{C41D2AE3-84AC-442C-91FA-54B8ED6C6F5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01" creationId="{337DB006-9B8C-4F9C-B1DF-BC662EF3D66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02" creationId="{2CC9D516-7132-4CCA-BED4-1321F02F09C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03" creationId="{B60B8515-242E-4446-9F5E-C6940C2EFD5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04" creationId="{DDC2BB43-00FD-4FAB-A439-BCF3B1B8277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05" creationId="{61725B4C-B950-4D8C-B34B-3802FC36E0D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06" creationId="{9C74F566-8AB0-4294-B967-406B02EA7DE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07" creationId="{DB95E920-8C6E-44A6-9F7A-6E50C6905B1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08" creationId="{E6614F9E-7BFA-4688-ABDB-E20D64467D91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09" creationId="{390BD20D-6D3C-42F8-91F5-DC7193321BC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10" creationId="{9985AF5C-CF67-421A-8494-151E43FFA16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11" creationId="{0CB0002A-667E-4FEF-ADA5-8FAA4079F72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12" creationId="{C1FFF1AF-7A83-4217-AF76-B49BADB0C10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13" creationId="{43FE5BE1-129B-4E0C-B662-9E783C1319E1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14" creationId="{91E5179B-3580-4F1C-90CE-13817AAF13C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15" creationId="{1F8A522A-3EDA-4AEC-B19A-CA6F4726B84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16" creationId="{52C337BE-A300-461B-A8D0-0EF9D79EC0A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17" creationId="{C67A3AFA-6FED-4636-91F1-4E6C2957A59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18" creationId="{462D8AE3-8984-4037-BA7E-6FA66276774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19" creationId="{406CA97D-90D9-4476-8DC0-D7BC483495A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20" creationId="{4B50EBE6-36EF-435B-9222-C9E61F1B4C81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21" creationId="{F5F7C2CE-E117-4DE6-ADD6-E7F4F2BA318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22" creationId="{84C6B3C3-C1CA-46A1-BC9B-98F40DD91A1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23" creationId="{36DC52EA-8114-44DB-AD83-48E5B5A8826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24" creationId="{E51B1E43-55B3-439E-BA7F-93F76F12791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25" creationId="{634683C4-67CA-489B-9AF9-5207C7456C7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26" creationId="{00730C9F-FF6A-4E61-8C2B-56F6F87DA3D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27" creationId="{D7C21DAE-E335-46C5-936C-5B383D0D686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28" creationId="{2BBA5C8A-1257-4B11-9FB1-0520A1392BA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29" creationId="{16B0A26C-B718-408D-B93C-054A15A5220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30" creationId="{869C6D0A-AF60-4086-B17B-A659BF31A7B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31" creationId="{56918E4F-A1F8-4046-BD5B-8DF20BEF808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32" creationId="{89C96FD0-71BE-47DE-B607-E0D95881748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33" creationId="{27D14C65-D1F5-46E1-84C2-DE02BFC3C20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34" creationId="{41C67178-44FD-4B85-9893-8574E714A27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35" creationId="{9BC5B3CA-9489-4EB6-9565-C3674BF8823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36" creationId="{60F68D3A-456E-4BEE-84D7-40FB42A87F9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37" creationId="{99393911-98E7-4FFC-A912-A49346335B2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38" creationId="{18BF61D0-134D-4481-AF18-E17DAD47070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39" creationId="{3D3725A8-ABA7-4B29-8358-2185A7EC6F1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40" creationId="{94031B03-B018-4CB2-B940-B03E178EFA4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41" creationId="{24C0111A-4BC2-48C9-AA74-AE4C0FE9082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42" creationId="{FD9CCEC3-6378-429C-AA40-391336E70FD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43" creationId="{21D484EC-EE74-465B-9B1E-2842723BE72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44" creationId="{E00F6D6F-0A6C-4C1A-844B-94A3A9E8444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45" creationId="{A2840188-E414-4C2D-AD1E-E5A9F1AB4FD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46" creationId="{7C6DD72A-1ACF-49B0-9EB5-E2AAE5B0D8D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47" creationId="{2A2F6CDD-9978-4E22-94B9-565DCE0BA24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48" creationId="{4C49C2D0-9ACB-4E78-A274-A50E78D4277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49" creationId="{3D680E9B-A200-4C1F-A9F8-02A3EA27B83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50" creationId="{17C32971-12A4-4C02-864E-F8A4126F6D5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51" creationId="{C414813D-8A64-4A9E-80E2-819BC322071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52" creationId="{2580C461-76E0-4B55-AF7A-CED20618428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53" creationId="{5C276FB4-CF83-41FB-BA8B-9F3A7A4F594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54" creationId="{1E2BF552-A46A-455B-AAC7-D8F6401F818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55" creationId="{5E14FC5F-A233-410D-A171-15058217473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56" creationId="{DC82F407-956E-4345-9483-FB91937B912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57" creationId="{9E19973C-28A2-4F8F-BEB0-D980EB6BCAF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58" creationId="{3CDCD7BE-76D2-4581-BEDD-C07A6B87F62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59" creationId="{D7A47A3F-74A4-4CD5-81C2-BF605ECACE4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60" creationId="{AB794509-34AC-427A-95E5-2D559E4372E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61" creationId="{D40BA51E-5802-4237-AACD-B58AC02AF98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62" creationId="{7A1D71B9-AB73-48F0-878E-7202ED7038C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63" creationId="{D02D644C-C264-4B3C-B9EF-2F3D03C7F68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64" creationId="{23F5409C-033D-447C-B95E-DC30CA97BF3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65" creationId="{85F2FF2E-B047-4B0E-9758-7201D34EE70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66" creationId="{7342BCA5-5A27-4C7D-A67F-E01BF969543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67" creationId="{FDA6483A-3738-4C29-AC34-0A154A238F4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68" creationId="{D481F21B-0EF0-4F40-940E-E8E497B0588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69" creationId="{B9900C6E-3D8F-43C2-B737-F6438D951B4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70" creationId="{AA187274-851F-49B6-9C8A-4122A6E2B23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71" creationId="{796BF0CE-54C8-4E66-9381-7B0E2D659DE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72" creationId="{F40B91A5-0DDE-4B18-B961-C34F88C4A6E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73" creationId="{AEE62BD6-AEF0-4686-B5EA-B3762B77FCC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74" creationId="{394D1F12-17B6-41DC-A7B0-DB0E1BE1B21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75" creationId="{92644AE4-6C26-41D0-86CE-CD950158C3C1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76" creationId="{C3859F1D-2290-4C80-A384-8965360722E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77" creationId="{B4D02C04-E54C-4D46-B561-9E9A2E0E574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78" creationId="{123E237D-E18F-49E0-B634-D7F01062764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79" creationId="{55BDE399-9516-48C5-A614-F3EAF4DC902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80" creationId="{06A428B0-F279-432F-AE80-D59909948AA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81" creationId="{38292437-2C0C-4118-929B-4126CB2D2A8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82" creationId="{1E60B876-FC0C-4A3A-8117-36FE4DAAD78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83" creationId="{580393C8-C6BB-4C58-904C-7B6FA9FEE48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84" creationId="{89152397-B3C3-4953-B615-585C008046E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85" creationId="{6A264152-4762-45D5-BFF4-52719919F29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86" creationId="{DE02C0B4-694A-4AD2-AEFD-473FBDAE298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87" creationId="{4478C006-4E7D-4B4D-A2A7-00CC049A862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88" creationId="{C66C40CA-4602-4D15-BDEE-A4CB3003CBB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89" creationId="{99D815D2-9B94-43EC-BE96-9D87180A69F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90" creationId="{BE981C95-0593-428B-BD6F-5433905C34F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91" creationId="{5124DD28-93FC-4127-B723-F3F78D3CD9C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92" creationId="{CF0C002E-7935-49F0-AF5A-DD3C9565769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93" creationId="{1987FDC9-12C7-4EB1-B6EF-CDA220A74F6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94" creationId="{F961A2FB-6F2C-4941-836F-CA5A85C674B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95" creationId="{DEF27C37-2343-4384-BD00-83BD9F55558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96" creationId="{B6601147-CCD7-47C3-AF4E-045198ACB7B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97" creationId="{22932A6F-89B6-4119-8254-D45AD29F15D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98" creationId="{EF9889A4-A66E-4F12-9EFB-D70101F6420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899" creationId="{2B637D0D-379B-48E8-B8BF-C768E2E99E5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00" creationId="{C0DDCEFA-5BBD-4DFA-BFAE-5C92BC25C4B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01" creationId="{2D09B65C-839F-47ED-AC76-4EEA8CCBE06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02" creationId="{E4771B8C-9645-4BD7-9FBC-D628CE01AEC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03" creationId="{DBB52E80-BF73-4EEF-A6A1-4CC61B4BD16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04" creationId="{F0DAA663-5D99-4864-B22B-60CF76495751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05" creationId="{208ED999-B8A3-4B01-85F6-52A7D1FAAAA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06" creationId="{3731A23C-60EA-482A-9863-E935A40C6E9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07" creationId="{251AB1A4-DA2D-49C3-81B2-B0BE169ED6D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08" creationId="{323491A8-2500-47DB-9E52-EEA61E0430A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09" creationId="{FD67B992-B2E7-4199-89A4-6B3919237E2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10" creationId="{B1B1186B-137C-45B0-B98F-EBD146A0E05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11" creationId="{19A6276B-B05A-4307-8DFC-6A62A6E35C8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12" creationId="{1B7A8125-4123-445B-9C6F-F4347087F33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13" creationId="{0DC73945-07E1-4345-89C0-DB21180147B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14" creationId="{CC9E6C4B-C4F8-4F8A-942D-F54C50973E4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15" creationId="{8F3D7F64-0288-4C59-9525-11FAFED98FF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16" creationId="{F324D581-0A02-42A5-A01C-47EDB06C501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17" creationId="{B59A2872-14F0-44C0-BD62-CFA548AAD83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18" creationId="{49184137-BC36-48FD-B4BB-FFD514BA681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19" creationId="{16DD598D-9376-407A-8082-AB8256BEEBB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20" creationId="{158B8B35-C4DD-471E-A9E2-900B9BF1608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21" creationId="{97C30E03-3B87-49A0-9864-124E3879B83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22" creationId="{AB0F0669-066E-402E-B0AA-B64209DDBAD1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23" creationId="{8B2F1208-A235-4E0A-AFEE-D011C0C6E41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24" creationId="{9780338C-23CF-445F-8970-5B856C11CA9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25" creationId="{388C199D-5E23-4BC8-B50F-E03867E5345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26" creationId="{218322F7-61BD-4471-8EAB-00B052CF2E4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27" creationId="{436BFC2C-F5DE-4A4C-875D-31921534539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28" creationId="{C8EE501C-EEF4-4D98-A20A-A1130810161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29" creationId="{DF72BF34-8F79-42DB-9B36-6A9661BB353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30" creationId="{3BD12A3E-9F71-41D8-AA0C-0B7CC31FB5B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31" creationId="{EA116757-BA59-422E-B510-3472CCD75BB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32" creationId="{5A878D5F-FC88-4EB0-8BC3-58DDD4877E7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33" creationId="{0CAC3038-A879-45E7-9AE4-2BCE057E42C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34" creationId="{108EE51E-62A5-4826-B016-C3025367EEE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35" creationId="{42C70AA7-BCA0-43E5-84D6-93B95772B7B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36" creationId="{B27626D6-8954-4019-A43F-FDAB295FD34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37" creationId="{AC1625D3-64AF-4E36-A825-4A6AF43D1CA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38" creationId="{DEE659B0-04D9-48E6-A3D8-CCEA8E0662D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39" creationId="{B180C9C6-1101-4C5F-B6F0-AFC61343304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40" creationId="{2F5AA961-055A-49DD-9B31-52B49AFDA98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41" creationId="{72F8B5E4-665A-4D95-8726-C70FC58304C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42" creationId="{9914EDE0-A022-4122-8932-EAEF6F60EAE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43" creationId="{B7871178-E288-4092-9228-8C5ECF110B3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44" creationId="{A8FFFFFF-17F5-400C-867A-B8BE2252220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45" creationId="{FC1BFD15-2975-42D4-AE0A-5FD5C213816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46" creationId="{C341EA55-C531-4F14-A395-F6E730126EF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47" creationId="{7E7DFEBE-3A95-4FB4-9A4C-BD6FFCBA640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48" creationId="{5459E0F6-5110-429D-9154-65CDD46367B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49" creationId="{25C9FE62-19A2-4D21-92A6-4DB927BFEE0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50" creationId="{2659458E-0555-4FC6-BD5B-F8F39541008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51" creationId="{6A9256D0-B2CD-445B-9994-A0EEF744128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52" creationId="{67F0C2AF-1113-4EA4-B995-32117ED9022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53" creationId="{CA8C2646-D728-4CD1-AD26-B238AEB75DB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54" creationId="{A6252874-41AE-46EC-A5EB-D9375744A99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55" creationId="{7B3C5092-9D58-42B4-AC84-695CEAEBC85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56" creationId="{C2598908-C193-44EA-A8BC-CBB66A1FBC6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57" creationId="{7CC619EB-FBA7-4EB6-9133-A4894A200FB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58" creationId="{585B8D90-B100-4701-A811-3E3DE06BD15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59" creationId="{7DEA8EDD-B346-45E9-8D06-DB9EF533D9F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60" creationId="{B0C67AAA-1264-4ECB-ABF4-E4597B1567B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61" creationId="{3838559A-83E2-428C-9421-F2380057C01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62" creationId="{856AD1B3-4AA1-4D91-AF93-1B0B810962C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63" creationId="{B3675E56-7A6D-41C4-A3F3-2DC5A19A949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64" creationId="{CD121D20-A81C-4C43-81BE-3765D31DA2B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65" creationId="{AD7EBA31-B7B8-4E48-8CF3-1D31A5F7164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66" creationId="{10037CE6-82BF-4AA4-8D9B-CE0B0821CD1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67" creationId="{5A390F06-5D12-4AE9-B128-DB62AB51A24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68" creationId="{AD205866-371E-4671-B602-27D53FA60C2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69" creationId="{4796CD1B-EA3F-4FFB-8EBB-382C5FC5456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70" creationId="{158A5504-5C4A-4590-A36C-A1D1FFC1976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71" creationId="{D7A48FFD-14F4-4725-A0AE-44D9FF4617D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72" creationId="{6D4744E6-EEDA-44A1-80D4-A955711F00C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73" creationId="{CD97C224-70E8-49FC-9323-EAEC160D25D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74" creationId="{2343D340-8663-4A63-ADE8-39017BDB5DC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75" creationId="{4A449296-A7EF-45FD-A6AE-5E758CC06EF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76" creationId="{98D820A5-45B5-4AAB-818E-39E67A1E31D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77" creationId="{E528A10F-4DBB-400F-A432-2985DE4D8C3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78" creationId="{D11CCD35-D930-4A1F-A428-125A6799F34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79" creationId="{82CBC94A-D976-413A-9370-D260CE26EA7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80" creationId="{F4A6DBBD-EE4C-4716-BFEE-BE573FC5E86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81" creationId="{A273A81D-A33A-43C5-BD59-B269910BECF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82" creationId="{23B72DF4-4FC3-4F91-91C4-2B08C9DAA50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83" creationId="{3C033305-B29C-407B-BD47-4A70E7EF37D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84" creationId="{655DEAE6-6C6A-447E-8558-682728149C6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85" creationId="{6C8D4533-728A-40E7-8530-6D94926084A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86" creationId="{02F55B1A-FEF1-4536-B58F-9C37E615F631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87" creationId="{70C00802-1E0F-4E4B-874B-D3E32040C24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88" creationId="{323286EE-6B10-41F9-8E82-5561310851C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89" creationId="{16214ACE-5BAA-43AE-B2A4-D78EC724637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90" creationId="{23CF9B1C-B21E-42F8-8AB4-10521318453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91" creationId="{C47AC0FF-96C6-49FE-98EA-2DC288D537F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92" creationId="{FEB6E423-F599-41E4-9647-515B22E0016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93" creationId="{DF639299-B467-4F0A-BAAD-7BB2079F5AB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94" creationId="{B2AE3C35-59C7-420E-AE08-3D8FA5C9F7E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95" creationId="{C1B68148-1C6B-4C56-92C7-D58AFD69EF0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96" creationId="{A2C9CADD-7A9E-4009-98A6-A7CBA77EEE5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97" creationId="{3A5D44C8-0B88-4386-8682-76C6B0640EA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98" creationId="{BFF48262-26A9-421A-8C50-488E3E2FA35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3999" creationId="{BDBE3F73-EBC8-47EC-B481-6D85632778A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00" creationId="{FFEA58BC-0484-40E6-8DFD-7B4D6C3FD0A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01" creationId="{2709B669-D9E8-489E-BF56-DD5B6635A1F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02" creationId="{B0503346-DEF1-4DAF-8ED2-61C569F6E58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03" creationId="{F1B6EDA3-2E6E-447B-8AA5-A389FEA264B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04" creationId="{7E2EFBBF-0F66-4444-A844-37BEAB19984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05" creationId="{9061FC77-2A1C-4E57-BC0D-99F72F85478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06" creationId="{F63BBCA7-4C64-4741-BAF1-6DF02CF1864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07" creationId="{9646077B-9EC9-4E6B-9250-734AEC47D35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08" creationId="{AEDD316D-7E02-4641-9B0A-F08670138B21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09" creationId="{CDA11D7D-922C-4F1D-9777-3DC3FE346A8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10" creationId="{407E6C33-B29D-498D-A3B5-B57A77395E8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11" creationId="{F47964C9-2660-4FD0-96C7-713B36C76D1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12" creationId="{2F85AC73-4529-4FB2-878B-22774986228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13" creationId="{1114EF83-6A72-4219-8E5D-E7C5F970A75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14" creationId="{6026F210-90E8-48F2-AF83-F72012681E21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15" creationId="{908C3784-A9B5-4FB6-82B3-F2837D07E4D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16" creationId="{BE767DB8-3BD7-4ACE-90CF-DFA96E02958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17" creationId="{33676873-F2D7-4AD5-A79D-1B20B51EE03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18" creationId="{37C72F5C-4EA6-4875-8DFC-4BABE592046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19" creationId="{45670B3B-64F6-4A84-BA90-B2B037353B8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20" creationId="{4EEC0292-937D-4B5E-95B5-83E3014F52C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21" creationId="{C280D513-49D8-4859-9C97-EFDDC6B210B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22" creationId="{B78D254C-2E65-49CE-B7CF-341E28454FC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23" creationId="{560C3F71-BD55-4C73-B2FC-B90421D3D83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24" creationId="{13EE7F66-CFAE-426E-B83C-0132BC179E5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25" creationId="{9A3686C5-96DC-4C6E-AC02-6420D07484D1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26" creationId="{C717D0D5-6A21-4EE5-A31C-B0B74461F05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27" creationId="{FEB707B5-518E-45F0-BBE0-E0F8548B2B9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28" creationId="{D841E39D-C1D1-44F5-B9BB-A2FFDEDB007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29" creationId="{EF0EB696-654B-4977-B77A-D86B11C8598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30" creationId="{E14E8C5D-E259-4BFF-B084-86104E91A1D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31" creationId="{4C217717-D21C-410A-9173-EBDFF52C3BE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32" creationId="{08276159-3166-4B3E-84B1-770F80C0321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33" creationId="{F41E5C0B-98C7-4415-A889-DDC6DCD0C75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34" creationId="{1A4118A6-95F1-49B9-9775-1D02D120332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35" creationId="{72EDBD40-EFC0-4D5B-B676-583B09F7566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36" creationId="{702FAA6F-DB6E-466E-B2B8-E7B200AEAE6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37" creationId="{D9749F8A-60E9-404F-9AD1-643BB1A4A4E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38" creationId="{24D102E4-7E4D-42B8-BBBD-70C95A185D0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39" creationId="{E842D84B-6F85-42AF-B0CC-07E9ED744B7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40" creationId="{E6340A77-914D-42A7-A78A-40644B018A5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41" creationId="{5CB69E8B-6913-4CAD-83D8-9B5D9AEF62B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42" creationId="{400334C7-A342-454F-BB32-EF02C2BE7B6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43" creationId="{AF924F90-66D5-4412-8FA7-06D2D8DFB2B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44" creationId="{839DF998-44F5-4C49-ACCD-2A5DC01CA46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45" creationId="{BF7D481C-56BB-4235-9636-93CCB4CFC6F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46" creationId="{9E1D0EA2-CB5C-4F90-B2D2-77A549351C6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47" creationId="{8FE82BDA-892C-4965-9753-9CA63FC2971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48" creationId="{622BD610-FC96-4C9D-9957-9540DDBB0A6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49" creationId="{64942DAF-15E8-4FC1-9190-DD1A31D88EE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50" creationId="{5E15AA59-95E4-42BE-AD36-F500AD41C88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51" creationId="{B6AF2767-3FE1-4AC7-9C4C-038CAE329FE1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52" creationId="{C5169958-0774-42FF-9DA8-8E578CFF902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53" creationId="{6518CF6C-2841-43A7-A7B5-3EC9185181F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54" creationId="{DD549445-E9DC-43D9-A340-37B129D402D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55" creationId="{A98933BD-18FD-49EF-9A68-3AB96CD62EE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56" creationId="{D0B21A1E-3595-4770-AE29-1444B5BE3F5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57" creationId="{7F1EF51E-CE40-4568-9588-72497070223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58" creationId="{40E5F9D4-94DB-4300-942B-94B58498AED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59" creationId="{674ACE45-736C-4968-A1D2-28BDA51B9391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60" creationId="{723C04A5-F4B5-47B6-A005-966E9F6D90A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61" creationId="{BCA5EDE4-6ADA-4CFB-8F86-25475158DEF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62" creationId="{749EACA1-4109-4A0C-9F64-6874FC8F092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63" creationId="{EE68D675-9E60-42F5-B060-1BBE8E095BC1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64" creationId="{8BB8401D-CE84-4B77-B721-134DD59295B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65" creationId="{629DC25E-FE7B-4B6F-BFE4-3F1609E6209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66" creationId="{FDEA0F99-D3A3-4053-ABF6-91BC70CBF8A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67" creationId="{93CAF6F4-9ACD-4BD6-97FC-17A669336D9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68" creationId="{2332C844-0F1E-4179-8BB4-DDD29A90922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69" creationId="{AC839250-6036-4064-B655-AE9EB9B302C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70" creationId="{DFB89189-A62A-4378-9BD6-E00CD948874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71" creationId="{B381A730-3202-4679-9ED0-82577AAD357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72" creationId="{40039D31-1134-4C19-B57C-2C0E47D0258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73" creationId="{8D49DEDE-5484-4469-A782-C7C9DA57BB7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74" creationId="{95374BB5-7CBE-40AD-9DAC-EEA530ABF43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75" creationId="{718C6C1D-AA87-4125-9013-DAD9A1D2A28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76" creationId="{F74BE335-F05E-489D-9CD6-5342AB64BA2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77" creationId="{C862681F-5415-4B6D-968A-8E11A0CB9BC1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78" creationId="{1E8EC276-EA9D-4381-B669-9E0E82FC92C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79" creationId="{CE9F1A06-D86F-4CD3-8123-E975E8C2E46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80" creationId="{4B5EE235-6AD1-47F1-B308-BD280EE8DA7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81" creationId="{95135F44-3FC2-479F-A167-5BEC07287B91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82" creationId="{07F1E649-990D-4F18-8C88-DC720A8CDEC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83" creationId="{B7CBD342-32CB-416F-BEA7-69EFD2EF2BE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84" creationId="{9BFEF0DC-6920-4804-AA4D-BD649F18E70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85" creationId="{50E57DCE-7E91-46B7-9D21-A2942E1706E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86" creationId="{7CE0570F-2ADA-4233-BEED-62C7FBE6097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87" creationId="{F6803A4F-B67A-4F31-9647-BEC312FE280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88" creationId="{F17CD423-98FB-4522-9BD0-6CCBF30D561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89" creationId="{40FF3D24-45A7-4D47-87A7-5B6D244F8DF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90" creationId="{6023370B-8C16-489B-9292-D97FB0CED88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91" creationId="{36E32BA4-C323-423B-A0F5-9DB1EFCD722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92" creationId="{5F56544C-4E16-433B-A6A4-2B1F006A4A5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93" creationId="{9CBD5382-F4CB-4B0F-9D90-022F669A023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94" creationId="{5DE7F13D-4A01-4522-B562-5C9CCE5F3D9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95" creationId="{10879481-B411-43F5-96D5-88D90E9780D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96" creationId="{7581CC0B-224B-4B8E-A6B9-520663E8FFD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97" creationId="{CADDA4A3-1E21-4C1B-88D1-23B2057BA8C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98" creationId="{3FDC034E-00CC-4298-A5A8-6457C91AC38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099" creationId="{32164A97-47D3-4200-8C98-97907D6201A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00" creationId="{04A2723A-8110-423C-A568-569C6A2D083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01" creationId="{7289B611-FE4E-48B6-AB19-73417B76EE3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02" creationId="{A14CC05B-7469-40DA-9A4D-EB4E35348AC1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03" creationId="{FAC51BA4-982B-45D3-B64A-78346D6C762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04" creationId="{D70E736F-682C-4977-9EE1-7B8D8F7D550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05" creationId="{A7919276-98D0-4223-947E-63E46B3D388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06" creationId="{B48593EA-BD97-40EA-9804-2E701997BDB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07" creationId="{620BBDB9-6FBA-4401-BA14-C5DF2EB3C25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08" creationId="{46E75F98-E88D-4EE0-94F3-26D7280D9C7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09" creationId="{C9B4BFBD-A84F-4E85-9CD5-0714FCD403B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10" creationId="{682A2380-95AB-483F-ACF3-90D29BA30B9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11" creationId="{81323EDA-F990-44E2-AFD4-40FD5DE5247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12" creationId="{7FD5BE10-B986-45FB-97BF-9C6D6FF6458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13" creationId="{FFC5F7BD-33D4-4438-A3E3-6659E5C77F3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14" creationId="{7FD29372-847B-4963-8A55-995823A6184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15" creationId="{9B0861F4-BB9F-4DE2-897B-112CCD979A4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16" creationId="{A75448BF-1B23-46A8-9C84-A1016DF89D1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17" creationId="{B2F8A776-9F3E-43C3-8AA2-980541AE5A8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18" creationId="{90A73C9A-CC72-4C6B-97DD-1F9AE8CEE1E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19" creationId="{750DAA78-B68A-41CF-9862-C531876C984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20" creationId="{5E8FA931-0D2A-40DF-8ACF-9E938109BDE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21" creationId="{ED0A959E-09A2-404C-884C-DBE7D083B6E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22" creationId="{585771FE-38AC-4A27-8B49-A4A764164B8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23" creationId="{2628BF53-5740-43B6-B077-FBBBD4C4154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24" creationId="{B648F8A3-470E-482C-8AD4-6079FC9A6A5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25" creationId="{31C2EC3B-6712-4A48-B776-9C8B0F87687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26" creationId="{D76C8538-7C4C-4FE5-9086-15B06DF9A2E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27" creationId="{938F43A6-8A07-4CC7-AD13-3311ADFD18F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28" creationId="{2CD81D67-A784-44B5-879C-DDCD8DF3496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29" creationId="{127EAC6E-80B6-449C-8BFE-3E87FBDE08E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30" creationId="{7DE41CFC-D88D-4567-8421-B00E317AA1D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31" creationId="{A973D99C-5BDC-4DBD-B41C-5141A9D0EBA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32" creationId="{0811CBC4-7267-4D9E-9E93-BA7042D0F14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33" creationId="{D06FD5CC-5B8E-4758-A255-7884B4327D3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34" creationId="{BC876B24-7F96-4CD1-9574-D4054A3B271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35" creationId="{E10E9756-E224-4ED0-BC30-C181807AA9F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36" creationId="{5A051BF5-C1BB-46E1-BBA5-8D094EF8FD8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37" creationId="{27BFBDC1-8AAE-4FF4-B7B6-B843389732E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38" creationId="{28300D57-BE47-43AC-B2AC-5D3E5DF9C09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39" creationId="{BD7E586A-B239-4047-BD0A-A259E5FD233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40" creationId="{2BD6FC02-4FB6-421E-9267-41EBCD60E2B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41" creationId="{4F80B111-2EF8-4DE9-BE0B-63EF836A8BC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42" creationId="{DEA72776-5EE8-43E1-AC66-9A0E642496E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43" creationId="{AFE2DFBA-68C3-4B36-8ED0-DC7F1517514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44" creationId="{AAA60052-5F2D-4058-ACD7-4D76E2BBC53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45" creationId="{3BC9D8DB-8691-417B-B257-08188A838A4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46" creationId="{63B35FF1-E02F-416E-9D5D-B9A47867F52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47" creationId="{0ED9D3D4-3A98-4910-ACC8-30B193B5889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48" creationId="{97BB7D3E-59B3-47C6-B7F8-02911135405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49" creationId="{6D275867-C9E4-4E67-9FA3-B88B01BFBD9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50" creationId="{8952592B-A113-40D3-9BC3-1BB6B242E2B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51" creationId="{CB66A2C9-FBC2-478C-A434-02C7C745F06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52" creationId="{D9946393-07D1-4381-B69B-D8399D5C21A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53" creationId="{26099E25-C6B7-4C6D-917E-6A31361D09C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54" creationId="{639789BC-6EC3-45D2-8C0E-20DA456106C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55" creationId="{FBECD83A-42EA-427B-974E-141682564A8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56" creationId="{89153464-2278-4B5F-9374-86A496B40F1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57" creationId="{07B23BC4-1DA3-4FEC-AB10-5FC8851BEC9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58" creationId="{23B5DA1D-4E49-4DAC-AC6E-8B548AE9E85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59" creationId="{25FB79D5-A746-4FB3-B3BD-B8FFF130FA2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60" creationId="{83271C2E-4CB2-47B3-A59C-0887C564C9D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61" creationId="{2676C800-3B76-4EF8-8E66-857C9FB668B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62" creationId="{E7B1603F-F787-4C06-B76D-86069580E5C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63" creationId="{5CCFC087-F636-4335-BD04-C6E85FAEAB7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64" creationId="{DD4C86D0-81A7-42D2-888A-0F3DBF6922E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65" creationId="{DF6FADBC-3A67-4EE4-87A6-C77B04FCC7E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66" creationId="{224A8F4E-8504-4C22-B285-004E4211393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67" creationId="{F0187F94-84BA-4BC2-BFC2-CF7852C7F56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68" creationId="{7AD1F62F-62F5-4CDF-826E-963DAB6A033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69" creationId="{25887C58-C5DB-40C6-883D-1F6C2B9CFBF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70" creationId="{CFE28B5B-6F30-4590-AB81-6E839237341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71" creationId="{D7D93ED4-3F95-4413-BF4E-5F45F422F3C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72" creationId="{BC44F0E2-9292-41EA-8A09-DAC5C2DAEC2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73" creationId="{1A101E98-CB2F-43BA-A3E8-E2A1E6307F7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74" creationId="{D623C14D-66BA-4D47-B5F9-EC128E76F4B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75" creationId="{6ED20920-631F-450E-8E14-3D63BAAC7F0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76" creationId="{9BB77D54-23DB-4AA4-843D-AE412E668C7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77" creationId="{9CB8EF47-6CDD-4874-BB6D-71F2BBAE07B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78" creationId="{AEC52BE7-3385-4E47-BC5F-6E952A66DC2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79" creationId="{96FD5789-8265-4577-A8BC-09FD0E34F1E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80" creationId="{5071665F-8878-448B-8224-DDB05F673D1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81" creationId="{0C2F7FCA-0CCC-4642-BDF5-15660642998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82" creationId="{DD158B2C-056D-4AAF-B7F3-7F2A7B0B9DB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83" creationId="{A67B14F1-B686-4F60-8890-0BD7FCBB44C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84" creationId="{E0688F75-985A-4274-8D8B-B00EEF84CB5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85" creationId="{8F7A7C50-382E-4DCD-9C96-A16D1A3F570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86" creationId="{A9521143-017F-4199-B13F-7C1ACE0C500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87" creationId="{90163046-FC9D-4058-8152-DAAD553BC20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88" creationId="{48CAB4CA-DC20-4AB9-BCC6-776C40AF773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89" creationId="{5E01EBEF-2CD8-44D3-9A2E-F7538F74A9A1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90" creationId="{30E17185-B865-4D9B-8FF6-F5356A7B2F5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91" creationId="{65547276-7AB6-42CE-BC9C-E8BC3300C62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92" creationId="{241CA28F-D4F8-4034-9038-7F5C3620681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93" creationId="{51C7F09D-41C9-4C71-A06B-08A15642009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94" creationId="{9056D59A-5D24-4AB2-82A2-9A4A639A5D5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95" creationId="{1F9DF63D-9F8A-444B-BFB5-FB12E02D982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96" creationId="{3939CAE6-24C7-468D-B92C-4F48D564750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97" creationId="{0BA4E001-9EAB-440F-9805-C58303740E3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98" creationId="{6C1308B1-FE3D-4A1C-B1C3-BABD98813AC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199" creationId="{83DA547C-AF27-4374-BBA9-DAF09BA4D6E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00" creationId="{F0172E0E-BDFC-4F49-9AE8-89D2F3C7B35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01" creationId="{6FB6FC40-0C0E-4F14-9D16-CCED88575AA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02" creationId="{C925D82F-A809-457B-A9CE-5985E8E1866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03" creationId="{A7EC8FCC-36A8-4A87-9A34-BFBAE4A57F5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04" creationId="{47467B3D-D71D-49B1-9D27-2CAD3376076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05" creationId="{28A6745C-9D8F-4A8D-BF21-58DD8EF0989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06" creationId="{1B190FA5-9A08-4622-91FC-F9EB013813B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07" creationId="{BA1A8183-A568-4459-BFCA-BF7C3472668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08" creationId="{2822D85C-0FBD-467F-8FD6-56E611DB02D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09" creationId="{60188D9F-CECB-4C6E-B65E-9632AE0E3ED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10" creationId="{CCD7CD0B-23BF-4BE5-8F2E-DC4826FFA39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11" creationId="{5019E9AA-E4A1-4880-BCC1-A8DD2A0DB96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12" creationId="{553A449E-99D4-40D3-A588-0023B90C0E92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13" creationId="{D73575B2-9CD8-41A7-AE93-92D9480FA19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14" creationId="{46B5BFDD-B711-46EC-B049-37D2247E943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15" creationId="{FE3C7C56-E30E-4D7A-A6C6-CD85923140E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16" creationId="{AA5726A0-F583-4E63-B776-CA64D7093321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17" creationId="{23EA7F1C-3C4D-4D28-9895-0C3D0456995F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18" creationId="{37C3A7C0-2BCC-4BBE-98A4-90C2CCA460B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19" creationId="{EFCA6AC9-732E-4C14-B97A-5B9D4FF7940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20" creationId="{7AEBA96C-DEE1-469F-A12C-E7C59BF2941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21" creationId="{5AB969ED-9311-4932-8B5C-5117F8A28D1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22" creationId="{ECF6D9E6-7D5E-4346-A39C-62F9DD1DA4C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23" creationId="{20281AB7-34B4-4BF0-BC0A-A76F024A10A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24" creationId="{B620E67C-4815-449A-B37B-E93BB2F50040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25" creationId="{F4211594-C2E2-4ED0-8C60-90EB6A0B987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26" creationId="{4D1BC47F-0D52-4876-8D28-BAFCF1749CB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27" creationId="{DAB66121-0B5D-4601-AB68-52B114523049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28" creationId="{1A111CAF-19AD-4D72-8C20-53EA6CA5210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29" creationId="{EAE3A882-B53C-45E7-AD2E-E817E00D76B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30" creationId="{96F9E150-C6AB-4C71-ACF3-29338762DA3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31" creationId="{DD890091-A07C-4985-9821-2C5EC15B23B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32" creationId="{728A8D53-76A9-4EE7-B72D-AC1753E4778B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33" creationId="{AB28DE81-976A-4462-94E1-02A99B39F3ED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34" creationId="{32193D0E-FF94-44D0-9F2C-42B85A37C1F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35" creationId="{C6A4DCA7-27FD-474F-B8D3-A1C57EF2540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36" creationId="{85F9AD69-22A9-401A-A287-6E6AD9FCD0D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37" creationId="{2C586A2C-9FAE-4ADF-8635-4F8A44705503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38" creationId="{8ADE77B5-8AC3-46BE-9D4B-2CFAB3B7F754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39" creationId="{3963149F-B6D4-4D35-A3E1-3B5985D3F917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40" creationId="{91ABD6C5-8899-4144-AF6E-BC3FCA195EF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41" creationId="{D71ABBB4-5439-4722-A8B4-D383352DCCD5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42" creationId="{C810E91C-B639-434E-A2F3-7E11DA1DFA91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43" creationId="{F7F2AB22-20CD-4D92-9B49-3FAF031BC50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44" creationId="{FB6BA07E-A197-4BB3-A3D5-F5AF5FB1FBB8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45" creationId="{F553E0E1-5AAA-4863-8300-15BB7C51C33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46" creationId="{3691ACF6-B733-457E-AE7F-080EAE30220C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47" creationId="{9D16C211-3527-43E7-8186-881D7ED233BE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48" creationId="{957683C2-9512-4832-AB97-8A77D66D5A16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49" creationId="{9C547780-C62D-4E0E-BAE7-9F148FAFDE0A}"/>
          </ac:spMkLst>
        </pc:spChg>
        <pc:spChg chg="mod">
          <ac:chgData name="GUY Margaux" userId="e01a3446-2140-426a-aa3c-4bc15b164290" providerId="ADAL" clId="{7AFC4CB2-11F9-4322-A78D-542613F9A735}" dt="2024-07-16T13:48:33.614" v="83" actId="2711"/>
          <ac:spMkLst>
            <pc:docMk/>
            <pc:sldMk cId="2608804224" sldId="322"/>
            <ac:spMk id="4250" creationId="{114DBE5E-A7B8-4A56-96FB-869EE828E87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52" creationId="{ACFBBDBE-F6EA-4E03-9F57-E7401A64D1E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53" creationId="{6F7FED41-9C35-4F62-A426-BE283113D2C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54" creationId="{7B1E65DD-F479-4549-BFB0-ACA107C68C7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55" creationId="{AD2B32A9-27B0-4E3A-9786-C6071DE23F4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56" creationId="{35E6E8FA-63A0-4B8F-AD17-4AB4D838D8B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57" creationId="{388019D9-CCCC-4260-8479-8564C282697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58" creationId="{A5FAD0CD-9280-46D0-858C-BAB8AFE3C99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59" creationId="{42C858F7-EF51-42A2-A21F-ECAAE14D6B3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60" creationId="{3471F196-2DD6-46D1-8570-9FE4A15E604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61" creationId="{BD89A878-FF18-412E-8C96-3304EA08FFD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62" creationId="{8D23E93A-963E-4E9E-AABB-63D79CF9B20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63" creationId="{B1999C99-D42C-48F8-84CE-D7F0B064E31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64" creationId="{3753C2FE-E60B-4691-AE04-D29CE75FEE6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65" creationId="{42A8F51F-8515-4282-AF20-46AA274F284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66" creationId="{092AA28F-8F62-4AF7-803D-5A2191FA679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67" creationId="{CCF31223-4131-43EB-8EAB-3C53E3913B5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68" creationId="{A31EF114-18F4-4369-8A40-07B1951377E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69" creationId="{2CC0989E-A85F-47E9-9B74-B232D9EB57F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70" creationId="{8CB4ADE7-3E63-475E-8629-71B6DEEFAEC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71" creationId="{E3162480-931C-4BEE-8817-982DEF7F5A4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72" creationId="{299FDAC5-442A-44CE-BF18-A6817775227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73" creationId="{CFC1C691-C0EC-4F62-AB97-8E069AD08BD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74" creationId="{2D82071E-6B37-43F0-AE24-460224F93EC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75" creationId="{00F11AB2-6C4C-4145-8D48-508E143D23A1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76" creationId="{2AC41321-3D9B-45CC-BFE1-E9106A598B0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77" creationId="{29D79F25-C7DD-48E7-B65D-BB72DE88C45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78" creationId="{8EAD969A-9D9A-45D2-AB5B-0D88F2A8C89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79" creationId="{28EF8866-3745-4285-821C-5406F873452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80" creationId="{F1C3BD9B-2699-4E9A-81C9-1DB49C4E733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81" creationId="{4BA5D961-8541-478F-A82E-38A7D9E9C89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82" creationId="{484217DF-4BFB-497C-B5DE-2EF86832FE61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83" creationId="{3431C603-613E-4AE9-921F-914D137A4FC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84" creationId="{49CA1254-6367-47F7-A661-C3045913944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85" creationId="{001C3002-729F-4825-AECB-0B3A3BE7193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86" creationId="{4DC55160-224C-4631-8B89-C785A2CC395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87" creationId="{DC7B9CD0-D514-41C9-A4F6-9505771BE25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88" creationId="{EB653467-979E-4C0B-897A-D8A6A8805F5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89" creationId="{2D5D65AD-AD73-4019-A2E1-709E81B2FB9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90" creationId="{2CA46689-8E30-4C7D-A62E-2E298B69B801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91" creationId="{87AC544A-D520-46AC-AD74-EA2D4C0AC45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92" creationId="{9DB9D8C0-0A1F-4991-9E53-A2AB3C37AE1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93" creationId="{5B7FA690-0F6C-4BD0-B1EE-ED06D2D9440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94" creationId="{5B07B76F-7893-4544-9185-06D38F25BCA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95" creationId="{358BE823-B38B-49CB-8758-35233C0A7CA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96" creationId="{454D82C2-A945-411A-B9A1-B6FC4002EC1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97" creationId="{F6AEDE61-C247-4F0E-8CEB-893F378F331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98" creationId="{C2C29662-7D88-4D64-AB09-481C79D2602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299" creationId="{44623C9F-FB88-4082-B48B-A12F3595B10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00" creationId="{3D4FBD7C-5785-40B0-A184-33EE1D8A3A1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01" creationId="{63927F96-2216-4C6E-A4C2-E7B83DDE298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02" creationId="{0F91ACD9-0D60-4EBE-9D0C-9430BFF019B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03" creationId="{E5CB40D0-9B7C-42C5-B538-61549EAFE34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04" creationId="{354E2B0F-2B33-4E84-8DEA-1219F99030D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05" creationId="{13E4D99E-5A21-4117-949B-2BE96B9E7C6F}"/>
          </ac:spMkLst>
        </pc:spChg>
        <pc:spChg chg="mod">
          <ac:chgData name="GUY Margaux" userId="e01a3446-2140-426a-aa3c-4bc15b164290" providerId="ADAL" clId="{7AFC4CB2-11F9-4322-A78D-542613F9A735}" dt="2024-07-16T13:58:38.001" v="126" actId="14100"/>
          <ac:spMkLst>
            <pc:docMk/>
            <pc:sldMk cId="2608804224" sldId="322"/>
            <ac:spMk id="4306" creationId="{3F42C7A8-CA4D-4993-8F23-68A7B471213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07" creationId="{4D5CF53B-1333-41B7-BDE1-DC9E82581BF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08" creationId="{C82402DC-C278-4C49-9929-1B539DF9E87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09" creationId="{CC5B4780-203B-4D35-A856-4603D1A699F0}"/>
          </ac:spMkLst>
        </pc:spChg>
        <pc:spChg chg="mod">
          <ac:chgData name="GUY Margaux" userId="e01a3446-2140-426a-aa3c-4bc15b164290" providerId="ADAL" clId="{7AFC4CB2-11F9-4322-A78D-542613F9A735}" dt="2024-07-16T13:57:54.861" v="108" actId="403"/>
          <ac:spMkLst>
            <pc:docMk/>
            <pc:sldMk cId="2608804224" sldId="322"/>
            <ac:spMk id="4310" creationId="{E9A93D6D-83EE-43BF-99A2-391FA9D1EF6F}"/>
          </ac:spMkLst>
        </pc:spChg>
        <pc:spChg chg="mod">
          <ac:chgData name="GUY Margaux" userId="e01a3446-2140-426a-aa3c-4bc15b164290" providerId="ADAL" clId="{7AFC4CB2-11F9-4322-A78D-542613F9A735}" dt="2024-07-16T13:57:54.861" v="108" actId="403"/>
          <ac:spMkLst>
            <pc:docMk/>
            <pc:sldMk cId="2608804224" sldId="322"/>
            <ac:spMk id="4311" creationId="{22D81C5A-4A87-48A6-B9CC-600F845D5A9F}"/>
          </ac:spMkLst>
        </pc:spChg>
        <pc:spChg chg="mod">
          <ac:chgData name="GUY Margaux" userId="e01a3446-2140-426a-aa3c-4bc15b164290" providerId="ADAL" clId="{7AFC4CB2-11F9-4322-A78D-542613F9A735}" dt="2024-07-16T13:57:54.861" v="108" actId="403"/>
          <ac:spMkLst>
            <pc:docMk/>
            <pc:sldMk cId="2608804224" sldId="322"/>
            <ac:spMk id="4312" creationId="{3A807188-AACD-48D9-B836-CFBD31A9E128}"/>
          </ac:spMkLst>
        </pc:spChg>
        <pc:spChg chg="mod">
          <ac:chgData name="GUY Margaux" userId="e01a3446-2140-426a-aa3c-4bc15b164290" providerId="ADAL" clId="{7AFC4CB2-11F9-4322-A78D-542613F9A735}" dt="2024-07-16T13:57:54.861" v="108" actId="403"/>
          <ac:spMkLst>
            <pc:docMk/>
            <pc:sldMk cId="2608804224" sldId="322"/>
            <ac:spMk id="4313" creationId="{DA6AE683-3FF3-4B07-AE27-B4F33B531FF4}"/>
          </ac:spMkLst>
        </pc:spChg>
        <pc:spChg chg="mod">
          <ac:chgData name="GUY Margaux" userId="e01a3446-2140-426a-aa3c-4bc15b164290" providerId="ADAL" clId="{7AFC4CB2-11F9-4322-A78D-542613F9A735}" dt="2024-07-16T13:58:11.751" v="117" actId="1035"/>
          <ac:spMkLst>
            <pc:docMk/>
            <pc:sldMk cId="2608804224" sldId="322"/>
            <ac:spMk id="4314" creationId="{4BA90BC4-2351-4632-BD23-9ACD990EDBED}"/>
          </ac:spMkLst>
        </pc:spChg>
        <pc:spChg chg="mod">
          <ac:chgData name="GUY Margaux" userId="e01a3446-2140-426a-aa3c-4bc15b164290" providerId="ADAL" clId="{7AFC4CB2-11F9-4322-A78D-542613F9A735}" dt="2024-07-16T13:57:54.861" v="108" actId="403"/>
          <ac:spMkLst>
            <pc:docMk/>
            <pc:sldMk cId="2608804224" sldId="322"/>
            <ac:spMk id="4315" creationId="{B918D354-7A88-441E-BC79-FFE0975CEF5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16" creationId="{227B1B30-FACA-48DB-853C-7A0DBA5980A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17" creationId="{B88D7DE7-AB5C-47D0-B144-F5DA812C8069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18" creationId="{532AE12B-1F1E-40AF-A36E-1C0BE2B9514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19" creationId="{92A0507B-3B89-4B72-9287-33443C466FE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20" creationId="{1161FE70-C6E8-4272-A605-CDAFC25FEC4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21" creationId="{A4A70D1C-933E-49D8-8AA4-FF184454C05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22" creationId="{EEC5D7EB-BB14-43C8-B56D-45F69B74380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23" creationId="{405FD1AD-3120-42BD-B5B3-5056A352C04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24" creationId="{2B7F302E-52B6-441D-B521-87D9A3E03ED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25" creationId="{7AA436B1-D42C-491E-A82D-38F24B5989C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26" creationId="{1B332D29-7202-4E9A-BD2B-6392E316B55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27" creationId="{FDA02851-0940-4CFA-98AC-865981A1ADD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28" creationId="{4A62ED5C-C0BE-4648-B941-2B9BB57F465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29" creationId="{1D8025D7-C182-4705-8539-7668E24B322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30" creationId="{34746967-C06D-4C53-9D11-3BCB4D185A3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31" creationId="{0A97ED14-3CAA-4617-9760-D67DC2EF507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32" creationId="{D619FB7F-8810-4F70-B389-BDC4A788A29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33" creationId="{AB71FDC6-571C-42F2-AFDE-223EEC52498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34" creationId="{C0AC0FCD-B0CC-4C95-8E24-F91440058B1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35" creationId="{1556689A-01BA-4A82-97BA-A6287E95F21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36" creationId="{F45CA386-2F44-41AB-A008-2B4B5D67B2A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37" creationId="{F1A87FAA-75CB-4998-8369-1F5B9CE8A56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38" creationId="{7A7D5A74-BF7F-4097-861D-C4A408214D2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39" creationId="{421BA778-1F26-41C3-9EF4-21EEA859DCF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40" creationId="{230FF3D9-2BBA-4FF5-92A9-33C7DCB0AF2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41" creationId="{BB5DC5D3-4040-4989-8DC2-99206281B581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42" creationId="{BDDB2AE7-E97C-40C5-8DCB-681382EAE069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43" creationId="{78CCA738-5F81-4064-94AF-BF1880602BE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44" creationId="{41E3F273-FB56-452A-BFBC-A3F64BA9114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45" creationId="{F6203D1E-F3A9-4CE4-B433-36F2822E225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46" creationId="{023381FE-8468-45CE-A73E-AA94CC24A53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47" creationId="{D753E6DE-6B0F-469D-8D2E-3955316473E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48" creationId="{E99BAA65-036A-4D4E-B1D3-9AF36ADD255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49" creationId="{6F68A7DC-C524-46A3-B203-8862BB95C9E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50" creationId="{32545BFF-5717-4999-A204-BDD5B0DC248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51" creationId="{B1CBAC33-02C2-4A4C-B7F9-125DF688DAC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52" creationId="{D74ABC58-69CB-4054-BB0D-E738C7355519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53" creationId="{DE81D093-0A59-4CC6-9F40-A9F86254999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54" creationId="{666A209E-BCD5-4FB8-8449-FC5F1CFB06D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55" creationId="{D0987544-EEBE-4B2B-9039-1F75BF587C6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56" creationId="{25ECDB26-1651-4771-8378-FF21981711C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57" creationId="{1594AD9D-B995-4459-934C-97116923A6E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58" creationId="{DBBEB631-2EF2-4FA5-83E8-BD3C4F7A4F6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59" creationId="{244C3E35-0F45-40B6-9267-99922D72A17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60" creationId="{7E9AC7C5-EE3A-46B9-B180-649301C0903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61" creationId="{B7394605-DBD0-4841-866F-4F2309C6BC2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62" creationId="{974D75D4-DF94-4137-8334-BA9600171FF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63" creationId="{BDF74AFA-FDA2-45D3-A930-EADD777EEA81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64" creationId="{C8E467C8-6491-4F82-B1DB-8F73AAF00F5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65" creationId="{6FF538B8-7F0A-4942-B03F-E96FA1DCF58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66" creationId="{C12BA5E2-8095-4B5F-86B4-725B8442434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67" creationId="{ADDC8168-35F7-4B49-AEF7-CF3AAB2850D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68" creationId="{8B05ADAF-6C47-4A6B-9BBA-2918F395C4B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69" creationId="{7FB0253B-9525-4639-8BC1-84C27C845AA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70" creationId="{8A5D1102-7D7B-4394-9232-53FCE7CBDEC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71" creationId="{ABC44E80-E69F-43C1-8220-5AF3EF2C7D7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72" creationId="{2DAF4D57-5224-45C5-A419-626864F17BD9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73" creationId="{1ACC5D92-5355-4007-A9A8-8A332F6DC58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74" creationId="{D18FFD2C-7ECA-4AE1-910E-0BA5EEDF04F1}"/>
          </ac:spMkLst>
        </pc:spChg>
        <pc:spChg chg="mod">
          <ac:chgData name="GUY Margaux" userId="e01a3446-2140-426a-aa3c-4bc15b164290" providerId="ADAL" clId="{7AFC4CB2-11F9-4322-A78D-542613F9A735}" dt="2024-07-16T13:56:43.889" v="98" actId="403"/>
          <ac:spMkLst>
            <pc:docMk/>
            <pc:sldMk cId="2608804224" sldId="322"/>
            <ac:spMk id="4375" creationId="{2BD6F6CA-544B-403B-BBC3-647A7CEAA0F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76" creationId="{305E3170-8C1B-4F51-88C8-DB4C1724577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77" creationId="{8BDEBCBE-89A9-4129-A7F4-EB386DC22669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78" creationId="{72C2908C-2B2B-4A8C-B50E-AF2A263A56E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79" creationId="{53B99511-439E-4EF2-A4DC-0C210ACC28E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80" creationId="{6C79F596-E088-4328-BD9A-6DB816B7D95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81" creationId="{14970790-BB65-4BEA-9EEA-981429F24E0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82" creationId="{ECC4DEB2-99F9-4FE4-A41A-403647866DE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83" creationId="{14C8D958-9FF4-4B49-94DC-CE933AAFEF7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84" creationId="{8E7B3DEB-32A5-47BE-B959-997D8478B5F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85" creationId="{A7471F26-BA3B-4939-93A6-5D084911EBF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86" creationId="{27A952BA-A1CA-427A-A985-29390F955C3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87" creationId="{35582BF1-DC13-4271-9BCC-3AED07403CD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88" creationId="{A4884951-DD63-45A0-B845-B0A527125B0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89" creationId="{FA1C209F-7A7A-402F-8F93-CC1EA0F7D3A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90" creationId="{6B254389-40EB-4FEA-B442-92E0D5A6274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91" creationId="{858FDD6E-6F27-4183-994A-FDC89C62350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92" creationId="{FFABA2C9-0C98-416B-B5D6-36AC12A43F69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93" creationId="{AF102510-3214-4DAD-B370-7AB9064B3D0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94" creationId="{534902F0-0D75-45F3-BDE1-D1A613A4F85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95" creationId="{A2C371D1-C3DA-4816-B162-29F0AC9CCD11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96" creationId="{9031836A-62F1-4BA0-A5A5-668BDF7057B1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97" creationId="{5748F623-5232-444E-9A4E-D0A372C9DFE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98" creationId="{8E20798D-7A80-4D0E-80AD-99AFB8CA409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399" creationId="{0D1561AD-5863-4765-B92E-0C119217377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00" creationId="{2AF9A3EF-CDF7-4443-9AE9-7E523FFED8E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01" creationId="{D9EDFA8D-BD72-445E-A334-E798A8F1CD9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02" creationId="{5758BE37-1B2C-44A1-B87A-2BF556501AC1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03" creationId="{7864861F-6C2A-4E84-8BF9-8E8FB8AD422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04" creationId="{BF40EAFA-F598-4156-859E-B0CC874E0B2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05" creationId="{89178B2B-A8DF-4CFC-9450-F5FE1F69E53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06" creationId="{FCEDE512-4796-4AF2-80F2-F5605203FE0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07" creationId="{39999618-74EB-4F0F-AE2C-1DC8983C9C2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08" creationId="{A1E426BD-6A53-466B-AEF4-FE1970CB757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09" creationId="{2E5FC996-8BA3-40ED-818A-3C195114385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10" creationId="{618D373E-69C6-4D60-82D4-122805B4ED4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11" creationId="{B546B723-AC22-40C0-9E61-CCBA07CC729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12" creationId="{078E9848-CD93-412A-BC10-4D52013F420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13" creationId="{FC2BC01E-47F7-4CDB-81CA-AA4EEA5B7FC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14" creationId="{22157375-576A-41AF-B0DE-894FF0C319F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15" creationId="{0F235189-409B-48B1-9588-FADCB33BF32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16" creationId="{FE016004-9DDF-4473-AF1A-E99F57E53B3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17" creationId="{3F7C5B9E-D6F0-4772-A381-C42A3C07455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18" creationId="{B7948E04-DD4F-4515-B115-24CABBA6FBC9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19" creationId="{9AF524B9-C890-4620-8F6E-B08EA3117A7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20" creationId="{86267790-AB48-4809-89C1-14E6DCF7FB4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21" creationId="{B9849248-4D8F-4098-896E-1310D001C07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22" creationId="{B22B88AD-1DE5-4805-A4D1-4BB4F6E6BB5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23" creationId="{49FF7D6E-2092-41C4-B2C6-271EB594DEE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24" creationId="{32BCF897-1DC4-4CCC-BE66-22777E678B5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25" creationId="{41E953B1-A05C-4D63-8638-5A4DF1172D7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26" creationId="{70859BD9-8318-4186-85AC-70E96C1F84F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27" creationId="{BD841B58-4193-4096-8DA0-3732FCF2775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28" creationId="{1F54EF3D-C0DA-41D4-8E2E-DE66407011F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29" creationId="{0AF94453-97B6-48D1-AA5F-A7BA410507D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30" creationId="{7FC16E35-6D8E-45D2-B5FB-B529A935CE6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31" creationId="{9AAB37FB-61F3-4FD2-8DCD-9DE59CE9A39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32" creationId="{CD910397-74B2-492F-B65F-6FB699F360B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33" creationId="{0CF90BF4-73A2-4819-AFD6-DD5C785E374C}"/>
          </ac:spMkLst>
        </pc:spChg>
        <pc:spChg chg="mod">
          <ac:chgData name="GUY Margaux" userId="e01a3446-2140-426a-aa3c-4bc15b164290" providerId="ADAL" clId="{7AFC4CB2-11F9-4322-A78D-542613F9A735}" dt="2024-07-16T13:57:37.413" v="104" actId="2711"/>
          <ac:spMkLst>
            <pc:docMk/>
            <pc:sldMk cId="2608804224" sldId="322"/>
            <ac:spMk id="4434" creationId="{A72438BB-325E-4B6B-BA7D-F6E75CC8FC3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35" creationId="{DD8F49B6-FB72-4452-B065-017338F0F14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36" creationId="{0E146D11-2C1A-4BDC-9161-AB6EBE77610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37" creationId="{158C5089-DE18-4679-80A6-8BE178ECCE9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38" creationId="{51721E0A-A06E-485A-99B0-34CE86F692C9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39" creationId="{F596EC37-A335-412F-9F8D-7967C2F9A8E1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40" creationId="{E22CCD8B-C1FB-4112-983B-75DFCDB8718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41" creationId="{7176FBE7-A966-44DB-AEBF-AEBC1E57144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42" creationId="{C8A8D35F-529E-41D6-8881-02D935E444F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43" creationId="{F26CA562-6CC0-4709-9976-0042EAA97C6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44" creationId="{D13E5137-211F-4DAF-B83C-579ED76A34D1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45" creationId="{91BDEEFA-799E-4F80-8D3B-42D8C7A05A2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46" creationId="{7B199559-3210-4D7E-8D68-355AAE35A9A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47" creationId="{81E52787-156D-4268-8C65-112A57591BF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48" creationId="{8DE2DDC4-301E-4E3E-8FBA-5EE51DE5D38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49" creationId="{F3D9A4D0-5586-486B-B84C-F517655EB09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50" creationId="{6A00CCF1-BB02-4737-A2C9-0BA2953E577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51" creationId="{8E7B2C4E-910B-4710-9881-BF851289696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52" creationId="{3A2CC2FF-9D44-4439-A1C2-B55054D54599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53" creationId="{A18FA3F9-1B84-4D0D-958C-10177EE8244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54" creationId="{091C80A1-0A8B-49F0-BBAD-D48208B1EBA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55" creationId="{C8D78F5C-7D99-488E-9F06-71DA573A4B4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56" creationId="{D95B6C94-8260-466D-9CA1-13D15077225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57" creationId="{2DB2D857-A881-4699-9FB2-A9864ABE441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58" creationId="{5A1BB7D4-2BA5-4CA8-BAD7-0C3E27A8731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59" creationId="{0AB908A3-C276-4ECE-AADF-04B5E6CB0DF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60" creationId="{55591D47-E0FD-47AC-BB7E-ED53C675A92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61" creationId="{B16B6014-B99B-47C9-AD02-EF70E32F237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62" creationId="{AAB3DF62-F116-44C5-BB50-278835FB467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63" creationId="{BEE69A1F-5602-419B-88AF-9055AA49A54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64" creationId="{2D4655C8-15DE-4E64-854D-319E86DC187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65" creationId="{A3CA51BF-CDA1-436E-B20F-D084C94EEAE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66" creationId="{6DCD5A7D-F5A5-4C45-846A-77D6E6916EB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67" creationId="{A4E19E1F-4E28-4A03-AD25-C48DB8CF66F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68" creationId="{B633E81F-2136-4495-B96A-0EA1FDCCD659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69" creationId="{775C0DC1-E2B5-4301-9540-02CA6B7D510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70" creationId="{A81C96D2-2651-4F24-9DF6-6494B5DDA0A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71" creationId="{729D1AA2-6A38-4E11-B121-1F82DC8ECDA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72" creationId="{7D56109F-346E-43B1-8AA1-BD54E01029D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73" creationId="{8FBCE429-D7D7-4A85-9A65-442A15E6DFE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74" creationId="{25C0D9DD-0E8D-46D3-A11A-D13900468C5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75" creationId="{7CE9648B-3372-4B7A-B9D2-0C77796E231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76" creationId="{568A3D1F-83A9-4653-AAA3-B1E74BB799C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77" creationId="{7F80718E-EEC3-4E31-BB90-EFCAFE60367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78" creationId="{B2CCC5FA-A7BF-4123-9B56-670F27A8844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79" creationId="{25C3EBB8-9E7A-416E-AC80-16C11415DFC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80" creationId="{72AE4FA7-3C3D-4E2B-A726-DCFC3B117AC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81" creationId="{2B418E74-D8E2-46FF-86B3-B64D95D1E0C1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82" creationId="{ADAA83AA-10A0-4630-B3CA-1DD71B4E025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83" creationId="{BF69DEB2-22D6-41BB-9D1C-C1A0F23CC98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84" creationId="{C2778321-99AD-4A0F-8267-B0BA2B4CAFC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85" creationId="{B70AD1D7-A2E4-4B26-8E1F-1201EC897C9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86" creationId="{CD90CBCA-4579-4255-AF57-3652E399D1D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87" creationId="{004EEC84-6074-4229-8D58-58CCE89B1C6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88" creationId="{F3CAD6EF-01A0-44B3-8255-9D569966828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89" creationId="{FEB8DC01-D5CE-4563-A987-211D6E5CAF71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90" creationId="{649D98E8-5287-41F0-8F30-1A76659B426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91" creationId="{AB227C30-FFB4-4FE7-A09F-6E3079050CE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92" creationId="{A8E97779-24CB-48DC-98AB-FFFA7F0C67D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93" creationId="{EF83EB51-1B6C-48A9-8ECD-AC1B1005A11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94" creationId="{1036038D-76D7-4507-AC01-DC97BA0FEDB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95" creationId="{9A92BD75-3393-4F9C-AAD6-53D1D8346041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96" creationId="{2B671C20-62B7-4A91-93E8-D07D0E87A7D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97" creationId="{32DAF589-8378-4F57-BAC9-4D7AFDD7A67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98" creationId="{D9C0312A-1F97-4415-B526-E2FDB8A5366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499" creationId="{82B97EE6-4782-4418-B746-A514FEFC022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00" creationId="{B75B104F-907F-4BB7-A8CB-EA66C2A777E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01" creationId="{F0111A92-DB2E-4FCA-B350-68D06C7D1D7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02" creationId="{718D5438-98A5-40F3-9DDF-BD9AE481F1A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03" creationId="{2D32BD05-3291-443D-BA73-D94B3DD04A69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04" creationId="{6B912081-D784-4142-8D45-437160EDB5B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05" creationId="{49875518-21C9-4D23-A43C-B8CB155D5BD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06" creationId="{F44DDCB5-B40B-4270-91E5-482F1D6F066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07" creationId="{BF853FF2-FC52-4E84-8086-87F7FB243E3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08" creationId="{CF3C09EF-A0B2-4BCF-BB69-8B364A49966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09" creationId="{36FBB970-FC70-4630-A1C2-7DA4E4BA387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10" creationId="{679A1626-42F6-4003-8EF9-1163129315C1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11" creationId="{564CA76E-F064-48FD-BE35-46450561418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12" creationId="{9D1EA329-50FF-41C3-93D9-82E2A2A7E9C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13" creationId="{A059D721-7062-41DD-9714-A076A9A25C4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14" creationId="{6A7CAB57-EE86-45AD-93BE-70A1B1A1699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15" creationId="{C8948412-2734-4016-B446-5B343C9D307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16" creationId="{F4782966-1F42-48EA-A187-5AF60858944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17" creationId="{FA378A4F-ED33-4E90-8E00-43A2A4E2433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18" creationId="{C53F12AA-72E0-43DC-AFE6-C527B263AFC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19" creationId="{1F4B5E2A-B61C-4C44-AA2E-BA1421BF215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20" creationId="{C46C1164-C28F-473B-A305-CD6491E1DA2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21" creationId="{D25F71B8-5184-432D-B924-3EA7A04DCDD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22" creationId="{571A0C7F-9230-450A-870B-81E74E02E34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23" creationId="{0B922B19-0815-46F4-AA30-FB09D0970FF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24" creationId="{0921AC0F-CBBC-4FD6-88BF-A6FF61223C2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25" creationId="{869D5E43-9FDC-41E9-BF23-815913787F4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26" creationId="{A9A2BB5C-6837-417C-BD98-345DFD5F6A39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27" creationId="{49BC7F1D-7BFC-4600-8918-E479754F543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28" creationId="{25EE6FEA-2FB6-4EF9-82D8-5408887BDDD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29" creationId="{8A6C0003-F688-4B2B-AD6B-F6C6909C724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30" creationId="{7C357BCB-8209-4426-9F2E-4E693828A39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31" creationId="{05BFB839-307B-490A-979A-69AB299BDB7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32" creationId="{581CDA1D-FFBA-4FCC-866E-333E91FBC3A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33" creationId="{521B9933-6AD5-441F-ABFF-33D17BA15EE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34" creationId="{A04BFF7C-D50D-4507-A87D-0E482B036E0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35" creationId="{E406887D-4D5B-407E-A56C-BE1060BC8E7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36" creationId="{1DF08075-8DD6-41EB-9B70-7AC3039375A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37" creationId="{95637D51-6872-4A1F-8E6F-D2A4ED68E59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38" creationId="{903EC01A-ADFF-4A76-B6FD-334F1DD0B2C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39" creationId="{AA6E0F23-8542-493C-9431-502CA4AC68B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40" creationId="{668294E6-107C-4E64-8455-3B846EE2AE6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41" creationId="{19B59BE9-160A-49CF-99B5-C4B23DC4955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42" creationId="{69306AA9-7770-4A02-9255-6185F99C14F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43" creationId="{E9EC9B5F-358D-477F-A03D-FB29CED941E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44" creationId="{76B5FB63-8244-4A5C-B17E-CAB43CC7B43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45" creationId="{C456CB40-695E-481E-B541-F283577FB73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46" creationId="{5FCE884D-0AF3-4C07-8390-FA57F9BA7B9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47" creationId="{D13441D1-3068-4E4D-AFB3-5E117AB4643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48" creationId="{80B1C82F-BBD8-4FB7-8C46-B53DE5F4F7F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49" creationId="{1E8388D4-2B8C-4F19-A3E1-41800AA0682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50" creationId="{50C73BA3-2072-4A20-9669-7E0BC65EE31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51" creationId="{4888EDB4-9717-41AD-9D43-2F175B231B1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52" creationId="{103943E0-555E-41B7-8497-6DF90D304C1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53" creationId="{1A50EBBE-7DE4-454D-B578-51D1B3E3770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54" creationId="{A07B04B4-12F2-46B4-A211-1A2EED532B6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55" creationId="{AA6E568A-B4DC-42C1-A8E7-77372104C5B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56" creationId="{50D55BBF-0A08-4036-ADAE-AE79482D6CC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57" creationId="{59C6CFEC-C3B2-4DEC-9899-BA9FBC67CE3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58" creationId="{E331F051-E162-4785-B452-27524F4259D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59" creationId="{8B5E7B8E-66D1-4149-8073-54368A6DE2F1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60" creationId="{06DCDF48-2DD6-4585-9813-75F4C587F69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61" creationId="{19CB428F-7B16-426D-B734-7FC714DA6B2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62" creationId="{2108986B-8417-42EE-815C-497BCC18709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63" creationId="{59FD674D-831F-4034-8842-8B26256F610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64" creationId="{BF6C1FFA-6737-4A53-BEC6-0DF7FFD2655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65" creationId="{414E31C2-C51E-4E63-9BFA-3AE6C5A34B9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66" creationId="{F97446E7-162C-4F31-845A-3C9BD8BED11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67" creationId="{6F06B5CA-2597-48B9-89FE-8783B1E2DF0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68" creationId="{52C28AB2-B6B4-434D-BC44-0F2791A5097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69" creationId="{ACD6226C-69FD-44C9-848B-A4174216D03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70" creationId="{2C96A586-969C-49D7-A372-28870BAB314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71" creationId="{2F9DEE50-87B3-4A38-B96A-4256834E284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72" creationId="{FFAD7038-D7B8-4883-A91F-06016C4DBAD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73" creationId="{023A6E8F-2B7B-4840-8732-5AE4F9EF6C4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74" creationId="{681C5B17-8D82-4FFB-8763-BC37850A681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75" creationId="{2F8740D9-3114-4357-AC6D-8047B5B0BDD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76" creationId="{B6E9FFFA-F1D5-4A8D-A8B1-E6A8947073C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77" creationId="{DD60D578-BC8F-449F-8B13-CFF5DB053E9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78" creationId="{C9C3BEF2-B6F3-49FB-888C-67911F308AC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79" creationId="{7C40A2AA-0DBD-41D8-81FF-76CE6CE05E6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80" creationId="{FB4EB40E-C6A6-47CD-8078-FAC3CC1CD0E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81" creationId="{83E53C38-DA8C-4777-AEBC-023499B6971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82" creationId="{D811CA9D-5446-4AFE-B3BD-5D42BDF7CD2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83" creationId="{433FEE19-DB80-4C28-91F2-7F6162E2DEF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84" creationId="{1701E755-1842-4867-B0F0-29D84DEE6B8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85" creationId="{7C4E8861-5EED-40A6-8F28-73DF8940A58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86" creationId="{E3A10A60-76C5-47A0-B700-77B316480FC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87" creationId="{AE6C40B1-F1FB-436B-B5BF-59D938B8640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88" creationId="{260171DE-7830-4BED-BD4F-96B8B74DDB0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89" creationId="{6466CFCC-2550-42E0-AED9-356FCD7B092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90" creationId="{BE760A15-2A14-46AF-A6C7-7E99F8BDF1D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91" creationId="{DBC0567B-1310-48C3-84DD-32C1BFB2269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92" creationId="{F49309B7-1F4F-4FB8-AE34-E4DAA3E1E559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93" creationId="{773F743D-DA7D-44C2-A7B5-0C3CE9C738F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94" creationId="{20EDA89D-941D-413B-9BB6-787B9B9D2119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95" creationId="{5EE0CFA4-F266-46BE-9B8C-2D477C76741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96" creationId="{6F6A8D6D-5955-4E30-A681-DA56991D50F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97" creationId="{EF1C55E5-585F-4572-B094-3D2C1FFEFA6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98" creationId="{68D1E5B5-846D-4E14-AC78-942C75060699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599" creationId="{D9839640-A263-4DAC-8D05-E3157EF0169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00" creationId="{BDA7833D-87B1-4DAD-B6A5-625DB6B3CC7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01" creationId="{55DB6CCB-1EC0-4AE1-B2DA-A724F9B7A5E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02" creationId="{9B2EE149-BA91-4340-A318-ECC5545C6CA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03" creationId="{2F0BB714-BB40-496F-8478-33C577DCC339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04" creationId="{AB87B671-71EE-4B1A-92F5-D14C89DAAE8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05" creationId="{C98C4F42-5502-4597-B1AA-E9B414F7D9D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06" creationId="{A05DF393-2C04-47D8-9C6C-8C8723331F8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07" creationId="{8CE2BC0D-4598-43A7-A1B1-69C458392689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08" creationId="{FF6F87E5-70A0-45A4-AA64-1EE5EFC2F09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09" creationId="{2E61D431-6208-419D-A6BF-178939E549E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10" creationId="{C92955DD-3FE0-44AF-976F-E6F1CF8FA8D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11" creationId="{3596971B-2B57-4A46-88A1-D1B15DEB84F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12" creationId="{AB3EB5C0-755B-4903-941E-8224F69049F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13" creationId="{D005F8DE-2889-424F-995D-0BC8BE67501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14" creationId="{2C769E11-95E8-4CDB-86D9-98CF3482C63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15" creationId="{390EE5EA-D18E-4ECC-BAF5-B346D107A6A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16" creationId="{104C28C7-33FC-4726-9B50-0D1DFB1DB6D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17" creationId="{C46B633C-995C-47F0-A3BF-98ADE7DC471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18" creationId="{ACCF6F25-A344-4F0B-B0EE-8DCF30B2BC2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19" creationId="{182DD74E-DA14-4048-BEE4-AA4DB83ADBA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20" creationId="{4121F01F-2A60-4257-B1C7-5BAA88225D4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21" creationId="{F047FDE9-179B-4EF6-94A6-92D12995403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22" creationId="{BBC504A1-2A1E-415E-8F74-35EA8EF953C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23" creationId="{B4348485-732B-4A2F-8C9B-D17D2C94526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24" creationId="{1775CE3E-463E-49DC-BCEC-E09475DD25A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25" creationId="{A8CFC144-E9C4-477B-B6D0-AF61D39D92F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26" creationId="{DBF44906-16B3-4D36-80AA-899BE64DD68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27" creationId="{6225EEB4-C4E6-4055-9FB4-25D2563A495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28" creationId="{9A3544A5-A4D6-44AA-8D0C-4A950D7FE59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29" creationId="{5F646DAF-B9F5-4A31-8077-29621DD850C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30" creationId="{94B137AE-5E33-4FA4-AF6A-9572CF19A71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31" creationId="{23533C72-0984-478A-89BE-4171566134B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32" creationId="{8260E4A0-2AB0-4A43-B9A3-F14084D3813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33" creationId="{2CD4AC92-F21F-4032-8D59-4518813720C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34" creationId="{E7BB9485-A055-4249-BA6E-65ADADDBBE4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35" creationId="{E3D39B1F-6474-4559-91FD-CAF03C28201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36" creationId="{84C49465-B8FE-425F-AAB5-07C0CB2479F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37" creationId="{D119A5A6-F9D2-4148-8BB3-B398362C936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38" creationId="{A1072C4B-2CCA-47E4-8E17-43FF6512057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39" creationId="{1F89E367-FC44-47C7-97FA-00B74235EAA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40" creationId="{E4CE3445-B307-42CE-8501-063C323258D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41" creationId="{1D2876DC-D162-462E-B3A3-5E291F2EAED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42" creationId="{6CC661F5-1253-4F55-B506-187D1612E00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43" creationId="{5879F2A2-3E9E-4883-A53D-73A7815B44C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44" creationId="{48FC456A-6110-4A90-9DB2-74BD0809457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45" creationId="{5F64DF3C-53DE-42E5-B84E-9BAD1B417A3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46" creationId="{8BD759B1-827A-401A-8450-030783317B8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47" creationId="{A199CBE9-608F-4851-807C-0020A26F09D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48" creationId="{C4B71DC9-6172-4644-B214-48F89D4DD17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49" creationId="{48222D33-15CF-4224-8944-0C8325E5D93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50" creationId="{71EC4C33-4354-440C-A282-09F2070CE5A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51" creationId="{E157F9C7-0347-4F35-B982-F622DF893D0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52" creationId="{840787C7-C98E-4100-ABB6-1B335D1D79B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53" creationId="{79B10279-AD80-432C-8C7C-B6253FC66EE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54" creationId="{B5E0666D-B25D-4078-A8DC-0F9FE9A94781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55" creationId="{0AA99DD5-D626-4736-9A02-04FF6672F5D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56" creationId="{6C025CAA-6527-4D17-83DA-A2C14DF58C9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57" creationId="{860470B7-862E-4F9D-87D5-BF739555A8D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58" creationId="{015EF130-101D-4E14-8451-159E717DEFC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59" creationId="{3C37DC40-2E27-4956-96AD-290AC41A2FB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60" creationId="{ED577BED-D157-48F5-8997-8E403263EA2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61" creationId="{90DBA490-9117-4276-BA6B-E87EC007388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62" creationId="{A267B18E-0B28-4DAF-9D15-76FF01A591C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63" creationId="{E8DD39FE-09E3-49C5-A0BC-40BB821D959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64" creationId="{AEEA0F64-2A7A-4E29-B9F5-F38C336DC14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65" creationId="{DEDF3AC5-8761-44DF-A1B2-2160C3D2016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66" creationId="{21A5B112-50A5-4D6D-92F5-2257ECC9F2F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67" creationId="{7809DA30-59A8-4CFF-B0CD-5E1AE1B7DD4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68" creationId="{7237C6EE-4DA7-436F-8387-B174C8EA2B3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69" creationId="{1EA9DC38-F597-44ED-9B8E-C73755C7B7A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70" creationId="{526E866D-F6D1-4B66-A6EA-2B7CA7AE1C89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71" creationId="{49EACC95-43AE-4A59-ADB4-C66DC622B11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72" creationId="{6C35A073-0D07-4139-BB39-44BD9C567B9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73" creationId="{10E976D6-C7FD-4036-9125-24644B0B625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74" creationId="{AD9D42C4-E0D5-4214-B683-C52E3EE807F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75" creationId="{6FDCA982-63A0-4235-AA56-FA53A8D5D36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76" creationId="{EBF2B322-79BA-44E2-AE9C-907C1360F07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77" creationId="{9899C654-25A5-4997-8B1F-510FCE7CC6B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78" creationId="{452D789E-4DE4-445A-A4E5-E5F30C1CF8E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79" creationId="{3A89E638-5735-46B8-843C-C0761639484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80" creationId="{1A1A9EFB-5858-47E1-8E6E-E4FBC7FDA3B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81" creationId="{02209C52-8B07-4B6F-B3C5-4F4F6589383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82" creationId="{5938C629-A711-4F8B-AC05-FDDB2DC36FD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83" creationId="{D9F92DDA-B398-47F3-90A2-175972156BB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84" creationId="{B96F104F-82E0-4055-A94F-1A7C9C39D0E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85" creationId="{2345B1B6-91F4-4CB7-A6E2-C0FD59EFCEB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86" creationId="{111647F0-FEAC-4834-A6F2-C71582F4BCC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87" creationId="{6A3190F1-E1B3-4E76-A0C5-132264B131C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88" creationId="{F29C19DF-94A3-4463-A3B2-7E929D4547A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89" creationId="{773D0B5F-F5BD-4CCA-896B-D85853AB555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90" creationId="{925B3DC0-83A3-4053-9156-42D4DF79934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91" creationId="{7AF16306-EC40-4FCD-8A9F-DB64F5276B8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92" creationId="{B1905FF1-30F1-4994-98B5-25039BB2E02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93" creationId="{D2F064EC-9A98-40F5-912B-47598FCAB55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94" creationId="{87AE8AE8-8BF0-4B0A-8106-D8F396D1F2F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95" creationId="{1F73A593-38B9-4660-958E-DD9227789B9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96" creationId="{FA56BC40-D9F8-4D50-9B4E-55DECC5FB619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97" creationId="{24F1CBD8-2A0C-43D9-AEC3-E32221AAFEC9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98" creationId="{68D4EC2E-AE4F-4C91-8163-6CB44B67AFC9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699" creationId="{A4704FA8-9D79-40AC-9AB6-F07B38BF107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00" creationId="{C27FD9AC-9129-4CE4-963D-401E05DFF1A1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01" creationId="{8B55F134-9C56-4110-A116-2860A50EFBE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02" creationId="{90FE6280-888D-4BDC-B2C5-AA7990CD00D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03" creationId="{3E9E5BB8-B0D2-4DBD-805C-933E2E1BC27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04" creationId="{141D01A0-07BB-4FDD-B545-460A8A79FFD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05" creationId="{BC5AAB90-4638-4591-92D2-41DC1BA099E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06" creationId="{4361D78D-EC45-4B85-9BE0-12D18082546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07" creationId="{39E6A2C7-2586-42E6-9359-1CFBDAD04D2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08" creationId="{2861860B-576F-4FBA-801F-E69D01896551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09" creationId="{DF1E3A66-292E-4C0C-A79F-FFB1D2D827B9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10" creationId="{68FF9935-5611-460B-8D5E-30DEC44D8AE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11" creationId="{4FE8522E-EC9C-45FE-8EEB-5DD99BDE034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12" creationId="{A1768AEC-A136-4679-B75A-0C24CC25657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13" creationId="{81734CBB-3F16-4AA3-99CA-B53D7371AC3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14" creationId="{98F9574D-1325-4A01-B3F4-6A5DCFC59D2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15" creationId="{B97FB2FD-0EA0-48DF-AFE4-C8041055E1C1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16" creationId="{2C3D819A-B22A-4A38-AD70-DFEE3E98FDF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17" creationId="{5AF389D5-42A3-4E50-9CEA-C7970C7F18E1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18" creationId="{3693235B-0E98-4EFD-9348-16907107B45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19" creationId="{26247E61-2A8B-4B43-9D66-792093F41A3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20" creationId="{5DEE663C-D38F-4D21-933C-B05FA4823EE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21" creationId="{E0608728-EE09-446A-907A-CEC7F24D585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22" creationId="{029C10D4-1454-44D7-BBFB-7358080BE61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23" creationId="{F5C165F1-71D7-4288-AB9A-6C57134549C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24" creationId="{654B463C-335D-47F6-8403-74121E3F348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25" creationId="{004AFE8E-D2F9-40F5-95AB-26E4C4FFA72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26" creationId="{7BBEC28E-5D80-476B-AB21-E8F4D25E918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27" creationId="{12EF6535-E357-471F-A5C9-B8AFA7CFE2B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28" creationId="{8C0B26E1-6A1B-4D32-9B38-DA93DAF5EB3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29" creationId="{C4501D99-4EA8-4184-B1D6-9F28D994D35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30" creationId="{8F266075-6A84-4FDD-A821-D1694805FAB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31" creationId="{3C4A2D3D-EA1F-424C-AB27-FFEB9A59036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32" creationId="{1226B363-B9F3-4E16-870E-D5250BED1F3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33" creationId="{122F5C3A-4C21-4C7F-A923-DA01DE9EF0F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34" creationId="{35DCB960-89B7-49CE-A7D4-0562B596239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35" creationId="{0640290B-A7C2-434A-872B-3649A154E75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36" creationId="{B8F0FFB7-B750-4604-9F23-20756741BE0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37" creationId="{A286528F-6E58-4CC6-932D-C09B0954D83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38" creationId="{9352CDBD-3809-4127-B0BE-9A65D656D83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39" creationId="{C2391436-72F3-408E-8779-F490EE39EC0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40" creationId="{76300938-E0F4-4D8D-9E26-B362B61EE90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41" creationId="{026F93B9-4CF8-4FB5-AD2F-81F0FDACA7E7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42" creationId="{C92962B8-8F0C-4932-9C05-8F536E3723A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43" creationId="{29D5F63A-0BF7-4AF8-B1CA-60DEEA1CDC5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44" creationId="{5E5AB802-8120-459B-9B22-C3FC94DEFA4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45" creationId="{3231556F-BE72-40DC-BBC7-41480244EE8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46" creationId="{EA523641-A244-489C-A6DD-66A12CBE77A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47" creationId="{3920F78F-E4A8-40A1-9012-98DA3687AD5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48" creationId="{FB1017B0-1290-4186-A907-AA7039A1DBC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49" creationId="{B79786D2-948A-4771-A2D5-FA9AA540094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50" creationId="{ED7F192E-DE5A-49B3-ADD3-FF924566696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51" creationId="{1FDC6410-CE7D-4F86-8121-A1B10328127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52" creationId="{D4E85900-36D8-40EE-B634-C2AA8473319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53" creationId="{1055470E-1147-472A-A55D-AA37E1804B3A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54" creationId="{28FE2570-E542-4086-93B9-5F7371E25DC4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55" creationId="{7F8CDACA-5217-459C-87BA-679CF3D0C1F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56" creationId="{5F85AE8E-4476-422F-9729-809A83CEE1D0}"/>
          </ac:spMkLst>
        </pc:spChg>
        <pc:spChg chg="mod">
          <ac:chgData name="GUY Margaux" userId="e01a3446-2140-426a-aa3c-4bc15b164290" providerId="ADAL" clId="{7AFC4CB2-11F9-4322-A78D-542613F9A735}" dt="2024-07-16T13:56:10.779" v="92" actId="404"/>
          <ac:spMkLst>
            <pc:docMk/>
            <pc:sldMk cId="2608804224" sldId="322"/>
            <ac:spMk id="4757" creationId="{F5D30947-57DC-4B87-ABBB-F3E815D635D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58" creationId="{B20407EC-A082-40E0-9E6B-56149264D65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59" creationId="{4351AC7A-4922-4DCA-88D2-7FE9E702B105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60" creationId="{E660F046-6121-41B6-BB75-BBBCAE3D217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61" creationId="{6D16DF01-AE2E-4275-8EA7-2473FCD35159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62" creationId="{59EF0107-26B9-4486-A687-1E3EB38C91D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63" creationId="{025F01DF-5B73-4B93-ACA9-943870DB49EE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64" creationId="{07F8E677-C199-4547-8082-CBECA3690BAF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65" creationId="{063768CC-004F-4D1D-95AA-41219CF155FB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66" creationId="{276B70DB-CD78-44A3-AC11-B1F8FB1AABB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67" creationId="{1BA9B683-33D8-4137-A81A-76FD1A828006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68" creationId="{59D11F32-7422-42C9-BB5B-EB658CD32300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69" creationId="{65C188D5-2B36-4736-B7AC-3E2B9D75B401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70" creationId="{F6E2029F-0AA4-4468-B520-57689F0B5A5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71" creationId="{179DE089-9AED-4D41-8F5A-D1D41E2251FC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72" creationId="{05C1C3B0-FE0D-4046-8E26-22F74B3CAF4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73" creationId="{1937F908-E2FF-4A6A-9DB4-C94A2C08960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74" creationId="{B21E302B-28DC-4AE1-9778-EF1401B99A88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75" creationId="{AFE71CA4-3EA5-4C1A-AFED-C938AB6255C3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76" creationId="{E1B0F643-FB4A-4BA8-AA91-272052A43F4D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77" creationId="{53C2403A-3D58-445D-8DAB-3623FDF4AF72}"/>
          </ac:spMkLst>
        </pc:spChg>
        <pc:spChg chg="mod">
          <ac:chgData name="GUY Margaux" userId="e01a3446-2140-426a-aa3c-4bc15b164290" providerId="ADAL" clId="{7AFC4CB2-11F9-4322-A78D-542613F9A735}" dt="2024-07-16T13:54:59.073" v="88"/>
          <ac:spMkLst>
            <pc:docMk/>
            <pc:sldMk cId="2608804224" sldId="322"/>
            <ac:spMk id="4778" creationId="{1E4B04A1-109D-4A8E-8211-335231CE2BA7}"/>
          </ac:spMkLst>
        </pc:spChg>
        <pc:spChg chg="del mod topLvl">
          <ac:chgData name="GUY Margaux" userId="e01a3446-2140-426a-aa3c-4bc15b164290" providerId="ADAL" clId="{7AFC4CB2-11F9-4322-A78D-542613F9A735}" dt="2024-07-16T14:45:30.669" v="562" actId="478"/>
          <ac:spMkLst>
            <pc:docMk/>
            <pc:sldMk cId="2608804224" sldId="322"/>
            <ac:spMk id="4780" creationId="{A23FDD6B-2F4C-44BA-9CD9-D4811BB315AC}"/>
          </ac:spMkLst>
        </pc:spChg>
        <pc:spChg chg="del mod topLvl">
          <ac:chgData name="GUY Margaux" userId="e01a3446-2140-426a-aa3c-4bc15b164290" providerId="ADAL" clId="{7AFC4CB2-11F9-4322-A78D-542613F9A735}" dt="2024-07-16T14:45:27.906" v="561" actId="478"/>
          <ac:spMkLst>
            <pc:docMk/>
            <pc:sldMk cId="2608804224" sldId="322"/>
            <ac:spMk id="4781" creationId="{7B4F63C2-71F3-40F8-ADFE-D80D81B334E1}"/>
          </ac:spMkLst>
        </pc:spChg>
        <pc:spChg chg="add del mod topLvl">
          <ac:chgData name="GUY Margaux" userId="e01a3446-2140-426a-aa3c-4bc15b164290" providerId="ADAL" clId="{7AFC4CB2-11F9-4322-A78D-542613F9A735}" dt="2024-07-16T14:45:11.004" v="555" actId="478"/>
          <ac:spMkLst>
            <pc:docMk/>
            <pc:sldMk cId="2608804224" sldId="322"/>
            <ac:spMk id="4782" creationId="{ADC48DE5-7C1B-41A0-8206-01CC724B8B94}"/>
          </ac:spMkLst>
        </pc:spChg>
        <pc:spChg chg="mod topLvl">
          <ac:chgData name="GUY Margaux" userId="e01a3446-2140-426a-aa3c-4bc15b164290" providerId="ADAL" clId="{7AFC4CB2-11F9-4322-A78D-542613F9A735}" dt="2024-07-16T14:55:34.361" v="571" actId="164"/>
          <ac:spMkLst>
            <pc:docMk/>
            <pc:sldMk cId="2608804224" sldId="322"/>
            <ac:spMk id="4783" creationId="{3748D8A5-56C4-492F-A4F6-E6CFFCAFD60A}"/>
          </ac:spMkLst>
        </pc:spChg>
        <pc:spChg chg="mod topLvl">
          <ac:chgData name="GUY Margaux" userId="e01a3446-2140-426a-aa3c-4bc15b164290" providerId="ADAL" clId="{7AFC4CB2-11F9-4322-A78D-542613F9A735}" dt="2024-07-16T15:25:15.506" v="676" actId="164"/>
          <ac:spMkLst>
            <pc:docMk/>
            <pc:sldMk cId="2608804224" sldId="322"/>
            <ac:spMk id="4784" creationId="{A3FC0754-0FBE-4C61-BA72-3FEE34610AFF}"/>
          </ac:spMkLst>
        </pc:spChg>
        <pc:spChg chg="mod topLvl">
          <ac:chgData name="GUY Margaux" userId="e01a3446-2140-426a-aa3c-4bc15b164290" providerId="ADAL" clId="{7AFC4CB2-11F9-4322-A78D-542613F9A735}" dt="2024-07-16T14:21:39.454" v="391" actId="164"/>
          <ac:spMkLst>
            <pc:docMk/>
            <pc:sldMk cId="2608804224" sldId="322"/>
            <ac:spMk id="4785" creationId="{BFD89A93-7D93-4E18-866F-10998BA11A09}"/>
          </ac:spMkLst>
        </pc:spChg>
        <pc:spChg chg="mod topLvl">
          <ac:chgData name="GUY Margaux" userId="e01a3446-2140-426a-aa3c-4bc15b164290" providerId="ADAL" clId="{7AFC4CB2-11F9-4322-A78D-542613F9A735}" dt="2024-07-16T14:21:39.454" v="391" actId="164"/>
          <ac:spMkLst>
            <pc:docMk/>
            <pc:sldMk cId="2608804224" sldId="322"/>
            <ac:spMk id="4786" creationId="{1AB54E8D-81D3-484C-A42F-6C6B5C5171D5}"/>
          </ac:spMkLst>
        </pc:spChg>
        <pc:spChg chg="mod topLvl">
          <ac:chgData name="GUY Margaux" userId="e01a3446-2140-426a-aa3c-4bc15b164290" providerId="ADAL" clId="{7AFC4CB2-11F9-4322-A78D-542613F9A735}" dt="2024-07-16T14:21:39.454" v="391" actId="164"/>
          <ac:spMkLst>
            <pc:docMk/>
            <pc:sldMk cId="2608804224" sldId="322"/>
            <ac:spMk id="4787" creationId="{9811B2F2-1AD1-4D33-879F-2F558DA18E3C}"/>
          </ac:spMkLst>
        </pc:spChg>
        <pc:spChg chg="mod topLvl">
          <ac:chgData name="GUY Margaux" userId="e01a3446-2140-426a-aa3c-4bc15b164290" providerId="ADAL" clId="{7AFC4CB2-11F9-4322-A78D-542613F9A735}" dt="2024-07-16T14:21:39.454" v="391" actId="164"/>
          <ac:spMkLst>
            <pc:docMk/>
            <pc:sldMk cId="2608804224" sldId="322"/>
            <ac:spMk id="4788" creationId="{5EF852F9-59B4-4544-A154-B71B31BB5905}"/>
          </ac:spMkLst>
        </pc:spChg>
        <pc:spChg chg="mod topLvl">
          <ac:chgData name="GUY Margaux" userId="e01a3446-2140-426a-aa3c-4bc15b164290" providerId="ADAL" clId="{7AFC4CB2-11F9-4322-A78D-542613F9A735}" dt="2024-07-16T15:26:13.835" v="683" actId="164"/>
          <ac:spMkLst>
            <pc:docMk/>
            <pc:sldMk cId="2608804224" sldId="322"/>
            <ac:spMk id="4789" creationId="{6B76FD36-7F5A-444B-A0C2-F1B118BBE726}"/>
          </ac:spMkLst>
        </pc:spChg>
        <pc:spChg chg="mod topLvl">
          <ac:chgData name="GUY Margaux" userId="e01a3446-2140-426a-aa3c-4bc15b164290" providerId="ADAL" clId="{7AFC4CB2-11F9-4322-A78D-542613F9A735}" dt="2024-07-16T15:26:13.835" v="683" actId="164"/>
          <ac:spMkLst>
            <pc:docMk/>
            <pc:sldMk cId="2608804224" sldId="322"/>
            <ac:spMk id="4790" creationId="{76CD3D7F-3241-442E-90C9-07ED563BD888}"/>
          </ac:spMkLst>
        </pc:spChg>
        <pc:spChg chg="mod topLvl">
          <ac:chgData name="GUY Margaux" userId="e01a3446-2140-426a-aa3c-4bc15b164290" providerId="ADAL" clId="{7AFC4CB2-11F9-4322-A78D-542613F9A735}" dt="2024-07-16T15:26:13.835" v="683" actId="164"/>
          <ac:spMkLst>
            <pc:docMk/>
            <pc:sldMk cId="2608804224" sldId="322"/>
            <ac:spMk id="4791" creationId="{0E4FC521-E5B4-4FAA-9A39-EF8F82E614C2}"/>
          </ac:spMkLst>
        </pc:spChg>
        <pc:spChg chg="mod topLvl">
          <ac:chgData name="GUY Margaux" userId="e01a3446-2140-426a-aa3c-4bc15b164290" providerId="ADAL" clId="{7AFC4CB2-11F9-4322-A78D-542613F9A735}" dt="2024-07-16T15:26:13.835" v="683" actId="164"/>
          <ac:spMkLst>
            <pc:docMk/>
            <pc:sldMk cId="2608804224" sldId="322"/>
            <ac:spMk id="4792" creationId="{AB99F3CE-F457-4C60-804E-7FE47BC44933}"/>
          </ac:spMkLst>
        </pc:spChg>
        <pc:spChg chg="mod topLvl">
          <ac:chgData name="GUY Margaux" userId="e01a3446-2140-426a-aa3c-4bc15b164290" providerId="ADAL" clId="{7AFC4CB2-11F9-4322-A78D-542613F9A735}" dt="2024-07-16T15:26:13.835" v="683" actId="164"/>
          <ac:spMkLst>
            <pc:docMk/>
            <pc:sldMk cId="2608804224" sldId="322"/>
            <ac:spMk id="4793" creationId="{8E19C2CF-DB9D-4945-951C-D73211B3F2F4}"/>
          </ac:spMkLst>
        </pc:spChg>
        <pc:spChg chg="mod topLvl">
          <ac:chgData name="GUY Margaux" userId="e01a3446-2140-426a-aa3c-4bc15b164290" providerId="ADAL" clId="{7AFC4CB2-11F9-4322-A78D-542613F9A735}" dt="2024-07-16T15:26:13.835" v="683" actId="164"/>
          <ac:spMkLst>
            <pc:docMk/>
            <pc:sldMk cId="2608804224" sldId="322"/>
            <ac:spMk id="4794" creationId="{E5B697EB-2A43-4CA8-988F-A420E909D625}"/>
          </ac:spMkLst>
        </pc:spChg>
        <pc:spChg chg="mod topLvl">
          <ac:chgData name="GUY Margaux" userId="e01a3446-2140-426a-aa3c-4bc15b164290" providerId="ADAL" clId="{7AFC4CB2-11F9-4322-A78D-542613F9A735}" dt="2024-07-16T15:26:13.835" v="683" actId="164"/>
          <ac:spMkLst>
            <pc:docMk/>
            <pc:sldMk cId="2608804224" sldId="322"/>
            <ac:spMk id="4795" creationId="{895CB5FE-0BB5-4A66-B1F6-CB44E33F21AD}"/>
          </ac:spMkLst>
        </pc:spChg>
        <pc:spChg chg="mod topLvl">
          <ac:chgData name="GUY Margaux" userId="e01a3446-2140-426a-aa3c-4bc15b164290" providerId="ADAL" clId="{7AFC4CB2-11F9-4322-A78D-542613F9A735}" dt="2024-07-16T15:26:13.835" v="683" actId="164"/>
          <ac:spMkLst>
            <pc:docMk/>
            <pc:sldMk cId="2608804224" sldId="322"/>
            <ac:spMk id="4796" creationId="{35DB0A90-3E9D-45DA-A132-B4586BE804EF}"/>
          </ac:spMkLst>
        </pc:spChg>
        <pc:spChg chg="mod topLvl">
          <ac:chgData name="GUY Margaux" userId="e01a3446-2140-426a-aa3c-4bc15b164290" providerId="ADAL" clId="{7AFC4CB2-11F9-4322-A78D-542613F9A735}" dt="2024-07-16T15:26:13.835" v="683" actId="164"/>
          <ac:spMkLst>
            <pc:docMk/>
            <pc:sldMk cId="2608804224" sldId="322"/>
            <ac:spMk id="4797" creationId="{6C2F3143-1003-44AD-A8F9-583B227C951E}"/>
          </ac:spMkLst>
        </pc:spChg>
        <pc:spChg chg="mod topLvl">
          <ac:chgData name="GUY Margaux" userId="e01a3446-2140-426a-aa3c-4bc15b164290" providerId="ADAL" clId="{7AFC4CB2-11F9-4322-A78D-542613F9A735}" dt="2024-07-16T15:26:13.835" v="683" actId="164"/>
          <ac:spMkLst>
            <pc:docMk/>
            <pc:sldMk cId="2608804224" sldId="322"/>
            <ac:spMk id="4798" creationId="{2E28D247-41C5-4523-87B3-665712DE6C61}"/>
          </ac:spMkLst>
        </pc:spChg>
        <pc:spChg chg="mod topLvl">
          <ac:chgData name="GUY Margaux" userId="e01a3446-2140-426a-aa3c-4bc15b164290" providerId="ADAL" clId="{7AFC4CB2-11F9-4322-A78D-542613F9A735}" dt="2024-07-16T15:26:13.835" v="683" actId="164"/>
          <ac:spMkLst>
            <pc:docMk/>
            <pc:sldMk cId="2608804224" sldId="322"/>
            <ac:spMk id="4799" creationId="{115855C2-DF37-4511-97D1-E793A628F526}"/>
          </ac:spMkLst>
        </pc:spChg>
        <pc:spChg chg="mod topLvl">
          <ac:chgData name="GUY Margaux" userId="e01a3446-2140-426a-aa3c-4bc15b164290" providerId="ADAL" clId="{7AFC4CB2-11F9-4322-A78D-542613F9A735}" dt="2024-07-16T15:26:13.835" v="683" actId="164"/>
          <ac:spMkLst>
            <pc:docMk/>
            <pc:sldMk cId="2608804224" sldId="322"/>
            <ac:spMk id="4800" creationId="{10C0914C-384A-4533-B89B-BB775EE460DC}"/>
          </ac:spMkLst>
        </pc:spChg>
        <pc:spChg chg="mod topLvl">
          <ac:chgData name="GUY Margaux" userId="e01a3446-2140-426a-aa3c-4bc15b164290" providerId="ADAL" clId="{7AFC4CB2-11F9-4322-A78D-542613F9A735}" dt="2024-07-16T14:21:39.454" v="391" actId="164"/>
          <ac:spMkLst>
            <pc:docMk/>
            <pc:sldMk cId="2608804224" sldId="322"/>
            <ac:spMk id="4801" creationId="{F0321C06-E237-4B78-B8B0-5571C85F64C4}"/>
          </ac:spMkLst>
        </pc:spChg>
        <pc:spChg chg="mod topLvl">
          <ac:chgData name="GUY Margaux" userId="e01a3446-2140-426a-aa3c-4bc15b164290" providerId="ADAL" clId="{7AFC4CB2-11F9-4322-A78D-542613F9A735}" dt="2024-07-16T14:55:34.361" v="571" actId="164"/>
          <ac:spMkLst>
            <pc:docMk/>
            <pc:sldMk cId="2608804224" sldId="322"/>
            <ac:spMk id="4802" creationId="{F8678784-7E61-41B2-9788-E153215BDC92}"/>
          </ac:spMkLst>
        </pc:spChg>
        <pc:spChg chg="mod topLvl">
          <ac:chgData name="GUY Margaux" userId="e01a3446-2140-426a-aa3c-4bc15b164290" providerId="ADAL" clId="{7AFC4CB2-11F9-4322-A78D-542613F9A735}" dt="2024-07-16T14:55:34.361" v="571" actId="164"/>
          <ac:spMkLst>
            <pc:docMk/>
            <pc:sldMk cId="2608804224" sldId="322"/>
            <ac:spMk id="4803" creationId="{463594D2-DA97-452A-9D01-0E131A1CD353}"/>
          </ac:spMkLst>
        </pc:spChg>
        <pc:spChg chg="mod topLvl">
          <ac:chgData name="GUY Margaux" userId="e01a3446-2140-426a-aa3c-4bc15b164290" providerId="ADAL" clId="{7AFC4CB2-11F9-4322-A78D-542613F9A735}" dt="2024-07-16T14:55:34.361" v="571" actId="164"/>
          <ac:spMkLst>
            <pc:docMk/>
            <pc:sldMk cId="2608804224" sldId="322"/>
            <ac:spMk id="4804" creationId="{7AD447DD-4F09-4106-84FB-D836881956D1}"/>
          </ac:spMkLst>
        </pc:spChg>
        <pc:spChg chg="mod topLvl">
          <ac:chgData name="GUY Margaux" userId="e01a3446-2140-426a-aa3c-4bc15b164290" providerId="ADAL" clId="{7AFC4CB2-11F9-4322-A78D-542613F9A735}" dt="2024-07-16T14:55:34.361" v="571" actId="164"/>
          <ac:spMkLst>
            <pc:docMk/>
            <pc:sldMk cId="2608804224" sldId="322"/>
            <ac:spMk id="4805" creationId="{1DFC704E-73D8-4A69-B773-0B09CBB34FD6}"/>
          </ac:spMkLst>
        </pc:spChg>
        <pc:spChg chg="mod topLvl">
          <ac:chgData name="GUY Margaux" userId="e01a3446-2140-426a-aa3c-4bc15b164290" providerId="ADAL" clId="{7AFC4CB2-11F9-4322-A78D-542613F9A735}" dt="2024-07-16T14:55:34.361" v="571" actId="164"/>
          <ac:spMkLst>
            <pc:docMk/>
            <pc:sldMk cId="2608804224" sldId="322"/>
            <ac:spMk id="4806" creationId="{B6E47BE7-2B9C-47DF-ACAF-125D6689BCFC}"/>
          </ac:spMkLst>
        </pc:spChg>
        <pc:spChg chg="mod topLvl">
          <ac:chgData name="GUY Margaux" userId="e01a3446-2140-426a-aa3c-4bc15b164290" providerId="ADAL" clId="{7AFC4CB2-11F9-4322-A78D-542613F9A735}" dt="2024-07-16T15:26:13.835" v="683" actId="164"/>
          <ac:spMkLst>
            <pc:docMk/>
            <pc:sldMk cId="2608804224" sldId="322"/>
            <ac:spMk id="4807" creationId="{94D04DA9-09DE-4B52-9C97-B61E0EA2C74F}"/>
          </ac:spMkLst>
        </pc:spChg>
        <pc:spChg chg="mod topLvl">
          <ac:chgData name="GUY Margaux" userId="e01a3446-2140-426a-aa3c-4bc15b164290" providerId="ADAL" clId="{7AFC4CB2-11F9-4322-A78D-542613F9A735}" dt="2024-07-16T15:26:13.835" v="683" actId="164"/>
          <ac:spMkLst>
            <pc:docMk/>
            <pc:sldMk cId="2608804224" sldId="322"/>
            <ac:spMk id="4808" creationId="{C10759FE-DC27-4599-BE81-EC82C9469962}"/>
          </ac:spMkLst>
        </pc:spChg>
        <pc:spChg chg="mod topLvl">
          <ac:chgData name="GUY Margaux" userId="e01a3446-2140-426a-aa3c-4bc15b164290" providerId="ADAL" clId="{7AFC4CB2-11F9-4322-A78D-542613F9A735}" dt="2024-07-16T15:26:13.835" v="683" actId="164"/>
          <ac:spMkLst>
            <pc:docMk/>
            <pc:sldMk cId="2608804224" sldId="322"/>
            <ac:spMk id="4809" creationId="{FFAE7337-89BB-4634-B8B6-922E0BF24652}"/>
          </ac:spMkLst>
        </pc:spChg>
        <pc:spChg chg="mod topLvl">
          <ac:chgData name="GUY Margaux" userId="e01a3446-2140-426a-aa3c-4bc15b164290" providerId="ADAL" clId="{7AFC4CB2-11F9-4322-A78D-542613F9A735}" dt="2024-07-16T15:26:13.835" v="683" actId="164"/>
          <ac:spMkLst>
            <pc:docMk/>
            <pc:sldMk cId="2608804224" sldId="322"/>
            <ac:spMk id="4810" creationId="{4180A305-81BB-4F25-9F49-F46A1EDC503E}"/>
          </ac:spMkLst>
        </pc:spChg>
        <pc:spChg chg="mod topLvl">
          <ac:chgData name="GUY Margaux" userId="e01a3446-2140-426a-aa3c-4bc15b164290" providerId="ADAL" clId="{7AFC4CB2-11F9-4322-A78D-542613F9A735}" dt="2024-07-16T15:26:13.835" v="683" actId="164"/>
          <ac:spMkLst>
            <pc:docMk/>
            <pc:sldMk cId="2608804224" sldId="322"/>
            <ac:spMk id="4811" creationId="{7FABA699-3965-4FBB-AE17-219EC45DE00D}"/>
          </ac:spMkLst>
        </pc:spChg>
        <pc:spChg chg="mod topLvl">
          <ac:chgData name="GUY Margaux" userId="e01a3446-2140-426a-aa3c-4bc15b164290" providerId="ADAL" clId="{7AFC4CB2-11F9-4322-A78D-542613F9A735}" dt="2024-07-16T15:26:13.835" v="683" actId="164"/>
          <ac:spMkLst>
            <pc:docMk/>
            <pc:sldMk cId="2608804224" sldId="322"/>
            <ac:spMk id="4812" creationId="{7F13D0EA-FCA4-4FD1-8D0E-714078CC6AA9}"/>
          </ac:spMkLst>
        </pc:spChg>
        <pc:spChg chg="mod topLvl">
          <ac:chgData name="GUY Margaux" userId="e01a3446-2140-426a-aa3c-4bc15b164290" providerId="ADAL" clId="{7AFC4CB2-11F9-4322-A78D-542613F9A735}" dt="2024-07-16T15:27:33.481" v="694" actId="164"/>
          <ac:spMkLst>
            <pc:docMk/>
            <pc:sldMk cId="2608804224" sldId="322"/>
            <ac:spMk id="4813" creationId="{74343DF1-6946-4011-A8D2-FDC58487F623}"/>
          </ac:spMkLst>
        </pc:spChg>
        <pc:spChg chg="mod topLvl">
          <ac:chgData name="GUY Margaux" userId="e01a3446-2140-426a-aa3c-4bc15b164290" providerId="ADAL" clId="{7AFC4CB2-11F9-4322-A78D-542613F9A735}" dt="2024-07-16T15:27:33.481" v="694" actId="164"/>
          <ac:spMkLst>
            <pc:docMk/>
            <pc:sldMk cId="2608804224" sldId="322"/>
            <ac:spMk id="4814" creationId="{48F2C28C-4CA6-42E2-8727-17199D59EC4F}"/>
          </ac:spMkLst>
        </pc:spChg>
        <pc:spChg chg="mod topLvl">
          <ac:chgData name="GUY Margaux" userId="e01a3446-2140-426a-aa3c-4bc15b164290" providerId="ADAL" clId="{7AFC4CB2-11F9-4322-A78D-542613F9A735}" dt="2024-07-16T15:27:33.481" v="694" actId="164"/>
          <ac:spMkLst>
            <pc:docMk/>
            <pc:sldMk cId="2608804224" sldId="322"/>
            <ac:spMk id="4815" creationId="{E12B210E-892B-46CF-B2DA-107E74552B3D}"/>
          </ac:spMkLst>
        </pc:spChg>
        <pc:spChg chg="mod topLvl">
          <ac:chgData name="GUY Margaux" userId="e01a3446-2140-426a-aa3c-4bc15b164290" providerId="ADAL" clId="{7AFC4CB2-11F9-4322-A78D-542613F9A735}" dt="2024-07-16T15:27:33.481" v="694" actId="164"/>
          <ac:spMkLst>
            <pc:docMk/>
            <pc:sldMk cId="2608804224" sldId="322"/>
            <ac:spMk id="4816" creationId="{862FC948-DE50-4C46-9D51-ACE33CAB0AFA}"/>
          </ac:spMkLst>
        </pc:spChg>
        <pc:spChg chg="mod topLvl">
          <ac:chgData name="GUY Margaux" userId="e01a3446-2140-426a-aa3c-4bc15b164290" providerId="ADAL" clId="{7AFC4CB2-11F9-4322-A78D-542613F9A735}" dt="2024-07-16T15:27:33.481" v="694" actId="164"/>
          <ac:spMkLst>
            <pc:docMk/>
            <pc:sldMk cId="2608804224" sldId="322"/>
            <ac:spMk id="4817" creationId="{77417336-7BB1-4F7A-99B5-6B26DF519FBA}"/>
          </ac:spMkLst>
        </pc:spChg>
        <pc:spChg chg="mod topLvl">
          <ac:chgData name="GUY Margaux" userId="e01a3446-2140-426a-aa3c-4bc15b164290" providerId="ADAL" clId="{7AFC4CB2-11F9-4322-A78D-542613F9A735}" dt="2024-07-16T15:27:33.481" v="694" actId="164"/>
          <ac:spMkLst>
            <pc:docMk/>
            <pc:sldMk cId="2608804224" sldId="322"/>
            <ac:spMk id="4818" creationId="{82CA9489-1ACF-42BE-86AF-7D71E450A577}"/>
          </ac:spMkLst>
        </pc:spChg>
        <pc:spChg chg="mod topLvl">
          <ac:chgData name="GUY Margaux" userId="e01a3446-2140-426a-aa3c-4bc15b164290" providerId="ADAL" clId="{7AFC4CB2-11F9-4322-A78D-542613F9A735}" dt="2024-07-16T14:21:39.454" v="391" actId="164"/>
          <ac:spMkLst>
            <pc:docMk/>
            <pc:sldMk cId="2608804224" sldId="322"/>
            <ac:spMk id="4819" creationId="{FF29657B-FDF3-4C26-8A46-78BE26FC8449}"/>
          </ac:spMkLst>
        </pc:spChg>
        <pc:spChg chg="mod topLvl">
          <ac:chgData name="GUY Margaux" userId="e01a3446-2140-426a-aa3c-4bc15b164290" providerId="ADAL" clId="{7AFC4CB2-11F9-4322-A78D-542613F9A735}" dt="2024-07-16T14:55:34.361" v="571" actId="164"/>
          <ac:spMkLst>
            <pc:docMk/>
            <pc:sldMk cId="2608804224" sldId="322"/>
            <ac:spMk id="4820" creationId="{61DF3E6D-B1F4-43D8-A08B-A9283334A65A}"/>
          </ac:spMkLst>
        </pc:spChg>
        <pc:spChg chg="mod topLvl">
          <ac:chgData name="GUY Margaux" userId="e01a3446-2140-426a-aa3c-4bc15b164290" providerId="ADAL" clId="{7AFC4CB2-11F9-4322-A78D-542613F9A735}" dt="2024-07-16T15:27:33.481" v="694" actId="164"/>
          <ac:spMkLst>
            <pc:docMk/>
            <pc:sldMk cId="2608804224" sldId="322"/>
            <ac:spMk id="4821" creationId="{6B2733EA-894E-4AEF-848D-EA64B63BA8DE}"/>
          </ac:spMkLst>
        </pc:spChg>
        <pc:spChg chg="mod topLvl">
          <ac:chgData name="GUY Margaux" userId="e01a3446-2140-426a-aa3c-4bc15b164290" providerId="ADAL" clId="{7AFC4CB2-11F9-4322-A78D-542613F9A735}" dt="2024-07-16T15:26:13.835" v="683" actId="164"/>
          <ac:spMkLst>
            <pc:docMk/>
            <pc:sldMk cId="2608804224" sldId="322"/>
            <ac:spMk id="4822" creationId="{43438D3D-77DD-44EA-81D5-145FE8EA2A05}"/>
          </ac:spMkLst>
        </pc:spChg>
        <pc:spChg chg="mod topLvl">
          <ac:chgData name="GUY Margaux" userId="e01a3446-2140-426a-aa3c-4bc15b164290" providerId="ADAL" clId="{7AFC4CB2-11F9-4322-A78D-542613F9A735}" dt="2024-07-16T15:26:13.835" v="683" actId="164"/>
          <ac:spMkLst>
            <pc:docMk/>
            <pc:sldMk cId="2608804224" sldId="322"/>
            <ac:spMk id="4823" creationId="{46E97A21-F28F-4EAB-BB58-0812986A6A8F}"/>
          </ac:spMkLst>
        </pc:spChg>
        <pc:spChg chg="mod topLvl">
          <ac:chgData name="GUY Margaux" userId="e01a3446-2140-426a-aa3c-4bc15b164290" providerId="ADAL" clId="{7AFC4CB2-11F9-4322-A78D-542613F9A735}" dt="2024-07-16T14:38:13.156" v="491" actId="164"/>
          <ac:spMkLst>
            <pc:docMk/>
            <pc:sldMk cId="2608804224" sldId="322"/>
            <ac:spMk id="4824" creationId="{518BBB0A-9429-4D9E-AB12-54AFFD4A7489}"/>
          </ac:spMkLst>
        </pc:spChg>
        <pc:spChg chg="mod topLvl">
          <ac:chgData name="GUY Margaux" userId="e01a3446-2140-426a-aa3c-4bc15b164290" providerId="ADAL" clId="{7AFC4CB2-11F9-4322-A78D-542613F9A735}" dt="2024-07-16T14:38:13.156" v="491" actId="164"/>
          <ac:spMkLst>
            <pc:docMk/>
            <pc:sldMk cId="2608804224" sldId="322"/>
            <ac:spMk id="4825" creationId="{63E10F70-B785-4C09-A65C-D898F5FF619E}"/>
          </ac:spMkLst>
        </pc:spChg>
        <pc:spChg chg="mod topLvl">
          <ac:chgData name="GUY Margaux" userId="e01a3446-2140-426a-aa3c-4bc15b164290" providerId="ADAL" clId="{7AFC4CB2-11F9-4322-A78D-542613F9A735}" dt="2024-07-16T14:23:57.407" v="408" actId="164"/>
          <ac:spMkLst>
            <pc:docMk/>
            <pc:sldMk cId="2608804224" sldId="322"/>
            <ac:spMk id="4826" creationId="{C88AE237-F3DA-4452-9463-C789BC8522FF}"/>
          </ac:spMkLst>
        </pc:spChg>
        <pc:spChg chg="mod topLvl">
          <ac:chgData name="GUY Margaux" userId="e01a3446-2140-426a-aa3c-4bc15b164290" providerId="ADAL" clId="{7AFC4CB2-11F9-4322-A78D-542613F9A735}" dt="2024-07-16T14:23:57.407" v="408" actId="164"/>
          <ac:spMkLst>
            <pc:docMk/>
            <pc:sldMk cId="2608804224" sldId="322"/>
            <ac:spMk id="4827" creationId="{14D047C1-F1F6-4995-83AD-DD0EE98F96FE}"/>
          </ac:spMkLst>
        </pc:spChg>
        <pc:spChg chg="mod topLvl">
          <ac:chgData name="GUY Margaux" userId="e01a3446-2140-426a-aa3c-4bc15b164290" providerId="ADAL" clId="{7AFC4CB2-11F9-4322-A78D-542613F9A735}" dt="2024-07-16T14:23:57.407" v="408" actId="164"/>
          <ac:spMkLst>
            <pc:docMk/>
            <pc:sldMk cId="2608804224" sldId="322"/>
            <ac:spMk id="4828" creationId="{1F186193-B020-49A2-BE70-13E8492839F1}"/>
          </ac:spMkLst>
        </pc:spChg>
        <pc:spChg chg="mod topLvl">
          <ac:chgData name="GUY Margaux" userId="e01a3446-2140-426a-aa3c-4bc15b164290" providerId="ADAL" clId="{7AFC4CB2-11F9-4322-A78D-542613F9A735}" dt="2024-07-16T14:23:57.407" v="408" actId="164"/>
          <ac:spMkLst>
            <pc:docMk/>
            <pc:sldMk cId="2608804224" sldId="322"/>
            <ac:spMk id="4829" creationId="{37DCFD73-82D9-44E7-BED2-1C13279022BD}"/>
          </ac:spMkLst>
        </pc:spChg>
        <pc:spChg chg="mod topLvl">
          <ac:chgData name="GUY Margaux" userId="e01a3446-2140-426a-aa3c-4bc15b164290" providerId="ADAL" clId="{7AFC4CB2-11F9-4322-A78D-542613F9A735}" dt="2024-07-16T14:23:57.407" v="408" actId="164"/>
          <ac:spMkLst>
            <pc:docMk/>
            <pc:sldMk cId="2608804224" sldId="322"/>
            <ac:spMk id="4830" creationId="{9C8116FF-A6C1-41D8-926F-9F24FDECBDD8}"/>
          </ac:spMkLst>
        </pc:spChg>
        <pc:spChg chg="mod topLvl">
          <ac:chgData name="GUY Margaux" userId="e01a3446-2140-426a-aa3c-4bc15b164290" providerId="ADAL" clId="{7AFC4CB2-11F9-4322-A78D-542613F9A735}" dt="2024-07-16T14:23:57.407" v="408" actId="164"/>
          <ac:spMkLst>
            <pc:docMk/>
            <pc:sldMk cId="2608804224" sldId="322"/>
            <ac:spMk id="4831" creationId="{9DCFFDC4-FB98-4604-B80F-991EA319F40F}"/>
          </ac:spMkLst>
        </pc:spChg>
        <pc:spChg chg="mod topLvl">
          <ac:chgData name="GUY Margaux" userId="e01a3446-2140-426a-aa3c-4bc15b164290" providerId="ADAL" clId="{7AFC4CB2-11F9-4322-A78D-542613F9A735}" dt="2024-07-16T14:23:57.407" v="408" actId="164"/>
          <ac:spMkLst>
            <pc:docMk/>
            <pc:sldMk cId="2608804224" sldId="322"/>
            <ac:spMk id="4832" creationId="{6B8E2E38-230B-438C-B229-1A5A773E728F}"/>
          </ac:spMkLst>
        </pc:spChg>
        <pc:spChg chg="mod topLvl">
          <ac:chgData name="GUY Margaux" userId="e01a3446-2140-426a-aa3c-4bc15b164290" providerId="ADAL" clId="{7AFC4CB2-11F9-4322-A78D-542613F9A735}" dt="2024-07-16T14:23:57.407" v="408" actId="164"/>
          <ac:spMkLst>
            <pc:docMk/>
            <pc:sldMk cId="2608804224" sldId="322"/>
            <ac:spMk id="4833" creationId="{A72CAC93-8BF3-4DDC-9D22-6B9CB88D0767}"/>
          </ac:spMkLst>
        </pc:spChg>
        <pc:spChg chg="mod topLvl">
          <ac:chgData name="GUY Margaux" userId="e01a3446-2140-426a-aa3c-4bc15b164290" providerId="ADAL" clId="{7AFC4CB2-11F9-4322-A78D-542613F9A735}" dt="2024-07-16T14:23:57.407" v="408" actId="164"/>
          <ac:spMkLst>
            <pc:docMk/>
            <pc:sldMk cId="2608804224" sldId="322"/>
            <ac:spMk id="4834" creationId="{7015458F-C03F-402F-BCB7-F7EF4D8E2479}"/>
          </ac:spMkLst>
        </pc:spChg>
        <pc:spChg chg="mod topLvl">
          <ac:chgData name="GUY Margaux" userId="e01a3446-2140-426a-aa3c-4bc15b164290" providerId="ADAL" clId="{7AFC4CB2-11F9-4322-A78D-542613F9A735}" dt="2024-07-16T14:23:57.407" v="408" actId="164"/>
          <ac:spMkLst>
            <pc:docMk/>
            <pc:sldMk cId="2608804224" sldId="322"/>
            <ac:spMk id="4835" creationId="{3118D5B2-AF98-47AB-BAAC-6B881FF7E571}"/>
          </ac:spMkLst>
        </pc:spChg>
        <pc:spChg chg="mod topLvl">
          <ac:chgData name="GUY Margaux" userId="e01a3446-2140-426a-aa3c-4bc15b164290" providerId="ADAL" clId="{7AFC4CB2-11F9-4322-A78D-542613F9A735}" dt="2024-07-16T14:23:57.407" v="408" actId="164"/>
          <ac:spMkLst>
            <pc:docMk/>
            <pc:sldMk cId="2608804224" sldId="322"/>
            <ac:spMk id="4836" creationId="{808775B6-6771-45D1-8397-1CC0C4D01CD6}"/>
          </ac:spMkLst>
        </pc:spChg>
        <pc:spChg chg="mod topLvl">
          <ac:chgData name="GUY Margaux" userId="e01a3446-2140-426a-aa3c-4bc15b164290" providerId="ADAL" clId="{7AFC4CB2-11F9-4322-A78D-542613F9A735}" dt="2024-07-16T14:23:57.407" v="408" actId="164"/>
          <ac:spMkLst>
            <pc:docMk/>
            <pc:sldMk cId="2608804224" sldId="322"/>
            <ac:spMk id="4837" creationId="{626457F6-2AEB-4C44-97F4-A3D807EC6ACC}"/>
          </ac:spMkLst>
        </pc:spChg>
        <pc:spChg chg="mod topLvl">
          <ac:chgData name="GUY Margaux" userId="e01a3446-2140-426a-aa3c-4bc15b164290" providerId="ADAL" clId="{7AFC4CB2-11F9-4322-A78D-542613F9A735}" dt="2024-07-16T14:23:57.407" v="408" actId="164"/>
          <ac:spMkLst>
            <pc:docMk/>
            <pc:sldMk cId="2608804224" sldId="322"/>
            <ac:spMk id="4838" creationId="{368B3C22-A3CC-4A91-8F0F-CD4F5550C08F}"/>
          </ac:spMkLst>
        </pc:spChg>
        <pc:spChg chg="mod topLvl">
          <ac:chgData name="GUY Margaux" userId="e01a3446-2140-426a-aa3c-4bc15b164290" providerId="ADAL" clId="{7AFC4CB2-11F9-4322-A78D-542613F9A735}" dt="2024-07-16T14:23:57.407" v="408" actId="164"/>
          <ac:spMkLst>
            <pc:docMk/>
            <pc:sldMk cId="2608804224" sldId="322"/>
            <ac:spMk id="4839" creationId="{C9124454-045B-442E-9C1A-C79FAADE1540}"/>
          </ac:spMkLst>
        </pc:spChg>
        <pc:spChg chg="mod topLvl">
          <ac:chgData name="GUY Margaux" userId="e01a3446-2140-426a-aa3c-4bc15b164290" providerId="ADAL" clId="{7AFC4CB2-11F9-4322-A78D-542613F9A735}" dt="2024-07-16T14:23:57.407" v="408" actId="164"/>
          <ac:spMkLst>
            <pc:docMk/>
            <pc:sldMk cId="2608804224" sldId="322"/>
            <ac:spMk id="4840" creationId="{E8AD7B33-8EEC-41E4-A0EE-0D22C3A47082}"/>
          </ac:spMkLst>
        </pc:spChg>
        <pc:spChg chg="mod topLvl">
          <ac:chgData name="GUY Margaux" userId="e01a3446-2140-426a-aa3c-4bc15b164290" providerId="ADAL" clId="{7AFC4CB2-11F9-4322-A78D-542613F9A735}" dt="2024-07-16T14:23:57.407" v="408" actId="164"/>
          <ac:spMkLst>
            <pc:docMk/>
            <pc:sldMk cId="2608804224" sldId="322"/>
            <ac:spMk id="4841" creationId="{86C8B6B5-DE0B-4699-BD2B-8C6322FB4BEB}"/>
          </ac:spMkLst>
        </pc:spChg>
        <pc:spChg chg="mod topLvl">
          <ac:chgData name="GUY Margaux" userId="e01a3446-2140-426a-aa3c-4bc15b164290" providerId="ADAL" clId="{7AFC4CB2-11F9-4322-A78D-542613F9A735}" dt="2024-07-16T14:23:57.407" v="408" actId="164"/>
          <ac:spMkLst>
            <pc:docMk/>
            <pc:sldMk cId="2608804224" sldId="322"/>
            <ac:spMk id="4842" creationId="{5EAE5F17-BF22-4AF6-BAAE-A18944B4D05A}"/>
          </ac:spMkLst>
        </pc:spChg>
        <pc:spChg chg="mod topLvl">
          <ac:chgData name="GUY Margaux" userId="e01a3446-2140-426a-aa3c-4bc15b164290" providerId="ADAL" clId="{7AFC4CB2-11F9-4322-A78D-542613F9A735}" dt="2024-07-16T14:23:57.407" v="408" actId="164"/>
          <ac:spMkLst>
            <pc:docMk/>
            <pc:sldMk cId="2608804224" sldId="322"/>
            <ac:spMk id="4843" creationId="{42880E76-6B20-424A-A1A7-A266662BC470}"/>
          </ac:spMkLst>
        </pc:spChg>
        <pc:spChg chg="del mod topLvl">
          <ac:chgData name="GUY Margaux" userId="e01a3446-2140-426a-aa3c-4bc15b164290" providerId="ADAL" clId="{7AFC4CB2-11F9-4322-A78D-542613F9A735}" dt="2024-07-16T14:45:17.769" v="560" actId="478"/>
          <ac:spMkLst>
            <pc:docMk/>
            <pc:sldMk cId="2608804224" sldId="322"/>
            <ac:spMk id="4844" creationId="{D6A28396-6602-44CC-90F2-08C8861E226A}"/>
          </ac:spMkLst>
        </pc:spChg>
        <pc:spChg chg="mod topLvl">
          <ac:chgData name="GUY Margaux" userId="e01a3446-2140-426a-aa3c-4bc15b164290" providerId="ADAL" clId="{7AFC4CB2-11F9-4322-A78D-542613F9A735}" dt="2024-07-16T14:57:30.042" v="608" actId="164"/>
          <ac:spMkLst>
            <pc:docMk/>
            <pc:sldMk cId="2608804224" sldId="322"/>
            <ac:spMk id="4845" creationId="{8515394B-C63E-454B-8585-5557AECA74A6}"/>
          </ac:spMkLst>
        </pc:spChg>
        <pc:spChg chg="mod topLvl">
          <ac:chgData name="GUY Margaux" userId="e01a3446-2140-426a-aa3c-4bc15b164290" providerId="ADAL" clId="{7AFC4CB2-11F9-4322-A78D-542613F9A735}" dt="2024-07-16T14:30:29.879" v="447" actId="164"/>
          <ac:spMkLst>
            <pc:docMk/>
            <pc:sldMk cId="2608804224" sldId="322"/>
            <ac:spMk id="4846" creationId="{E875A214-7AC9-4752-A667-2019D83A5B60}"/>
          </ac:spMkLst>
        </pc:spChg>
        <pc:spChg chg="mod topLvl">
          <ac:chgData name="GUY Margaux" userId="e01a3446-2140-426a-aa3c-4bc15b164290" providerId="ADAL" clId="{7AFC4CB2-11F9-4322-A78D-542613F9A735}" dt="2024-07-16T14:57:30.042" v="608" actId="164"/>
          <ac:spMkLst>
            <pc:docMk/>
            <pc:sldMk cId="2608804224" sldId="322"/>
            <ac:spMk id="4847" creationId="{D3D9020C-3E54-44DE-90BF-62682431D100}"/>
          </ac:spMkLst>
        </pc:spChg>
        <pc:spChg chg="mod topLvl">
          <ac:chgData name="GUY Margaux" userId="e01a3446-2140-426a-aa3c-4bc15b164290" providerId="ADAL" clId="{7AFC4CB2-11F9-4322-A78D-542613F9A735}" dt="2024-07-16T14:57:30.042" v="608" actId="164"/>
          <ac:spMkLst>
            <pc:docMk/>
            <pc:sldMk cId="2608804224" sldId="322"/>
            <ac:spMk id="4848" creationId="{11343CF6-1777-420A-B294-7DC809E36B99}"/>
          </ac:spMkLst>
        </pc:spChg>
        <pc:spChg chg="mod topLvl">
          <ac:chgData name="GUY Margaux" userId="e01a3446-2140-426a-aa3c-4bc15b164290" providerId="ADAL" clId="{7AFC4CB2-11F9-4322-A78D-542613F9A735}" dt="2024-07-16T14:57:30.042" v="608" actId="164"/>
          <ac:spMkLst>
            <pc:docMk/>
            <pc:sldMk cId="2608804224" sldId="322"/>
            <ac:spMk id="4849" creationId="{7AD91C72-50F1-466C-94B6-D07F220683C6}"/>
          </ac:spMkLst>
        </pc:spChg>
        <pc:spChg chg="mod topLvl">
          <ac:chgData name="GUY Margaux" userId="e01a3446-2140-426a-aa3c-4bc15b164290" providerId="ADAL" clId="{7AFC4CB2-11F9-4322-A78D-542613F9A735}" dt="2024-07-16T14:57:30.042" v="608" actId="164"/>
          <ac:spMkLst>
            <pc:docMk/>
            <pc:sldMk cId="2608804224" sldId="322"/>
            <ac:spMk id="4850" creationId="{F0363E58-2BE3-45E1-8E84-63B47BFFC054}"/>
          </ac:spMkLst>
        </pc:spChg>
        <pc:spChg chg="mod topLvl">
          <ac:chgData name="GUY Margaux" userId="e01a3446-2140-426a-aa3c-4bc15b164290" providerId="ADAL" clId="{7AFC4CB2-11F9-4322-A78D-542613F9A735}" dt="2024-07-16T15:44:19.811" v="837" actId="164"/>
          <ac:spMkLst>
            <pc:docMk/>
            <pc:sldMk cId="2608804224" sldId="322"/>
            <ac:spMk id="4851" creationId="{3D248784-45F2-4BAA-ADE9-43AE114C3E83}"/>
          </ac:spMkLst>
        </pc:spChg>
        <pc:spChg chg="mod topLvl">
          <ac:chgData name="GUY Margaux" userId="e01a3446-2140-426a-aa3c-4bc15b164290" providerId="ADAL" clId="{7AFC4CB2-11F9-4322-A78D-542613F9A735}" dt="2024-07-16T15:40:37.107" v="795" actId="164"/>
          <ac:spMkLst>
            <pc:docMk/>
            <pc:sldMk cId="2608804224" sldId="322"/>
            <ac:spMk id="4852" creationId="{6D96B3D6-CBBA-47B8-ACE5-F54CF1334C15}"/>
          </ac:spMkLst>
        </pc:spChg>
        <pc:spChg chg="mod topLvl">
          <ac:chgData name="GUY Margaux" userId="e01a3446-2140-426a-aa3c-4bc15b164290" providerId="ADAL" clId="{7AFC4CB2-11F9-4322-A78D-542613F9A735}" dt="2024-07-16T15:40:37.107" v="795" actId="164"/>
          <ac:spMkLst>
            <pc:docMk/>
            <pc:sldMk cId="2608804224" sldId="322"/>
            <ac:spMk id="4853" creationId="{385D315C-92C3-4A17-9B39-77F6F49A6A26}"/>
          </ac:spMkLst>
        </pc:spChg>
        <pc:spChg chg="mod topLvl">
          <ac:chgData name="GUY Margaux" userId="e01a3446-2140-426a-aa3c-4bc15b164290" providerId="ADAL" clId="{7AFC4CB2-11F9-4322-A78D-542613F9A735}" dt="2024-07-16T15:40:37.107" v="795" actId="164"/>
          <ac:spMkLst>
            <pc:docMk/>
            <pc:sldMk cId="2608804224" sldId="322"/>
            <ac:spMk id="4854" creationId="{FB5C7877-B70B-4D0C-9669-2BC5177829E6}"/>
          </ac:spMkLst>
        </pc:spChg>
        <pc:spChg chg="mod topLvl">
          <ac:chgData name="GUY Margaux" userId="e01a3446-2140-426a-aa3c-4bc15b164290" providerId="ADAL" clId="{7AFC4CB2-11F9-4322-A78D-542613F9A735}" dt="2024-07-16T15:40:37.107" v="795" actId="164"/>
          <ac:spMkLst>
            <pc:docMk/>
            <pc:sldMk cId="2608804224" sldId="322"/>
            <ac:spMk id="4855" creationId="{7A85B3FB-7444-4002-AAF8-F1BEF08850FC}"/>
          </ac:spMkLst>
        </pc:spChg>
        <pc:spChg chg="mod topLvl">
          <ac:chgData name="GUY Margaux" userId="e01a3446-2140-426a-aa3c-4bc15b164290" providerId="ADAL" clId="{7AFC4CB2-11F9-4322-A78D-542613F9A735}" dt="2024-07-16T15:40:37.107" v="795" actId="164"/>
          <ac:spMkLst>
            <pc:docMk/>
            <pc:sldMk cId="2608804224" sldId="322"/>
            <ac:spMk id="4856" creationId="{F2F55C5A-16DA-44CC-95D4-0D9736FFB36E}"/>
          </ac:spMkLst>
        </pc:spChg>
        <pc:spChg chg="mod topLvl">
          <ac:chgData name="GUY Margaux" userId="e01a3446-2140-426a-aa3c-4bc15b164290" providerId="ADAL" clId="{7AFC4CB2-11F9-4322-A78D-542613F9A735}" dt="2024-07-16T15:44:19.811" v="837" actId="164"/>
          <ac:spMkLst>
            <pc:docMk/>
            <pc:sldMk cId="2608804224" sldId="322"/>
            <ac:spMk id="4857" creationId="{704CB727-E6D7-4E22-A369-B158A32F38CE}"/>
          </ac:spMkLst>
        </pc:spChg>
        <pc:spChg chg="mod topLvl">
          <ac:chgData name="GUY Margaux" userId="e01a3446-2140-426a-aa3c-4bc15b164290" providerId="ADAL" clId="{7AFC4CB2-11F9-4322-A78D-542613F9A735}" dt="2024-07-16T15:44:19.811" v="837" actId="164"/>
          <ac:spMkLst>
            <pc:docMk/>
            <pc:sldMk cId="2608804224" sldId="322"/>
            <ac:spMk id="4858" creationId="{EB6FE584-AF1B-499C-8F52-F0F0B9610DC1}"/>
          </ac:spMkLst>
        </pc:spChg>
        <pc:spChg chg="mod topLvl">
          <ac:chgData name="GUY Margaux" userId="e01a3446-2140-426a-aa3c-4bc15b164290" providerId="ADAL" clId="{7AFC4CB2-11F9-4322-A78D-542613F9A735}" dt="2024-07-16T15:44:19.811" v="837" actId="164"/>
          <ac:spMkLst>
            <pc:docMk/>
            <pc:sldMk cId="2608804224" sldId="322"/>
            <ac:spMk id="4859" creationId="{55CCF910-40BA-488F-8765-9FD9EE593A0D}"/>
          </ac:spMkLst>
        </pc:spChg>
        <pc:spChg chg="mod topLvl">
          <ac:chgData name="GUY Margaux" userId="e01a3446-2140-426a-aa3c-4bc15b164290" providerId="ADAL" clId="{7AFC4CB2-11F9-4322-A78D-542613F9A735}" dt="2024-07-16T15:44:19.811" v="837" actId="164"/>
          <ac:spMkLst>
            <pc:docMk/>
            <pc:sldMk cId="2608804224" sldId="322"/>
            <ac:spMk id="4860" creationId="{A37687AE-C51D-4DAD-BB8E-77E9F0D08C0C}"/>
          </ac:spMkLst>
        </pc:spChg>
        <pc:spChg chg="mod topLvl">
          <ac:chgData name="GUY Margaux" userId="e01a3446-2140-426a-aa3c-4bc15b164290" providerId="ADAL" clId="{7AFC4CB2-11F9-4322-A78D-542613F9A735}" dt="2024-07-16T15:44:19.811" v="837" actId="164"/>
          <ac:spMkLst>
            <pc:docMk/>
            <pc:sldMk cId="2608804224" sldId="322"/>
            <ac:spMk id="4861" creationId="{71581143-27FA-4A7E-9636-2F00E4006207}"/>
          </ac:spMkLst>
        </pc:spChg>
        <pc:spChg chg="mod topLvl">
          <ac:chgData name="GUY Margaux" userId="e01a3446-2140-426a-aa3c-4bc15b164290" providerId="ADAL" clId="{7AFC4CB2-11F9-4322-A78D-542613F9A735}" dt="2024-07-16T15:44:19.811" v="837" actId="164"/>
          <ac:spMkLst>
            <pc:docMk/>
            <pc:sldMk cId="2608804224" sldId="322"/>
            <ac:spMk id="4862" creationId="{CC9159D2-61E2-4DC7-ABA4-FDFC109100FE}"/>
          </ac:spMkLst>
        </pc:spChg>
        <pc:spChg chg="mod topLvl">
          <ac:chgData name="GUY Margaux" userId="e01a3446-2140-426a-aa3c-4bc15b164290" providerId="ADAL" clId="{7AFC4CB2-11F9-4322-A78D-542613F9A735}" dt="2024-07-16T15:44:19.811" v="837" actId="164"/>
          <ac:spMkLst>
            <pc:docMk/>
            <pc:sldMk cId="2608804224" sldId="322"/>
            <ac:spMk id="4863" creationId="{C79976D5-6B45-44F1-8082-0448E9BCE0DC}"/>
          </ac:spMkLst>
        </pc:spChg>
        <pc:spChg chg="mod topLvl">
          <ac:chgData name="GUY Margaux" userId="e01a3446-2140-426a-aa3c-4bc15b164290" providerId="ADAL" clId="{7AFC4CB2-11F9-4322-A78D-542613F9A735}" dt="2024-07-16T15:44:19.811" v="837" actId="164"/>
          <ac:spMkLst>
            <pc:docMk/>
            <pc:sldMk cId="2608804224" sldId="322"/>
            <ac:spMk id="4864" creationId="{29B6513C-8433-4E0D-AD05-6F5D8EF178A9}"/>
          </ac:spMkLst>
        </pc:spChg>
        <pc:spChg chg="mod topLvl">
          <ac:chgData name="GUY Margaux" userId="e01a3446-2140-426a-aa3c-4bc15b164290" providerId="ADAL" clId="{7AFC4CB2-11F9-4322-A78D-542613F9A735}" dt="2024-07-16T15:44:19.811" v="837" actId="164"/>
          <ac:spMkLst>
            <pc:docMk/>
            <pc:sldMk cId="2608804224" sldId="322"/>
            <ac:spMk id="4865" creationId="{FD40E458-FD5F-4A73-BDA2-117A2F274A8B}"/>
          </ac:spMkLst>
        </pc:spChg>
        <pc:spChg chg="mod topLvl">
          <ac:chgData name="GUY Margaux" userId="e01a3446-2140-426a-aa3c-4bc15b164290" providerId="ADAL" clId="{7AFC4CB2-11F9-4322-A78D-542613F9A735}" dt="2024-07-16T15:44:19.811" v="837" actId="164"/>
          <ac:spMkLst>
            <pc:docMk/>
            <pc:sldMk cId="2608804224" sldId="322"/>
            <ac:spMk id="4866" creationId="{5AD26B8A-4FB3-4C74-AFC9-D04943D01907}"/>
          </ac:spMkLst>
        </pc:spChg>
        <pc:spChg chg="mod topLvl">
          <ac:chgData name="GUY Margaux" userId="e01a3446-2140-426a-aa3c-4bc15b164290" providerId="ADAL" clId="{7AFC4CB2-11F9-4322-A78D-542613F9A735}" dt="2024-07-16T15:44:19.811" v="837" actId="164"/>
          <ac:spMkLst>
            <pc:docMk/>
            <pc:sldMk cId="2608804224" sldId="322"/>
            <ac:spMk id="4867" creationId="{52A53F96-8F99-4091-868F-EE5EE3DF442F}"/>
          </ac:spMkLst>
        </pc:spChg>
        <pc:spChg chg="mod topLvl">
          <ac:chgData name="GUY Margaux" userId="e01a3446-2140-426a-aa3c-4bc15b164290" providerId="ADAL" clId="{7AFC4CB2-11F9-4322-A78D-542613F9A735}" dt="2024-07-16T15:44:19.811" v="837" actId="164"/>
          <ac:spMkLst>
            <pc:docMk/>
            <pc:sldMk cId="2608804224" sldId="322"/>
            <ac:spMk id="4868" creationId="{27D8E5C3-B5EA-4D77-AA7D-07931184B294}"/>
          </ac:spMkLst>
        </pc:spChg>
        <pc:spChg chg="mod topLvl">
          <ac:chgData name="GUY Margaux" userId="e01a3446-2140-426a-aa3c-4bc15b164290" providerId="ADAL" clId="{7AFC4CB2-11F9-4322-A78D-542613F9A735}" dt="2024-07-16T14:30:29.879" v="447" actId="164"/>
          <ac:spMkLst>
            <pc:docMk/>
            <pc:sldMk cId="2608804224" sldId="322"/>
            <ac:spMk id="4869" creationId="{2BD3E20B-9B0B-4846-B16B-BF594EC6CF27}"/>
          </ac:spMkLst>
        </pc:spChg>
        <pc:spChg chg="mod topLvl">
          <ac:chgData name="GUY Margaux" userId="e01a3446-2140-426a-aa3c-4bc15b164290" providerId="ADAL" clId="{7AFC4CB2-11F9-4322-A78D-542613F9A735}" dt="2024-07-16T14:57:30.042" v="608" actId="164"/>
          <ac:spMkLst>
            <pc:docMk/>
            <pc:sldMk cId="2608804224" sldId="322"/>
            <ac:spMk id="4870" creationId="{CE0316D1-15CE-4913-9206-6F4AE6D09BC3}"/>
          </ac:spMkLst>
        </pc:spChg>
        <pc:spChg chg="mod topLvl">
          <ac:chgData name="GUY Margaux" userId="e01a3446-2140-426a-aa3c-4bc15b164290" providerId="ADAL" clId="{7AFC4CB2-11F9-4322-A78D-542613F9A735}" dt="2024-07-16T14:30:29.879" v="447" actId="164"/>
          <ac:spMkLst>
            <pc:docMk/>
            <pc:sldMk cId="2608804224" sldId="322"/>
            <ac:spMk id="4871" creationId="{F6572255-D769-4F06-810F-E9BCA5E32F16}"/>
          </ac:spMkLst>
        </pc:spChg>
        <pc:spChg chg="mod topLvl">
          <ac:chgData name="GUY Margaux" userId="e01a3446-2140-426a-aa3c-4bc15b164290" providerId="ADAL" clId="{7AFC4CB2-11F9-4322-A78D-542613F9A735}" dt="2024-07-16T14:30:29.879" v="447" actId="164"/>
          <ac:spMkLst>
            <pc:docMk/>
            <pc:sldMk cId="2608804224" sldId="322"/>
            <ac:spMk id="4872" creationId="{A1088187-3220-4478-8F14-C5AED4C62671}"/>
          </ac:spMkLst>
        </pc:spChg>
        <pc:spChg chg="mod topLvl">
          <ac:chgData name="GUY Margaux" userId="e01a3446-2140-426a-aa3c-4bc15b164290" providerId="ADAL" clId="{7AFC4CB2-11F9-4322-A78D-542613F9A735}" dt="2024-07-16T14:30:29.879" v="447" actId="164"/>
          <ac:spMkLst>
            <pc:docMk/>
            <pc:sldMk cId="2608804224" sldId="322"/>
            <ac:spMk id="4873" creationId="{4233E949-4BAA-4C0D-9601-2C2AE0FFC2D0}"/>
          </ac:spMkLst>
        </pc:spChg>
        <pc:spChg chg="mod topLvl">
          <ac:chgData name="GUY Margaux" userId="e01a3446-2140-426a-aa3c-4bc15b164290" providerId="ADAL" clId="{7AFC4CB2-11F9-4322-A78D-542613F9A735}" dt="2024-07-16T14:30:29.879" v="447" actId="164"/>
          <ac:spMkLst>
            <pc:docMk/>
            <pc:sldMk cId="2608804224" sldId="322"/>
            <ac:spMk id="4874" creationId="{4CB2BDA9-195D-45E8-BE5F-B94E1EE3CCC8}"/>
          </ac:spMkLst>
        </pc:spChg>
        <pc:spChg chg="mod topLvl">
          <ac:chgData name="GUY Margaux" userId="e01a3446-2140-426a-aa3c-4bc15b164290" providerId="ADAL" clId="{7AFC4CB2-11F9-4322-A78D-542613F9A735}" dt="2024-07-16T15:44:19.811" v="837" actId="164"/>
          <ac:spMkLst>
            <pc:docMk/>
            <pc:sldMk cId="2608804224" sldId="322"/>
            <ac:spMk id="4875" creationId="{E998500F-1C89-4257-8D08-578FD5E81446}"/>
          </ac:spMkLst>
        </pc:spChg>
        <pc:spChg chg="mod topLvl">
          <ac:chgData name="GUY Margaux" userId="e01a3446-2140-426a-aa3c-4bc15b164290" providerId="ADAL" clId="{7AFC4CB2-11F9-4322-A78D-542613F9A735}" dt="2024-07-16T15:40:12.260" v="788" actId="164"/>
          <ac:spMkLst>
            <pc:docMk/>
            <pc:sldMk cId="2608804224" sldId="322"/>
            <ac:spMk id="4876" creationId="{62360C0B-62FB-40F1-9A76-4D413B69B83B}"/>
          </ac:spMkLst>
        </pc:spChg>
        <pc:spChg chg="mod topLvl">
          <ac:chgData name="GUY Margaux" userId="e01a3446-2140-426a-aa3c-4bc15b164290" providerId="ADAL" clId="{7AFC4CB2-11F9-4322-A78D-542613F9A735}" dt="2024-07-16T15:40:12.260" v="788" actId="164"/>
          <ac:spMkLst>
            <pc:docMk/>
            <pc:sldMk cId="2608804224" sldId="322"/>
            <ac:spMk id="4877" creationId="{3D7D114A-3CE4-4554-90FF-4763E2185967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4878" creationId="{9D120CDA-8B6D-448D-96B6-D10207463648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4879" creationId="{318B1F39-E7F9-4832-98FF-C8A4903D6E28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4880" creationId="{5857A278-F49E-4AA6-A910-B44BF0AA9437}"/>
          </ac:spMkLst>
        </pc:spChg>
        <pc:spChg chg="mod topLvl">
          <ac:chgData name="GUY Margaux" userId="e01a3446-2140-426a-aa3c-4bc15b164290" providerId="ADAL" clId="{7AFC4CB2-11F9-4322-A78D-542613F9A735}" dt="2024-07-16T15:44:19.811" v="837" actId="164"/>
          <ac:spMkLst>
            <pc:docMk/>
            <pc:sldMk cId="2608804224" sldId="322"/>
            <ac:spMk id="4881" creationId="{DF41938F-DF5D-4220-ABAD-5DFE947CD6B7}"/>
          </ac:spMkLst>
        </pc:spChg>
        <pc:spChg chg="mod topLvl">
          <ac:chgData name="GUY Margaux" userId="e01a3446-2140-426a-aa3c-4bc15b164290" providerId="ADAL" clId="{7AFC4CB2-11F9-4322-A78D-542613F9A735}" dt="2024-07-16T15:44:19.811" v="837" actId="164"/>
          <ac:spMkLst>
            <pc:docMk/>
            <pc:sldMk cId="2608804224" sldId="322"/>
            <ac:spMk id="4882" creationId="{4F4FA9D3-FA7A-4F56-B3D5-101D154C9BE3}"/>
          </ac:spMkLst>
        </pc:spChg>
        <pc:spChg chg="mod topLvl">
          <ac:chgData name="GUY Margaux" userId="e01a3446-2140-426a-aa3c-4bc15b164290" providerId="ADAL" clId="{7AFC4CB2-11F9-4322-A78D-542613F9A735}" dt="2024-07-16T15:44:48.435" v="839" actId="164"/>
          <ac:spMkLst>
            <pc:docMk/>
            <pc:sldMk cId="2608804224" sldId="322"/>
            <ac:spMk id="4883" creationId="{6487A601-60DE-4CB7-B63A-C922E1F204E6}"/>
          </ac:spMkLst>
        </pc:spChg>
        <pc:spChg chg="mod topLvl">
          <ac:chgData name="GUY Margaux" userId="e01a3446-2140-426a-aa3c-4bc15b164290" providerId="ADAL" clId="{7AFC4CB2-11F9-4322-A78D-542613F9A735}" dt="2024-07-16T15:44:48.435" v="839" actId="164"/>
          <ac:spMkLst>
            <pc:docMk/>
            <pc:sldMk cId="2608804224" sldId="322"/>
            <ac:spMk id="4884" creationId="{B5D8F554-35E1-47A5-9563-D5A7A13D81E3}"/>
          </ac:spMkLst>
        </pc:spChg>
        <pc:spChg chg="mod topLvl">
          <ac:chgData name="GUY Margaux" userId="e01a3446-2140-426a-aa3c-4bc15b164290" providerId="ADAL" clId="{7AFC4CB2-11F9-4322-A78D-542613F9A735}" dt="2024-07-16T15:44:48.435" v="839" actId="164"/>
          <ac:spMkLst>
            <pc:docMk/>
            <pc:sldMk cId="2608804224" sldId="322"/>
            <ac:spMk id="4885" creationId="{98B7BE33-FB7B-49E9-8008-B8B634B7EB86}"/>
          </ac:spMkLst>
        </pc:spChg>
        <pc:spChg chg="mod topLvl">
          <ac:chgData name="GUY Margaux" userId="e01a3446-2140-426a-aa3c-4bc15b164290" providerId="ADAL" clId="{7AFC4CB2-11F9-4322-A78D-542613F9A735}" dt="2024-07-16T15:44:48.435" v="839" actId="164"/>
          <ac:spMkLst>
            <pc:docMk/>
            <pc:sldMk cId="2608804224" sldId="322"/>
            <ac:spMk id="4886" creationId="{C584C1E4-E7FF-49D6-A046-A925C2770E13}"/>
          </ac:spMkLst>
        </pc:spChg>
        <pc:spChg chg="mod topLvl">
          <ac:chgData name="GUY Margaux" userId="e01a3446-2140-426a-aa3c-4bc15b164290" providerId="ADAL" clId="{7AFC4CB2-11F9-4322-A78D-542613F9A735}" dt="2024-07-16T15:44:48.435" v="839" actId="164"/>
          <ac:spMkLst>
            <pc:docMk/>
            <pc:sldMk cId="2608804224" sldId="322"/>
            <ac:spMk id="4887" creationId="{38410C25-16A1-491F-B579-1107C158CD0B}"/>
          </ac:spMkLst>
        </pc:spChg>
        <pc:spChg chg="mod topLvl">
          <ac:chgData name="GUY Margaux" userId="e01a3446-2140-426a-aa3c-4bc15b164290" providerId="ADAL" clId="{7AFC4CB2-11F9-4322-A78D-542613F9A735}" dt="2024-07-16T15:44:48.435" v="839" actId="164"/>
          <ac:spMkLst>
            <pc:docMk/>
            <pc:sldMk cId="2608804224" sldId="322"/>
            <ac:spMk id="4888" creationId="{3CF116A2-21EF-44D7-8ABC-B70636472649}"/>
          </ac:spMkLst>
        </pc:spChg>
        <pc:spChg chg="mod topLvl">
          <ac:chgData name="GUY Margaux" userId="e01a3446-2140-426a-aa3c-4bc15b164290" providerId="ADAL" clId="{7AFC4CB2-11F9-4322-A78D-542613F9A735}" dt="2024-07-16T15:44:48.435" v="839" actId="164"/>
          <ac:spMkLst>
            <pc:docMk/>
            <pc:sldMk cId="2608804224" sldId="322"/>
            <ac:spMk id="4889" creationId="{328379BB-B077-4F3D-B10F-203A9DE06DC5}"/>
          </ac:spMkLst>
        </pc:spChg>
        <pc:spChg chg="mod topLvl">
          <ac:chgData name="GUY Margaux" userId="e01a3446-2140-426a-aa3c-4bc15b164290" providerId="ADAL" clId="{7AFC4CB2-11F9-4322-A78D-542613F9A735}" dt="2024-07-16T15:44:48.435" v="839" actId="164"/>
          <ac:spMkLst>
            <pc:docMk/>
            <pc:sldMk cId="2608804224" sldId="322"/>
            <ac:spMk id="4890" creationId="{E8FE163D-1927-4CE7-A436-6CC5D6AA61AB}"/>
          </ac:spMkLst>
        </pc:spChg>
        <pc:spChg chg="mod topLvl">
          <ac:chgData name="GUY Margaux" userId="e01a3446-2140-426a-aa3c-4bc15b164290" providerId="ADAL" clId="{7AFC4CB2-11F9-4322-A78D-542613F9A735}" dt="2024-07-16T15:44:48.435" v="839" actId="164"/>
          <ac:spMkLst>
            <pc:docMk/>
            <pc:sldMk cId="2608804224" sldId="322"/>
            <ac:spMk id="4891" creationId="{169B5BAC-8353-4E5E-A4EC-3411C7B4D761}"/>
          </ac:spMkLst>
        </pc:spChg>
        <pc:spChg chg="mod topLvl">
          <ac:chgData name="GUY Margaux" userId="e01a3446-2140-426a-aa3c-4bc15b164290" providerId="ADAL" clId="{7AFC4CB2-11F9-4322-A78D-542613F9A735}" dt="2024-07-16T15:44:48.435" v="839" actId="164"/>
          <ac:spMkLst>
            <pc:docMk/>
            <pc:sldMk cId="2608804224" sldId="322"/>
            <ac:spMk id="4892" creationId="{247E8020-FB14-4562-890B-536308CABA9B}"/>
          </ac:spMkLst>
        </pc:spChg>
        <pc:spChg chg="mod topLvl">
          <ac:chgData name="GUY Margaux" userId="e01a3446-2140-426a-aa3c-4bc15b164290" providerId="ADAL" clId="{7AFC4CB2-11F9-4322-A78D-542613F9A735}" dt="2024-07-16T14:57:30.042" v="608" actId="164"/>
          <ac:spMkLst>
            <pc:docMk/>
            <pc:sldMk cId="2608804224" sldId="322"/>
            <ac:spMk id="4893" creationId="{5468BA2F-15E0-4642-9EB1-092075270CA1}"/>
          </ac:spMkLst>
        </pc:spChg>
        <pc:spChg chg="mod topLvl">
          <ac:chgData name="GUY Margaux" userId="e01a3446-2140-426a-aa3c-4bc15b164290" providerId="ADAL" clId="{7AFC4CB2-11F9-4322-A78D-542613F9A735}" dt="2024-07-16T14:30:29.879" v="447" actId="164"/>
          <ac:spMkLst>
            <pc:docMk/>
            <pc:sldMk cId="2608804224" sldId="322"/>
            <ac:spMk id="4894" creationId="{9F90243D-1CC9-4A61-B3A4-D2A74AD243D5}"/>
          </ac:spMkLst>
        </pc:spChg>
        <pc:spChg chg="mod topLvl">
          <ac:chgData name="GUY Margaux" userId="e01a3446-2140-426a-aa3c-4bc15b164290" providerId="ADAL" clId="{7AFC4CB2-11F9-4322-A78D-542613F9A735}" dt="2024-07-16T15:40:12.260" v="788" actId="164"/>
          <ac:spMkLst>
            <pc:docMk/>
            <pc:sldMk cId="2608804224" sldId="322"/>
            <ac:spMk id="4895" creationId="{8B57E5DD-4FBF-406F-B3DD-F24D3189451C}"/>
          </ac:spMkLst>
        </pc:spChg>
        <pc:spChg chg="mod topLvl">
          <ac:chgData name="GUY Margaux" userId="e01a3446-2140-426a-aa3c-4bc15b164290" providerId="ADAL" clId="{7AFC4CB2-11F9-4322-A78D-542613F9A735}" dt="2024-07-16T15:40:12.260" v="788" actId="164"/>
          <ac:spMkLst>
            <pc:docMk/>
            <pc:sldMk cId="2608804224" sldId="322"/>
            <ac:spMk id="4896" creationId="{75C2586B-347B-42B7-BBFF-5BA66BD457D5}"/>
          </ac:spMkLst>
        </pc:spChg>
        <pc:spChg chg="mod topLvl">
          <ac:chgData name="GUY Margaux" userId="e01a3446-2140-426a-aa3c-4bc15b164290" providerId="ADAL" clId="{7AFC4CB2-11F9-4322-A78D-542613F9A735}" dt="2024-07-16T15:40:37.107" v="795" actId="164"/>
          <ac:spMkLst>
            <pc:docMk/>
            <pc:sldMk cId="2608804224" sldId="322"/>
            <ac:spMk id="4897" creationId="{1BE2EB21-74A9-45EF-B108-89453E71E466}"/>
          </ac:spMkLst>
        </pc:spChg>
        <pc:spChg chg="mod topLvl">
          <ac:chgData name="GUY Margaux" userId="e01a3446-2140-426a-aa3c-4bc15b164290" providerId="ADAL" clId="{7AFC4CB2-11F9-4322-A78D-542613F9A735}" dt="2024-07-16T15:44:48.435" v="839" actId="164"/>
          <ac:spMkLst>
            <pc:docMk/>
            <pc:sldMk cId="2608804224" sldId="322"/>
            <ac:spMk id="4898" creationId="{E5248D18-D594-4DEF-9E3A-E1C7FA55C682}"/>
          </ac:spMkLst>
        </pc:spChg>
        <pc:spChg chg="mod topLvl">
          <ac:chgData name="GUY Margaux" userId="e01a3446-2140-426a-aa3c-4bc15b164290" providerId="ADAL" clId="{7AFC4CB2-11F9-4322-A78D-542613F9A735}" dt="2024-07-16T15:44:48.435" v="839" actId="164"/>
          <ac:spMkLst>
            <pc:docMk/>
            <pc:sldMk cId="2608804224" sldId="322"/>
            <ac:spMk id="4899" creationId="{B46FACBE-BCA7-48BB-A2B3-6B817F01A033}"/>
          </ac:spMkLst>
        </pc:spChg>
        <pc:spChg chg="mod topLvl">
          <ac:chgData name="GUY Margaux" userId="e01a3446-2140-426a-aa3c-4bc15b164290" providerId="ADAL" clId="{7AFC4CB2-11F9-4322-A78D-542613F9A735}" dt="2024-07-16T15:44:19.811" v="837" actId="164"/>
          <ac:spMkLst>
            <pc:docMk/>
            <pc:sldMk cId="2608804224" sldId="322"/>
            <ac:spMk id="4900" creationId="{353E1A32-FC14-4BAB-8291-74C59A8D8992}"/>
          </ac:spMkLst>
        </pc:spChg>
        <pc:spChg chg="mod topLvl">
          <ac:chgData name="GUY Margaux" userId="e01a3446-2140-426a-aa3c-4bc15b164290" providerId="ADAL" clId="{7AFC4CB2-11F9-4322-A78D-542613F9A735}" dt="2024-07-16T14:38:41.448" v="494" actId="164"/>
          <ac:spMkLst>
            <pc:docMk/>
            <pc:sldMk cId="2608804224" sldId="322"/>
            <ac:spMk id="4901" creationId="{30933B0F-6F2B-4910-B073-BAB07A6AEED8}"/>
          </ac:spMkLst>
        </pc:spChg>
        <pc:spChg chg="mod topLvl">
          <ac:chgData name="GUY Margaux" userId="e01a3446-2140-426a-aa3c-4bc15b164290" providerId="ADAL" clId="{7AFC4CB2-11F9-4322-A78D-542613F9A735}" dt="2024-07-16T14:38:41.448" v="494" actId="164"/>
          <ac:spMkLst>
            <pc:docMk/>
            <pc:sldMk cId="2608804224" sldId="322"/>
            <ac:spMk id="4902" creationId="{E7B302D0-6C33-4551-92BD-579CE8CAB497}"/>
          </ac:spMkLst>
        </pc:spChg>
        <pc:spChg chg="del mod topLvl">
          <ac:chgData name="GUY Margaux" userId="e01a3446-2140-426a-aa3c-4bc15b164290" providerId="ADAL" clId="{7AFC4CB2-11F9-4322-A78D-542613F9A735}" dt="2024-07-16T14:45:12.428" v="556" actId="478"/>
          <ac:spMkLst>
            <pc:docMk/>
            <pc:sldMk cId="2608804224" sldId="322"/>
            <ac:spMk id="4903" creationId="{9929F2CB-040B-4786-A011-2E3AE784B64A}"/>
          </ac:spMkLst>
        </pc:spChg>
        <pc:spChg chg="mod topLvl">
          <ac:chgData name="GUY Margaux" userId="e01a3446-2140-426a-aa3c-4bc15b164290" providerId="ADAL" clId="{7AFC4CB2-11F9-4322-A78D-542613F9A735}" dt="2024-07-16T14:56:18.873" v="586" actId="164"/>
          <ac:spMkLst>
            <pc:docMk/>
            <pc:sldMk cId="2608804224" sldId="322"/>
            <ac:spMk id="4904" creationId="{F2605C72-68F8-4FC9-8BAD-27E93FC8B5B4}"/>
          </ac:spMkLst>
        </pc:spChg>
        <pc:spChg chg="mod topLvl">
          <ac:chgData name="GUY Margaux" userId="e01a3446-2140-426a-aa3c-4bc15b164290" providerId="ADAL" clId="{7AFC4CB2-11F9-4322-A78D-542613F9A735}" dt="2024-07-16T14:56:18.873" v="586" actId="164"/>
          <ac:spMkLst>
            <pc:docMk/>
            <pc:sldMk cId="2608804224" sldId="322"/>
            <ac:spMk id="4905" creationId="{27EE60FA-1ACD-4E8D-A53B-68DE071DE3C8}"/>
          </ac:spMkLst>
        </pc:spChg>
        <pc:spChg chg="mod topLvl">
          <ac:chgData name="GUY Margaux" userId="e01a3446-2140-426a-aa3c-4bc15b164290" providerId="ADAL" clId="{7AFC4CB2-11F9-4322-A78D-542613F9A735}" dt="2024-07-16T14:25:01.692" v="411" actId="164"/>
          <ac:spMkLst>
            <pc:docMk/>
            <pc:sldMk cId="2608804224" sldId="322"/>
            <ac:spMk id="4906" creationId="{E3C065C4-C0E9-457F-88F6-6B78965B07E5}"/>
          </ac:spMkLst>
        </pc:spChg>
        <pc:spChg chg="mod topLvl">
          <ac:chgData name="GUY Margaux" userId="e01a3446-2140-426a-aa3c-4bc15b164290" providerId="ADAL" clId="{7AFC4CB2-11F9-4322-A78D-542613F9A735}" dt="2024-07-16T14:25:01.692" v="411" actId="164"/>
          <ac:spMkLst>
            <pc:docMk/>
            <pc:sldMk cId="2608804224" sldId="322"/>
            <ac:spMk id="4907" creationId="{7AB95D83-B23C-4555-82C1-D9379A2AA07C}"/>
          </ac:spMkLst>
        </pc:spChg>
        <pc:spChg chg="mod topLvl">
          <ac:chgData name="GUY Margaux" userId="e01a3446-2140-426a-aa3c-4bc15b164290" providerId="ADAL" clId="{7AFC4CB2-11F9-4322-A78D-542613F9A735}" dt="2024-07-16T14:25:01.692" v="411" actId="164"/>
          <ac:spMkLst>
            <pc:docMk/>
            <pc:sldMk cId="2608804224" sldId="322"/>
            <ac:spMk id="4908" creationId="{D0A52A02-EA67-434C-9CCD-92B49062A6B5}"/>
          </ac:spMkLst>
        </pc:spChg>
        <pc:spChg chg="mod topLvl">
          <ac:chgData name="GUY Margaux" userId="e01a3446-2140-426a-aa3c-4bc15b164290" providerId="ADAL" clId="{7AFC4CB2-11F9-4322-A78D-542613F9A735}" dt="2024-07-16T14:25:01.692" v="411" actId="164"/>
          <ac:spMkLst>
            <pc:docMk/>
            <pc:sldMk cId="2608804224" sldId="322"/>
            <ac:spMk id="4909" creationId="{920F5648-CD37-48B7-BFF6-E0A25DB5B5D3}"/>
          </ac:spMkLst>
        </pc:spChg>
        <pc:spChg chg="mod topLvl">
          <ac:chgData name="GUY Margaux" userId="e01a3446-2140-426a-aa3c-4bc15b164290" providerId="ADAL" clId="{7AFC4CB2-11F9-4322-A78D-542613F9A735}" dt="2024-07-16T15:29:05.488" v="714" actId="164"/>
          <ac:spMkLst>
            <pc:docMk/>
            <pc:sldMk cId="2608804224" sldId="322"/>
            <ac:spMk id="4910" creationId="{1011EBF8-23FC-4830-87DB-13BCAC4F5220}"/>
          </ac:spMkLst>
        </pc:spChg>
        <pc:spChg chg="mod topLvl">
          <ac:chgData name="GUY Margaux" userId="e01a3446-2140-426a-aa3c-4bc15b164290" providerId="ADAL" clId="{7AFC4CB2-11F9-4322-A78D-542613F9A735}" dt="2024-07-16T15:29:05.488" v="714" actId="164"/>
          <ac:spMkLst>
            <pc:docMk/>
            <pc:sldMk cId="2608804224" sldId="322"/>
            <ac:spMk id="4911" creationId="{FA0691D1-084A-4708-8DAC-7757EA6B3DB7}"/>
          </ac:spMkLst>
        </pc:spChg>
        <pc:spChg chg="mod topLvl">
          <ac:chgData name="GUY Margaux" userId="e01a3446-2140-426a-aa3c-4bc15b164290" providerId="ADAL" clId="{7AFC4CB2-11F9-4322-A78D-542613F9A735}" dt="2024-07-16T15:32:31.218" v="747" actId="164"/>
          <ac:spMkLst>
            <pc:docMk/>
            <pc:sldMk cId="2608804224" sldId="322"/>
            <ac:spMk id="4912" creationId="{C66B3AC9-1154-4CFB-8583-BFD880494931}"/>
          </ac:spMkLst>
        </pc:spChg>
        <pc:spChg chg="mod topLvl">
          <ac:chgData name="GUY Margaux" userId="e01a3446-2140-426a-aa3c-4bc15b164290" providerId="ADAL" clId="{7AFC4CB2-11F9-4322-A78D-542613F9A735}" dt="2024-07-16T15:31:31.142" v="735" actId="164"/>
          <ac:spMkLst>
            <pc:docMk/>
            <pc:sldMk cId="2608804224" sldId="322"/>
            <ac:spMk id="4913" creationId="{D3E4E09D-CD63-4B16-97A0-334E2CCDA653}"/>
          </ac:spMkLst>
        </pc:spChg>
        <pc:spChg chg="mod topLvl">
          <ac:chgData name="GUY Margaux" userId="e01a3446-2140-426a-aa3c-4bc15b164290" providerId="ADAL" clId="{7AFC4CB2-11F9-4322-A78D-542613F9A735}" dt="2024-07-16T15:31:31.142" v="735" actId="164"/>
          <ac:spMkLst>
            <pc:docMk/>
            <pc:sldMk cId="2608804224" sldId="322"/>
            <ac:spMk id="4914" creationId="{BA4F0512-4574-406A-BC13-10076C38A029}"/>
          </ac:spMkLst>
        </pc:spChg>
        <pc:spChg chg="mod topLvl">
          <ac:chgData name="GUY Margaux" userId="e01a3446-2140-426a-aa3c-4bc15b164290" providerId="ADAL" clId="{7AFC4CB2-11F9-4322-A78D-542613F9A735}" dt="2024-07-16T15:31:31.142" v="735" actId="164"/>
          <ac:spMkLst>
            <pc:docMk/>
            <pc:sldMk cId="2608804224" sldId="322"/>
            <ac:spMk id="4915" creationId="{173D29BA-ADA7-482B-AF7D-043ED94C59DE}"/>
          </ac:spMkLst>
        </pc:spChg>
        <pc:spChg chg="mod topLvl">
          <ac:chgData name="GUY Margaux" userId="e01a3446-2140-426a-aa3c-4bc15b164290" providerId="ADAL" clId="{7AFC4CB2-11F9-4322-A78D-542613F9A735}" dt="2024-07-16T15:29:05.488" v="714" actId="164"/>
          <ac:spMkLst>
            <pc:docMk/>
            <pc:sldMk cId="2608804224" sldId="322"/>
            <ac:spMk id="4916" creationId="{F70ADF38-1E70-4384-B1CC-F2AE55398815}"/>
          </ac:spMkLst>
        </pc:spChg>
        <pc:spChg chg="mod topLvl">
          <ac:chgData name="GUY Margaux" userId="e01a3446-2140-426a-aa3c-4bc15b164290" providerId="ADAL" clId="{7AFC4CB2-11F9-4322-A78D-542613F9A735}" dt="2024-07-16T15:29:05.488" v="714" actId="164"/>
          <ac:spMkLst>
            <pc:docMk/>
            <pc:sldMk cId="2608804224" sldId="322"/>
            <ac:spMk id="4917" creationId="{73B52DE5-FF22-4959-92C6-2EFFAF303A1B}"/>
          </ac:spMkLst>
        </pc:spChg>
        <pc:spChg chg="mod topLvl">
          <ac:chgData name="GUY Margaux" userId="e01a3446-2140-426a-aa3c-4bc15b164290" providerId="ADAL" clId="{7AFC4CB2-11F9-4322-A78D-542613F9A735}" dt="2024-07-16T15:29:05.488" v="714" actId="164"/>
          <ac:spMkLst>
            <pc:docMk/>
            <pc:sldMk cId="2608804224" sldId="322"/>
            <ac:spMk id="4918" creationId="{36EEAA46-D2FA-45BE-9CAB-E19205C5DB35}"/>
          </ac:spMkLst>
        </pc:spChg>
        <pc:spChg chg="mod topLvl">
          <ac:chgData name="GUY Margaux" userId="e01a3446-2140-426a-aa3c-4bc15b164290" providerId="ADAL" clId="{7AFC4CB2-11F9-4322-A78D-542613F9A735}" dt="2024-07-16T15:29:05.488" v="714" actId="164"/>
          <ac:spMkLst>
            <pc:docMk/>
            <pc:sldMk cId="2608804224" sldId="322"/>
            <ac:spMk id="4919" creationId="{D1E01FB9-2A56-4447-A523-CDD5FA500937}"/>
          </ac:spMkLst>
        </pc:spChg>
        <pc:spChg chg="mod topLvl">
          <ac:chgData name="GUY Margaux" userId="e01a3446-2140-426a-aa3c-4bc15b164290" providerId="ADAL" clId="{7AFC4CB2-11F9-4322-A78D-542613F9A735}" dt="2024-07-16T15:32:06.679" v="742" actId="164"/>
          <ac:spMkLst>
            <pc:docMk/>
            <pc:sldMk cId="2608804224" sldId="322"/>
            <ac:spMk id="4920" creationId="{835D25A1-DDF2-44B1-9B06-11DABD7CFB3C}"/>
          </ac:spMkLst>
        </pc:spChg>
        <pc:spChg chg="mod topLvl">
          <ac:chgData name="GUY Margaux" userId="e01a3446-2140-426a-aa3c-4bc15b164290" providerId="ADAL" clId="{7AFC4CB2-11F9-4322-A78D-542613F9A735}" dt="2024-07-16T15:32:06.679" v="742" actId="164"/>
          <ac:spMkLst>
            <pc:docMk/>
            <pc:sldMk cId="2608804224" sldId="322"/>
            <ac:spMk id="4921" creationId="{B1DEA92A-18F1-4F7F-9972-9DCBABA5AA27}"/>
          </ac:spMkLst>
        </pc:spChg>
        <pc:spChg chg="mod topLvl">
          <ac:chgData name="GUY Margaux" userId="e01a3446-2140-426a-aa3c-4bc15b164290" providerId="ADAL" clId="{7AFC4CB2-11F9-4322-A78D-542613F9A735}" dt="2024-07-16T15:29:05.488" v="714" actId="164"/>
          <ac:spMkLst>
            <pc:docMk/>
            <pc:sldMk cId="2608804224" sldId="322"/>
            <ac:spMk id="4922" creationId="{DCD70A4A-75CC-4BA8-950A-7311BCF07673}"/>
          </ac:spMkLst>
        </pc:spChg>
        <pc:spChg chg="mod topLvl">
          <ac:chgData name="GUY Margaux" userId="e01a3446-2140-426a-aa3c-4bc15b164290" providerId="ADAL" clId="{7AFC4CB2-11F9-4322-A78D-542613F9A735}" dt="2024-07-16T15:29:05.488" v="714" actId="164"/>
          <ac:spMkLst>
            <pc:docMk/>
            <pc:sldMk cId="2608804224" sldId="322"/>
            <ac:spMk id="4923" creationId="{BB12C1B6-9772-4B34-8C58-7654E62186C1}"/>
          </ac:spMkLst>
        </pc:spChg>
        <pc:spChg chg="mod topLvl">
          <ac:chgData name="GUY Margaux" userId="e01a3446-2140-426a-aa3c-4bc15b164290" providerId="ADAL" clId="{7AFC4CB2-11F9-4322-A78D-542613F9A735}" dt="2024-07-16T15:29:05.488" v="714" actId="164"/>
          <ac:spMkLst>
            <pc:docMk/>
            <pc:sldMk cId="2608804224" sldId="322"/>
            <ac:spMk id="4924" creationId="{3ACCC136-17C6-4E83-A4BF-E0D59F20F847}"/>
          </ac:spMkLst>
        </pc:spChg>
        <pc:spChg chg="mod topLvl">
          <ac:chgData name="GUY Margaux" userId="e01a3446-2140-426a-aa3c-4bc15b164290" providerId="ADAL" clId="{7AFC4CB2-11F9-4322-A78D-542613F9A735}" dt="2024-07-16T15:29:05.488" v="714" actId="164"/>
          <ac:spMkLst>
            <pc:docMk/>
            <pc:sldMk cId="2608804224" sldId="322"/>
            <ac:spMk id="4925" creationId="{54A94BEC-7316-4C96-8910-CEC57B64DA63}"/>
          </ac:spMkLst>
        </pc:spChg>
        <pc:spChg chg="mod topLvl">
          <ac:chgData name="GUY Margaux" userId="e01a3446-2140-426a-aa3c-4bc15b164290" providerId="ADAL" clId="{7AFC4CB2-11F9-4322-A78D-542613F9A735}" dt="2024-07-16T15:29:05.488" v="714" actId="164"/>
          <ac:spMkLst>
            <pc:docMk/>
            <pc:sldMk cId="2608804224" sldId="322"/>
            <ac:spMk id="4926" creationId="{B9B939D9-1969-4906-B0FD-38CD60B507A0}"/>
          </ac:spMkLst>
        </pc:spChg>
        <pc:spChg chg="mod topLvl">
          <ac:chgData name="GUY Margaux" userId="e01a3446-2140-426a-aa3c-4bc15b164290" providerId="ADAL" clId="{7AFC4CB2-11F9-4322-A78D-542613F9A735}" dt="2024-07-16T15:29:05.488" v="714" actId="164"/>
          <ac:spMkLst>
            <pc:docMk/>
            <pc:sldMk cId="2608804224" sldId="322"/>
            <ac:spMk id="4927" creationId="{0F57DA2A-1ADD-48C9-B9B6-E6E79EC0C6B9}"/>
          </ac:spMkLst>
        </pc:spChg>
        <pc:spChg chg="mod topLvl">
          <ac:chgData name="GUY Margaux" userId="e01a3446-2140-426a-aa3c-4bc15b164290" providerId="ADAL" clId="{7AFC4CB2-11F9-4322-A78D-542613F9A735}" dt="2024-07-16T14:25:01.692" v="411" actId="164"/>
          <ac:spMkLst>
            <pc:docMk/>
            <pc:sldMk cId="2608804224" sldId="322"/>
            <ac:spMk id="4928" creationId="{8978B996-DC4E-4F17-BC10-D9D1BC996110}"/>
          </ac:spMkLst>
        </pc:spChg>
        <pc:spChg chg="mod topLvl">
          <ac:chgData name="GUY Margaux" userId="e01a3446-2140-426a-aa3c-4bc15b164290" providerId="ADAL" clId="{7AFC4CB2-11F9-4322-A78D-542613F9A735}" dt="2024-07-16T14:25:01.692" v="411" actId="164"/>
          <ac:spMkLst>
            <pc:docMk/>
            <pc:sldMk cId="2608804224" sldId="322"/>
            <ac:spMk id="4929" creationId="{3D2B0EED-4A05-4E28-93D4-37C74700DC58}"/>
          </ac:spMkLst>
        </pc:spChg>
        <pc:spChg chg="mod topLvl">
          <ac:chgData name="GUY Margaux" userId="e01a3446-2140-426a-aa3c-4bc15b164290" providerId="ADAL" clId="{7AFC4CB2-11F9-4322-A78D-542613F9A735}" dt="2024-07-16T14:56:18.873" v="586" actId="164"/>
          <ac:spMkLst>
            <pc:docMk/>
            <pc:sldMk cId="2608804224" sldId="322"/>
            <ac:spMk id="4930" creationId="{A6D4C5FB-C0F0-46D1-BBC2-39507DEE2025}"/>
          </ac:spMkLst>
        </pc:spChg>
        <pc:spChg chg="mod topLvl">
          <ac:chgData name="GUY Margaux" userId="e01a3446-2140-426a-aa3c-4bc15b164290" providerId="ADAL" clId="{7AFC4CB2-11F9-4322-A78D-542613F9A735}" dt="2024-07-16T14:56:18.873" v="586" actId="164"/>
          <ac:spMkLst>
            <pc:docMk/>
            <pc:sldMk cId="2608804224" sldId="322"/>
            <ac:spMk id="4931" creationId="{67C674C5-4279-4E12-91B2-C39D35F09D94}"/>
          </ac:spMkLst>
        </pc:spChg>
        <pc:spChg chg="mod topLvl">
          <ac:chgData name="GUY Margaux" userId="e01a3446-2140-426a-aa3c-4bc15b164290" providerId="ADAL" clId="{7AFC4CB2-11F9-4322-A78D-542613F9A735}" dt="2024-07-16T14:56:18.873" v="586" actId="164"/>
          <ac:spMkLst>
            <pc:docMk/>
            <pc:sldMk cId="2608804224" sldId="322"/>
            <ac:spMk id="4932" creationId="{AE6B02DE-D905-4626-8883-3FBEB54F9F72}"/>
          </ac:spMkLst>
        </pc:spChg>
        <pc:spChg chg="mod topLvl">
          <ac:chgData name="GUY Margaux" userId="e01a3446-2140-426a-aa3c-4bc15b164290" providerId="ADAL" clId="{7AFC4CB2-11F9-4322-A78D-542613F9A735}" dt="2024-07-16T14:56:18.873" v="586" actId="164"/>
          <ac:spMkLst>
            <pc:docMk/>
            <pc:sldMk cId="2608804224" sldId="322"/>
            <ac:spMk id="4933" creationId="{A6B2049D-63B3-4C88-B261-1FE069F87C59}"/>
          </ac:spMkLst>
        </pc:spChg>
        <pc:spChg chg="mod topLvl">
          <ac:chgData name="GUY Margaux" userId="e01a3446-2140-426a-aa3c-4bc15b164290" providerId="ADAL" clId="{7AFC4CB2-11F9-4322-A78D-542613F9A735}" dt="2024-07-16T15:29:05.488" v="714" actId="164"/>
          <ac:spMkLst>
            <pc:docMk/>
            <pc:sldMk cId="2608804224" sldId="322"/>
            <ac:spMk id="4934" creationId="{13043B41-7C32-4B52-AB48-BF6EA0A28A03}"/>
          </ac:spMkLst>
        </pc:spChg>
        <pc:spChg chg="mod topLvl">
          <ac:chgData name="GUY Margaux" userId="e01a3446-2140-426a-aa3c-4bc15b164290" providerId="ADAL" clId="{7AFC4CB2-11F9-4322-A78D-542613F9A735}" dt="2024-07-16T15:29:05.488" v="714" actId="164"/>
          <ac:spMkLst>
            <pc:docMk/>
            <pc:sldMk cId="2608804224" sldId="322"/>
            <ac:spMk id="4935" creationId="{FCFCB452-4D6B-4F6D-B4CE-9BA6E5CF19AC}"/>
          </ac:spMkLst>
        </pc:spChg>
        <pc:spChg chg="mod topLvl">
          <ac:chgData name="GUY Margaux" userId="e01a3446-2140-426a-aa3c-4bc15b164290" providerId="ADAL" clId="{7AFC4CB2-11F9-4322-A78D-542613F9A735}" dt="2024-07-16T15:31:31.142" v="735" actId="164"/>
          <ac:spMkLst>
            <pc:docMk/>
            <pc:sldMk cId="2608804224" sldId="322"/>
            <ac:spMk id="4936" creationId="{808A85A8-9FCE-4069-932E-737D1825553A}"/>
          </ac:spMkLst>
        </pc:spChg>
        <pc:spChg chg="mod topLvl">
          <ac:chgData name="GUY Margaux" userId="e01a3446-2140-426a-aa3c-4bc15b164290" providerId="ADAL" clId="{7AFC4CB2-11F9-4322-A78D-542613F9A735}" dt="2024-07-16T15:32:31.218" v="747" actId="164"/>
          <ac:spMkLst>
            <pc:docMk/>
            <pc:sldMk cId="2608804224" sldId="322"/>
            <ac:spMk id="4937" creationId="{39E37ADC-1EE0-4889-960F-74345406CB56}"/>
          </ac:spMkLst>
        </pc:spChg>
        <pc:spChg chg="mod topLvl">
          <ac:chgData name="GUY Margaux" userId="e01a3446-2140-426a-aa3c-4bc15b164290" providerId="ADAL" clId="{7AFC4CB2-11F9-4322-A78D-542613F9A735}" dt="2024-07-16T15:32:31.218" v="747" actId="164"/>
          <ac:spMkLst>
            <pc:docMk/>
            <pc:sldMk cId="2608804224" sldId="322"/>
            <ac:spMk id="4938" creationId="{EF554E1C-3EFF-4E43-9354-0BA739E7DFCF}"/>
          </ac:spMkLst>
        </pc:spChg>
        <pc:spChg chg="mod topLvl">
          <ac:chgData name="GUY Margaux" userId="e01a3446-2140-426a-aa3c-4bc15b164290" providerId="ADAL" clId="{7AFC4CB2-11F9-4322-A78D-542613F9A735}" dt="2024-07-16T15:32:31.218" v="747" actId="164"/>
          <ac:spMkLst>
            <pc:docMk/>
            <pc:sldMk cId="2608804224" sldId="322"/>
            <ac:spMk id="4939" creationId="{345BD8EB-7B96-40AB-9E11-34B694E14659}"/>
          </ac:spMkLst>
        </pc:spChg>
        <pc:spChg chg="mod topLvl">
          <ac:chgData name="GUY Margaux" userId="e01a3446-2140-426a-aa3c-4bc15b164290" providerId="ADAL" clId="{7AFC4CB2-11F9-4322-A78D-542613F9A735}" dt="2024-07-16T15:29:05.488" v="714" actId="164"/>
          <ac:spMkLst>
            <pc:docMk/>
            <pc:sldMk cId="2608804224" sldId="322"/>
            <ac:spMk id="4940" creationId="{B435A65A-1A3E-40B9-9AD1-C1DBBB0BEE4D}"/>
          </ac:spMkLst>
        </pc:spChg>
        <pc:spChg chg="mod topLvl">
          <ac:chgData name="GUY Margaux" userId="e01a3446-2140-426a-aa3c-4bc15b164290" providerId="ADAL" clId="{7AFC4CB2-11F9-4322-A78D-542613F9A735}" dt="2024-07-16T15:29:05.488" v="714" actId="164"/>
          <ac:spMkLst>
            <pc:docMk/>
            <pc:sldMk cId="2608804224" sldId="322"/>
            <ac:spMk id="4941" creationId="{CE7D2856-4485-4A31-92FB-A39ACEEE3052}"/>
          </ac:spMkLst>
        </pc:spChg>
        <pc:spChg chg="mod topLvl">
          <ac:chgData name="GUY Margaux" userId="e01a3446-2140-426a-aa3c-4bc15b164290" providerId="ADAL" clId="{7AFC4CB2-11F9-4322-A78D-542613F9A735}" dt="2024-07-16T15:29:05.488" v="714" actId="164"/>
          <ac:spMkLst>
            <pc:docMk/>
            <pc:sldMk cId="2608804224" sldId="322"/>
            <ac:spMk id="4942" creationId="{DBB5C907-65C4-499C-8056-57026D0EC5AF}"/>
          </ac:spMkLst>
        </pc:spChg>
        <pc:spChg chg="mod topLvl">
          <ac:chgData name="GUY Margaux" userId="e01a3446-2140-426a-aa3c-4bc15b164290" providerId="ADAL" clId="{7AFC4CB2-11F9-4322-A78D-542613F9A735}" dt="2024-07-16T15:29:05.488" v="714" actId="164"/>
          <ac:spMkLst>
            <pc:docMk/>
            <pc:sldMk cId="2608804224" sldId="322"/>
            <ac:spMk id="4943" creationId="{1F7C45AB-C175-49DA-B99D-05FB19CD835A}"/>
          </ac:spMkLst>
        </pc:spChg>
        <pc:spChg chg="mod topLvl">
          <ac:chgData name="GUY Margaux" userId="e01a3446-2140-426a-aa3c-4bc15b164290" providerId="ADAL" clId="{7AFC4CB2-11F9-4322-A78D-542613F9A735}" dt="2024-07-16T15:29:05.488" v="714" actId="164"/>
          <ac:spMkLst>
            <pc:docMk/>
            <pc:sldMk cId="2608804224" sldId="322"/>
            <ac:spMk id="4944" creationId="{DD96D0C6-097C-4109-8FF7-0CB31311D570}"/>
          </ac:spMkLst>
        </pc:spChg>
        <pc:spChg chg="mod topLvl">
          <ac:chgData name="GUY Margaux" userId="e01a3446-2140-426a-aa3c-4bc15b164290" providerId="ADAL" clId="{7AFC4CB2-11F9-4322-A78D-542613F9A735}" dt="2024-07-16T15:29:05.488" v="714" actId="164"/>
          <ac:spMkLst>
            <pc:docMk/>
            <pc:sldMk cId="2608804224" sldId="322"/>
            <ac:spMk id="4945" creationId="{1708942B-C270-48F9-AD22-2613661B5618}"/>
          </ac:spMkLst>
        </pc:spChg>
        <pc:spChg chg="mod topLvl">
          <ac:chgData name="GUY Margaux" userId="e01a3446-2140-426a-aa3c-4bc15b164290" providerId="ADAL" clId="{7AFC4CB2-11F9-4322-A78D-542613F9A735}" dt="2024-07-16T15:32:06.679" v="742" actId="164"/>
          <ac:spMkLst>
            <pc:docMk/>
            <pc:sldMk cId="2608804224" sldId="322"/>
            <ac:spMk id="4946" creationId="{9D539FBA-F03A-4452-B2F0-59DD003DFAA8}"/>
          </ac:spMkLst>
        </pc:spChg>
        <pc:spChg chg="mod topLvl">
          <ac:chgData name="GUY Margaux" userId="e01a3446-2140-426a-aa3c-4bc15b164290" providerId="ADAL" clId="{7AFC4CB2-11F9-4322-A78D-542613F9A735}" dt="2024-07-16T15:32:06.679" v="742" actId="164"/>
          <ac:spMkLst>
            <pc:docMk/>
            <pc:sldMk cId="2608804224" sldId="322"/>
            <ac:spMk id="4947" creationId="{32D82159-4782-493E-8947-3D6123F5A9BA}"/>
          </ac:spMkLst>
        </pc:spChg>
        <pc:spChg chg="mod topLvl">
          <ac:chgData name="GUY Margaux" userId="e01a3446-2140-426a-aa3c-4bc15b164290" providerId="ADAL" clId="{7AFC4CB2-11F9-4322-A78D-542613F9A735}" dt="2024-07-16T15:32:06.679" v="742" actId="164"/>
          <ac:spMkLst>
            <pc:docMk/>
            <pc:sldMk cId="2608804224" sldId="322"/>
            <ac:spMk id="4948" creationId="{9C46AC13-A9D4-4450-BB8F-344CFD24129B}"/>
          </ac:spMkLst>
        </pc:spChg>
        <pc:spChg chg="mod topLvl">
          <ac:chgData name="GUY Margaux" userId="e01a3446-2140-426a-aa3c-4bc15b164290" providerId="ADAL" clId="{7AFC4CB2-11F9-4322-A78D-542613F9A735}" dt="2024-07-16T15:32:06.679" v="742" actId="164"/>
          <ac:spMkLst>
            <pc:docMk/>
            <pc:sldMk cId="2608804224" sldId="322"/>
            <ac:spMk id="4949" creationId="{F03408D7-0791-4B52-9117-24C4E0DA646D}"/>
          </ac:spMkLst>
        </pc:spChg>
        <pc:spChg chg="mod topLvl">
          <ac:chgData name="GUY Margaux" userId="e01a3446-2140-426a-aa3c-4bc15b164290" providerId="ADAL" clId="{7AFC4CB2-11F9-4322-A78D-542613F9A735}" dt="2024-07-16T15:32:06.679" v="742" actId="164"/>
          <ac:spMkLst>
            <pc:docMk/>
            <pc:sldMk cId="2608804224" sldId="322"/>
            <ac:spMk id="4950" creationId="{6FC684D4-01ED-4FC8-AD6D-EDDE763965E5}"/>
          </ac:spMkLst>
        </pc:spChg>
        <pc:spChg chg="mod topLvl">
          <ac:chgData name="GUY Margaux" userId="e01a3446-2140-426a-aa3c-4bc15b164290" providerId="ADAL" clId="{7AFC4CB2-11F9-4322-A78D-542613F9A735}" dt="2024-07-16T15:32:06.679" v="742" actId="164"/>
          <ac:spMkLst>
            <pc:docMk/>
            <pc:sldMk cId="2608804224" sldId="322"/>
            <ac:spMk id="4951" creationId="{D5DA92AD-F25B-4561-B383-A7589F3AB06A}"/>
          </ac:spMkLst>
        </pc:spChg>
        <pc:spChg chg="mod topLvl">
          <ac:chgData name="GUY Margaux" userId="e01a3446-2140-426a-aa3c-4bc15b164290" providerId="ADAL" clId="{7AFC4CB2-11F9-4322-A78D-542613F9A735}" dt="2024-07-16T14:25:01.692" v="411" actId="164"/>
          <ac:spMkLst>
            <pc:docMk/>
            <pc:sldMk cId="2608804224" sldId="322"/>
            <ac:spMk id="4952" creationId="{530A320F-37DB-436A-B6CB-6DF229DC931D}"/>
          </ac:spMkLst>
        </pc:spChg>
        <pc:spChg chg="mod topLvl">
          <ac:chgData name="GUY Margaux" userId="e01a3446-2140-426a-aa3c-4bc15b164290" providerId="ADAL" clId="{7AFC4CB2-11F9-4322-A78D-542613F9A735}" dt="2024-07-16T14:56:18.873" v="586" actId="164"/>
          <ac:spMkLst>
            <pc:docMk/>
            <pc:sldMk cId="2608804224" sldId="322"/>
            <ac:spMk id="4953" creationId="{48606C05-1EE1-4D9B-8DC8-1640DE394F76}"/>
          </ac:spMkLst>
        </pc:spChg>
        <pc:spChg chg="mod topLvl">
          <ac:chgData name="GUY Margaux" userId="e01a3446-2140-426a-aa3c-4bc15b164290" providerId="ADAL" clId="{7AFC4CB2-11F9-4322-A78D-542613F9A735}" dt="2024-07-16T15:32:31.218" v="747" actId="164"/>
          <ac:spMkLst>
            <pc:docMk/>
            <pc:sldMk cId="2608804224" sldId="322"/>
            <ac:spMk id="4954" creationId="{D8600EBB-959A-4404-93A8-774FB3567EFC}"/>
          </ac:spMkLst>
        </pc:spChg>
        <pc:spChg chg="mod topLvl">
          <ac:chgData name="GUY Margaux" userId="e01a3446-2140-426a-aa3c-4bc15b164290" providerId="ADAL" clId="{7AFC4CB2-11F9-4322-A78D-542613F9A735}" dt="2024-07-16T15:32:31.218" v="747" actId="164"/>
          <ac:spMkLst>
            <pc:docMk/>
            <pc:sldMk cId="2608804224" sldId="322"/>
            <ac:spMk id="4955" creationId="{970F3F0D-B512-4E0E-92F8-6C57CF6258CD}"/>
          </ac:spMkLst>
        </pc:spChg>
        <pc:spChg chg="mod topLvl">
          <ac:chgData name="GUY Margaux" userId="e01a3446-2140-426a-aa3c-4bc15b164290" providerId="ADAL" clId="{7AFC4CB2-11F9-4322-A78D-542613F9A735}" dt="2024-07-16T15:31:31.142" v="735" actId="164"/>
          <ac:spMkLst>
            <pc:docMk/>
            <pc:sldMk cId="2608804224" sldId="322"/>
            <ac:spMk id="4956" creationId="{6ED35104-61E0-46F8-8A9D-F2493ADF8C76}"/>
          </ac:spMkLst>
        </pc:spChg>
        <pc:spChg chg="mod topLvl">
          <ac:chgData name="GUY Margaux" userId="e01a3446-2140-426a-aa3c-4bc15b164290" providerId="ADAL" clId="{7AFC4CB2-11F9-4322-A78D-542613F9A735}" dt="2024-07-16T15:32:06.679" v="742" actId="164"/>
          <ac:spMkLst>
            <pc:docMk/>
            <pc:sldMk cId="2608804224" sldId="322"/>
            <ac:spMk id="4957" creationId="{8F2B89E9-0410-4581-B8CD-B729E4EDDDAB}"/>
          </ac:spMkLst>
        </pc:spChg>
        <pc:spChg chg="mod topLvl">
          <ac:chgData name="GUY Margaux" userId="e01a3446-2140-426a-aa3c-4bc15b164290" providerId="ADAL" clId="{7AFC4CB2-11F9-4322-A78D-542613F9A735}" dt="2024-07-16T15:32:06.679" v="742" actId="164"/>
          <ac:spMkLst>
            <pc:docMk/>
            <pc:sldMk cId="2608804224" sldId="322"/>
            <ac:spMk id="4958" creationId="{B8A015FA-AC5D-4FE1-B700-9DA98EC44BEC}"/>
          </ac:spMkLst>
        </pc:spChg>
        <pc:spChg chg="mod topLvl">
          <ac:chgData name="GUY Margaux" userId="e01a3446-2140-426a-aa3c-4bc15b164290" providerId="ADAL" clId="{7AFC4CB2-11F9-4322-A78D-542613F9A735}" dt="2024-07-16T15:29:05.488" v="714" actId="164"/>
          <ac:spMkLst>
            <pc:docMk/>
            <pc:sldMk cId="2608804224" sldId="322"/>
            <ac:spMk id="4959" creationId="{754EF191-B24D-42A6-BF85-080F9C0F1862}"/>
          </ac:spMkLst>
        </pc:spChg>
        <pc:spChg chg="mod topLvl">
          <ac:chgData name="GUY Margaux" userId="e01a3446-2140-426a-aa3c-4bc15b164290" providerId="ADAL" clId="{7AFC4CB2-11F9-4322-A78D-542613F9A735}" dt="2024-07-16T14:38:31.213" v="492" actId="164"/>
          <ac:spMkLst>
            <pc:docMk/>
            <pc:sldMk cId="2608804224" sldId="322"/>
            <ac:spMk id="4960" creationId="{BFAF35DB-0436-43DA-BAF4-FFCDC4F22B7F}"/>
          </ac:spMkLst>
        </pc:spChg>
        <pc:spChg chg="mod topLvl">
          <ac:chgData name="GUY Margaux" userId="e01a3446-2140-426a-aa3c-4bc15b164290" providerId="ADAL" clId="{7AFC4CB2-11F9-4322-A78D-542613F9A735}" dt="2024-07-16T14:38:31.213" v="492" actId="164"/>
          <ac:spMkLst>
            <pc:docMk/>
            <pc:sldMk cId="2608804224" sldId="322"/>
            <ac:spMk id="4961" creationId="{EF44B215-969E-43E5-A82D-59522C841A28}"/>
          </ac:spMkLst>
        </pc:spChg>
        <pc:spChg chg="mod topLvl">
          <ac:chgData name="GUY Margaux" userId="e01a3446-2140-426a-aa3c-4bc15b164290" providerId="ADAL" clId="{7AFC4CB2-11F9-4322-A78D-542613F9A735}" dt="2024-07-16T16:31:11.901" v="1654" actId="403"/>
          <ac:spMkLst>
            <pc:docMk/>
            <pc:sldMk cId="2608804224" sldId="322"/>
            <ac:spMk id="4962" creationId="{52E7D0AD-DA46-48A0-82A8-C10FD340F2CB}"/>
          </ac:spMkLst>
        </pc:spChg>
        <pc:spChg chg="del mod topLvl">
          <ac:chgData name="GUY Margaux" userId="e01a3446-2140-426a-aa3c-4bc15b164290" providerId="ADAL" clId="{7AFC4CB2-11F9-4322-A78D-542613F9A735}" dt="2024-07-16T14:45:16.473" v="559" actId="478"/>
          <ac:spMkLst>
            <pc:docMk/>
            <pc:sldMk cId="2608804224" sldId="322"/>
            <ac:spMk id="4963" creationId="{13631509-DCB6-4579-926F-33DC2577B02A}"/>
          </ac:spMkLst>
        </pc:spChg>
        <pc:spChg chg="mod topLvl">
          <ac:chgData name="GUY Margaux" userId="e01a3446-2140-426a-aa3c-4bc15b164290" providerId="ADAL" clId="{7AFC4CB2-11F9-4322-A78D-542613F9A735}" dt="2024-07-16T15:00:12.680" v="640" actId="164"/>
          <ac:spMkLst>
            <pc:docMk/>
            <pc:sldMk cId="2608804224" sldId="322"/>
            <ac:spMk id="4964" creationId="{DD96E600-7601-421D-B462-8E419BBDBF83}"/>
          </ac:spMkLst>
        </pc:spChg>
        <pc:spChg chg="mod topLvl">
          <ac:chgData name="GUY Margaux" userId="e01a3446-2140-426a-aa3c-4bc15b164290" providerId="ADAL" clId="{7AFC4CB2-11F9-4322-A78D-542613F9A735}" dt="2024-07-16T14:58:45.280" v="631" actId="164"/>
          <ac:spMkLst>
            <pc:docMk/>
            <pc:sldMk cId="2608804224" sldId="322"/>
            <ac:spMk id="4965" creationId="{94A10FE7-6FB0-43B8-9112-5931E2BC9A03}"/>
          </ac:spMkLst>
        </pc:spChg>
        <pc:spChg chg="mod topLvl">
          <ac:chgData name="GUY Margaux" userId="e01a3446-2140-426a-aa3c-4bc15b164290" providerId="ADAL" clId="{7AFC4CB2-11F9-4322-A78D-542613F9A735}" dt="2024-07-16T15:00:12.680" v="640" actId="164"/>
          <ac:spMkLst>
            <pc:docMk/>
            <pc:sldMk cId="2608804224" sldId="322"/>
            <ac:spMk id="4966" creationId="{484C1839-90FB-4FFE-9C18-D3BED48A286D}"/>
          </ac:spMkLst>
        </pc:spChg>
        <pc:spChg chg="mod topLvl">
          <ac:chgData name="GUY Margaux" userId="e01a3446-2140-426a-aa3c-4bc15b164290" providerId="ADAL" clId="{7AFC4CB2-11F9-4322-A78D-542613F9A735}" dt="2024-07-16T14:58:45.280" v="631" actId="164"/>
          <ac:spMkLst>
            <pc:docMk/>
            <pc:sldMk cId="2608804224" sldId="322"/>
            <ac:spMk id="4967" creationId="{DEF85F91-6B99-4793-BAEF-F741081D326D}"/>
          </ac:spMkLst>
        </pc:spChg>
        <pc:spChg chg="mod topLvl">
          <ac:chgData name="GUY Margaux" userId="e01a3446-2140-426a-aa3c-4bc15b164290" providerId="ADAL" clId="{7AFC4CB2-11F9-4322-A78D-542613F9A735}" dt="2024-07-16T14:58:45.280" v="631" actId="164"/>
          <ac:spMkLst>
            <pc:docMk/>
            <pc:sldMk cId="2608804224" sldId="322"/>
            <ac:spMk id="4968" creationId="{383E4CEF-F841-4B14-90BC-C7B0D166810D}"/>
          </ac:spMkLst>
        </pc:spChg>
        <pc:spChg chg="mod topLvl">
          <ac:chgData name="GUY Margaux" userId="e01a3446-2140-426a-aa3c-4bc15b164290" providerId="ADAL" clId="{7AFC4CB2-11F9-4322-A78D-542613F9A735}" dt="2024-07-16T14:58:45.280" v="631" actId="164"/>
          <ac:spMkLst>
            <pc:docMk/>
            <pc:sldMk cId="2608804224" sldId="322"/>
            <ac:spMk id="4969" creationId="{9FAC1619-6A35-40B4-8A18-638229626C66}"/>
          </ac:spMkLst>
        </pc:spChg>
        <pc:spChg chg="mod topLvl">
          <ac:chgData name="GUY Margaux" userId="e01a3446-2140-426a-aa3c-4bc15b164290" providerId="ADAL" clId="{7AFC4CB2-11F9-4322-A78D-542613F9A735}" dt="2024-07-16T15:54:01.466" v="880" actId="164"/>
          <ac:spMkLst>
            <pc:docMk/>
            <pc:sldMk cId="2608804224" sldId="322"/>
            <ac:spMk id="4970" creationId="{57624B80-62D7-4EDF-805D-6D49ACB92303}"/>
          </ac:spMkLst>
        </pc:spChg>
        <pc:spChg chg="mod topLvl">
          <ac:chgData name="GUY Margaux" userId="e01a3446-2140-426a-aa3c-4bc15b164290" providerId="ADAL" clId="{7AFC4CB2-11F9-4322-A78D-542613F9A735}" dt="2024-07-16T15:47:18.625" v="871" actId="164"/>
          <ac:spMkLst>
            <pc:docMk/>
            <pc:sldMk cId="2608804224" sldId="322"/>
            <ac:spMk id="4971" creationId="{C6F080C6-1783-413E-A210-6335E7364AA1}"/>
          </ac:spMkLst>
        </pc:spChg>
        <pc:spChg chg="mod topLvl">
          <ac:chgData name="GUY Margaux" userId="e01a3446-2140-426a-aa3c-4bc15b164290" providerId="ADAL" clId="{7AFC4CB2-11F9-4322-A78D-542613F9A735}" dt="2024-07-16T15:47:18.625" v="871" actId="164"/>
          <ac:spMkLst>
            <pc:docMk/>
            <pc:sldMk cId="2608804224" sldId="322"/>
            <ac:spMk id="4972" creationId="{1F39DABA-4B50-4D7D-8634-A61EBB6F60E4}"/>
          </ac:spMkLst>
        </pc:spChg>
        <pc:spChg chg="mod topLvl">
          <ac:chgData name="GUY Margaux" userId="e01a3446-2140-426a-aa3c-4bc15b164290" providerId="ADAL" clId="{7AFC4CB2-11F9-4322-A78D-542613F9A735}" dt="2024-07-16T15:47:18.625" v="871" actId="164"/>
          <ac:spMkLst>
            <pc:docMk/>
            <pc:sldMk cId="2608804224" sldId="322"/>
            <ac:spMk id="4973" creationId="{710D5F83-39E8-4CE6-81DA-11B7C76CD965}"/>
          </ac:spMkLst>
        </pc:spChg>
        <pc:spChg chg="mod topLvl">
          <ac:chgData name="GUY Margaux" userId="e01a3446-2140-426a-aa3c-4bc15b164290" providerId="ADAL" clId="{7AFC4CB2-11F9-4322-A78D-542613F9A735}" dt="2024-07-16T15:47:18.625" v="871" actId="164"/>
          <ac:spMkLst>
            <pc:docMk/>
            <pc:sldMk cId="2608804224" sldId="322"/>
            <ac:spMk id="4974" creationId="{E1ACEB8A-8254-4B40-B03C-0F227F67BD18}"/>
          </ac:spMkLst>
        </pc:spChg>
        <pc:spChg chg="mod topLvl">
          <ac:chgData name="GUY Margaux" userId="e01a3446-2140-426a-aa3c-4bc15b164290" providerId="ADAL" clId="{7AFC4CB2-11F9-4322-A78D-542613F9A735}" dt="2024-07-16T15:47:18.625" v="871" actId="164"/>
          <ac:spMkLst>
            <pc:docMk/>
            <pc:sldMk cId="2608804224" sldId="322"/>
            <ac:spMk id="4975" creationId="{8DDDE74E-F3B1-4735-A99C-06686BF1A78D}"/>
          </ac:spMkLst>
        </pc:spChg>
        <pc:spChg chg="mod topLvl">
          <ac:chgData name="GUY Margaux" userId="e01a3446-2140-426a-aa3c-4bc15b164290" providerId="ADAL" clId="{7AFC4CB2-11F9-4322-A78D-542613F9A735}" dt="2024-07-16T15:54:01.466" v="880" actId="164"/>
          <ac:spMkLst>
            <pc:docMk/>
            <pc:sldMk cId="2608804224" sldId="322"/>
            <ac:spMk id="4976" creationId="{91152A8A-6FDF-4F3E-AF56-F8815E2FCA38}"/>
          </ac:spMkLst>
        </pc:spChg>
        <pc:spChg chg="mod topLvl">
          <ac:chgData name="GUY Margaux" userId="e01a3446-2140-426a-aa3c-4bc15b164290" providerId="ADAL" clId="{7AFC4CB2-11F9-4322-A78D-542613F9A735}" dt="2024-07-16T15:54:01.466" v="880" actId="164"/>
          <ac:spMkLst>
            <pc:docMk/>
            <pc:sldMk cId="2608804224" sldId="322"/>
            <ac:spMk id="4977" creationId="{97A7B59B-7276-4456-867F-55220CDF5CEB}"/>
          </ac:spMkLst>
        </pc:spChg>
        <pc:spChg chg="mod topLvl">
          <ac:chgData name="GUY Margaux" userId="e01a3446-2140-426a-aa3c-4bc15b164290" providerId="ADAL" clId="{7AFC4CB2-11F9-4322-A78D-542613F9A735}" dt="2024-07-16T15:54:01.466" v="880" actId="164"/>
          <ac:spMkLst>
            <pc:docMk/>
            <pc:sldMk cId="2608804224" sldId="322"/>
            <ac:spMk id="4978" creationId="{564AC33D-F1F0-48CB-A6FE-ACBEA6632E3E}"/>
          </ac:spMkLst>
        </pc:spChg>
        <pc:spChg chg="mod topLvl">
          <ac:chgData name="GUY Margaux" userId="e01a3446-2140-426a-aa3c-4bc15b164290" providerId="ADAL" clId="{7AFC4CB2-11F9-4322-A78D-542613F9A735}" dt="2024-07-16T15:54:01.466" v="880" actId="164"/>
          <ac:spMkLst>
            <pc:docMk/>
            <pc:sldMk cId="2608804224" sldId="322"/>
            <ac:spMk id="4979" creationId="{C68FD293-312F-47D0-BE2A-FB5FB952336A}"/>
          </ac:spMkLst>
        </pc:spChg>
        <pc:spChg chg="mod topLvl">
          <ac:chgData name="GUY Margaux" userId="e01a3446-2140-426a-aa3c-4bc15b164290" providerId="ADAL" clId="{7AFC4CB2-11F9-4322-A78D-542613F9A735}" dt="2024-07-16T15:54:01.466" v="880" actId="164"/>
          <ac:spMkLst>
            <pc:docMk/>
            <pc:sldMk cId="2608804224" sldId="322"/>
            <ac:spMk id="4980" creationId="{628262A8-ED54-4602-A6E6-989FB9E0BE51}"/>
          </ac:spMkLst>
        </pc:spChg>
        <pc:spChg chg="mod topLvl">
          <ac:chgData name="GUY Margaux" userId="e01a3446-2140-426a-aa3c-4bc15b164290" providerId="ADAL" clId="{7AFC4CB2-11F9-4322-A78D-542613F9A735}" dt="2024-07-16T15:54:01.466" v="880" actId="164"/>
          <ac:spMkLst>
            <pc:docMk/>
            <pc:sldMk cId="2608804224" sldId="322"/>
            <ac:spMk id="4981" creationId="{EFE9DD0E-4D32-4EBA-A619-F52C87C7E23B}"/>
          </ac:spMkLst>
        </pc:spChg>
        <pc:spChg chg="mod topLvl">
          <ac:chgData name="GUY Margaux" userId="e01a3446-2140-426a-aa3c-4bc15b164290" providerId="ADAL" clId="{7AFC4CB2-11F9-4322-A78D-542613F9A735}" dt="2024-07-16T15:54:01.466" v="880" actId="164"/>
          <ac:spMkLst>
            <pc:docMk/>
            <pc:sldMk cId="2608804224" sldId="322"/>
            <ac:spMk id="4982" creationId="{28408A4A-0FF0-474B-AA19-EFF5F8218927}"/>
          </ac:spMkLst>
        </pc:spChg>
        <pc:spChg chg="mod topLvl">
          <ac:chgData name="GUY Margaux" userId="e01a3446-2140-426a-aa3c-4bc15b164290" providerId="ADAL" clId="{7AFC4CB2-11F9-4322-A78D-542613F9A735}" dt="2024-07-16T15:54:01.466" v="880" actId="164"/>
          <ac:spMkLst>
            <pc:docMk/>
            <pc:sldMk cId="2608804224" sldId="322"/>
            <ac:spMk id="4983" creationId="{9A2C1F21-DCD3-4048-83EA-94146E214A97}"/>
          </ac:spMkLst>
        </pc:spChg>
        <pc:spChg chg="mod topLvl">
          <ac:chgData name="GUY Margaux" userId="e01a3446-2140-426a-aa3c-4bc15b164290" providerId="ADAL" clId="{7AFC4CB2-11F9-4322-A78D-542613F9A735}" dt="2024-07-16T15:54:01.466" v="880" actId="164"/>
          <ac:spMkLst>
            <pc:docMk/>
            <pc:sldMk cId="2608804224" sldId="322"/>
            <ac:spMk id="4984" creationId="{DF885933-2D67-4F9A-97D8-F5D046360409}"/>
          </ac:spMkLst>
        </pc:spChg>
        <pc:spChg chg="mod topLvl">
          <ac:chgData name="GUY Margaux" userId="e01a3446-2140-426a-aa3c-4bc15b164290" providerId="ADAL" clId="{7AFC4CB2-11F9-4322-A78D-542613F9A735}" dt="2024-07-16T15:54:01.466" v="880" actId="164"/>
          <ac:spMkLst>
            <pc:docMk/>
            <pc:sldMk cId="2608804224" sldId="322"/>
            <ac:spMk id="4985" creationId="{17AEB037-E818-489C-AE8D-3B7D04FEF194}"/>
          </ac:spMkLst>
        </pc:spChg>
        <pc:spChg chg="mod topLvl">
          <ac:chgData name="GUY Margaux" userId="e01a3446-2140-426a-aa3c-4bc15b164290" providerId="ADAL" clId="{7AFC4CB2-11F9-4322-A78D-542613F9A735}" dt="2024-07-16T15:54:01.466" v="880" actId="164"/>
          <ac:spMkLst>
            <pc:docMk/>
            <pc:sldMk cId="2608804224" sldId="322"/>
            <ac:spMk id="4986" creationId="{2EF309EE-0552-4ABA-91F1-F67A98D89DDA}"/>
          </ac:spMkLst>
        </pc:spChg>
        <pc:spChg chg="mod topLvl">
          <ac:chgData name="GUY Margaux" userId="e01a3446-2140-426a-aa3c-4bc15b164290" providerId="ADAL" clId="{7AFC4CB2-11F9-4322-A78D-542613F9A735}" dt="2024-07-16T15:54:01.466" v="880" actId="164"/>
          <ac:spMkLst>
            <pc:docMk/>
            <pc:sldMk cId="2608804224" sldId="322"/>
            <ac:spMk id="4987" creationId="{3A2EB4BE-D611-4E35-B54C-5D028D0449A9}"/>
          </ac:spMkLst>
        </pc:spChg>
        <pc:spChg chg="mod topLvl">
          <ac:chgData name="GUY Margaux" userId="e01a3446-2140-426a-aa3c-4bc15b164290" providerId="ADAL" clId="{7AFC4CB2-11F9-4322-A78D-542613F9A735}" dt="2024-07-16T14:58:45.280" v="631" actId="164"/>
          <ac:spMkLst>
            <pc:docMk/>
            <pc:sldMk cId="2608804224" sldId="322"/>
            <ac:spMk id="4988" creationId="{8B0B3D6D-A89A-4ED6-B257-3CB58C81CAFA}"/>
          </ac:spMkLst>
        </pc:spChg>
        <pc:spChg chg="mod topLvl">
          <ac:chgData name="GUY Margaux" userId="e01a3446-2140-426a-aa3c-4bc15b164290" providerId="ADAL" clId="{7AFC4CB2-11F9-4322-A78D-542613F9A735}" dt="2024-07-16T15:00:12.680" v="640" actId="164"/>
          <ac:spMkLst>
            <pc:docMk/>
            <pc:sldMk cId="2608804224" sldId="322"/>
            <ac:spMk id="4989" creationId="{A7BC55FA-33C9-4E9F-B471-34FA300E0BDD}"/>
          </ac:spMkLst>
        </pc:spChg>
        <pc:spChg chg="mod topLvl">
          <ac:chgData name="GUY Margaux" userId="e01a3446-2140-426a-aa3c-4bc15b164290" providerId="ADAL" clId="{7AFC4CB2-11F9-4322-A78D-542613F9A735}" dt="2024-07-16T14:58:45.280" v="631" actId="164"/>
          <ac:spMkLst>
            <pc:docMk/>
            <pc:sldMk cId="2608804224" sldId="322"/>
            <ac:spMk id="4990" creationId="{CBF5102B-6E5E-4D9F-BA66-C5B7A6AB6495}"/>
          </ac:spMkLst>
        </pc:spChg>
        <pc:spChg chg="mod topLvl">
          <ac:chgData name="GUY Margaux" userId="e01a3446-2140-426a-aa3c-4bc15b164290" providerId="ADAL" clId="{7AFC4CB2-11F9-4322-A78D-542613F9A735}" dt="2024-07-16T15:00:12.680" v="640" actId="164"/>
          <ac:spMkLst>
            <pc:docMk/>
            <pc:sldMk cId="2608804224" sldId="322"/>
            <ac:spMk id="4991" creationId="{0A446684-D4E0-4079-B772-3D02FE2902F8}"/>
          </ac:spMkLst>
        </pc:spChg>
        <pc:spChg chg="mod topLvl">
          <ac:chgData name="GUY Margaux" userId="e01a3446-2140-426a-aa3c-4bc15b164290" providerId="ADAL" clId="{7AFC4CB2-11F9-4322-A78D-542613F9A735}" dt="2024-07-16T15:00:12.680" v="640" actId="164"/>
          <ac:spMkLst>
            <pc:docMk/>
            <pc:sldMk cId="2608804224" sldId="322"/>
            <ac:spMk id="4992" creationId="{BF27263B-9F3C-4CD6-80A6-71801BCA5AC4}"/>
          </ac:spMkLst>
        </pc:spChg>
        <pc:spChg chg="mod topLvl">
          <ac:chgData name="GUY Margaux" userId="e01a3446-2140-426a-aa3c-4bc15b164290" providerId="ADAL" clId="{7AFC4CB2-11F9-4322-A78D-542613F9A735}" dt="2024-07-16T15:00:12.680" v="640" actId="164"/>
          <ac:spMkLst>
            <pc:docMk/>
            <pc:sldMk cId="2608804224" sldId="322"/>
            <ac:spMk id="4993" creationId="{75A75834-8F87-4BA5-A68B-E8DB339673BC}"/>
          </ac:spMkLst>
        </pc:spChg>
        <pc:spChg chg="mod topLvl">
          <ac:chgData name="GUY Margaux" userId="e01a3446-2140-426a-aa3c-4bc15b164290" providerId="ADAL" clId="{7AFC4CB2-11F9-4322-A78D-542613F9A735}" dt="2024-07-16T15:54:01.466" v="880" actId="164"/>
          <ac:spMkLst>
            <pc:docMk/>
            <pc:sldMk cId="2608804224" sldId="322"/>
            <ac:spMk id="4994" creationId="{FBE4B0EC-394F-49C4-ACED-E7728FDC748B}"/>
          </ac:spMkLst>
        </pc:spChg>
        <pc:spChg chg="mod topLvl">
          <ac:chgData name="GUY Margaux" userId="e01a3446-2140-426a-aa3c-4bc15b164290" providerId="ADAL" clId="{7AFC4CB2-11F9-4322-A78D-542613F9A735}" dt="2024-07-16T15:46:57.435" v="868" actId="164"/>
          <ac:spMkLst>
            <pc:docMk/>
            <pc:sldMk cId="2608804224" sldId="322"/>
            <ac:spMk id="4995" creationId="{5E85BAD0-3C61-40AA-B5A7-78B1943980B4}"/>
          </ac:spMkLst>
        </pc:spChg>
        <pc:spChg chg="mod topLvl">
          <ac:chgData name="GUY Margaux" userId="e01a3446-2140-426a-aa3c-4bc15b164290" providerId="ADAL" clId="{7AFC4CB2-11F9-4322-A78D-542613F9A735}" dt="2024-07-16T15:46:57.435" v="868" actId="164"/>
          <ac:spMkLst>
            <pc:docMk/>
            <pc:sldMk cId="2608804224" sldId="322"/>
            <ac:spMk id="4996" creationId="{EEB105BA-D6B7-41E7-8141-3EAABF077054}"/>
          </ac:spMkLst>
        </pc:spChg>
        <pc:spChg chg="mod topLvl">
          <ac:chgData name="GUY Margaux" userId="e01a3446-2140-426a-aa3c-4bc15b164290" providerId="ADAL" clId="{7AFC4CB2-11F9-4322-A78D-542613F9A735}" dt="2024-07-16T15:46:57.435" v="868" actId="164"/>
          <ac:spMkLst>
            <pc:docMk/>
            <pc:sldMk cId="2608804224" sldId="322"/>
            <ac:spMk id="4997" creationId="{6F5BF981-500E-4681-9D7A-CF54DC6FE44D}"/>
          </ac:spMkLst>
        </pc:spChg>
        <pc:spChg chg="mod topLvl">
          <ac:chgData name="GUY Margaux" userId="e01a3446-2140-426a-aa3c-4bc15b164290" providerId="ADAL" clId="{7AFC4CB2-11F9-4322-A78D-542613F9A735}" dt="2024-07-16T15:46:57.435" v="868" actId="164"/>
          <ac:spMkLst>
            <pc:docMk/>
            <pc:sldMk cId="2608804224" sldId="322"/>
            <ac:spMk id="4998" creationId="{BE24644D-725F-40F8-B173-90C96147A763}"/>
          </ac:spMkLst>
        </pc:spChg>
        <pc:spChg chg="mod topLvl">
          <ac:chgData name="GUY Margaux" userId="e01a3446-2140-426a-aa3c-4bc15b164290" providerId="ADAL" clId="{7AFC4CB2-11F9-4322-A78D-542613F9A735}" dt="2024-07-16T15:46:57.435" v="868" actId="164"/>
          <ac:spMkLst>
            <pc:docMk/>
            <pc:sldMk cId="2608804224" sldId="322"/>
            <ac:spMk id="4999" creationId="{29E5474D-0243-4187-B67A-A3F25C31ABB0}"/>
          </ac:spMkLst>
        </pc:spChg>
        <pc:spChg chg="add del mod topLvl">
          <ac:chgData name="GUY Margaux" userId="e01a3446-2140-426a-aa3c-4bc15b164290" providerId="ADAL" clId="{7AFC4CB2-11F9-4322-A78D-542613F9A735}" dt="2024-07-16T15:54:46.152" v="893" actId="164"/>
          <ac:spMkLst>
            <pc:docMk/>
            <pc:sldMk cId="2608804224" sldId="322"/>
            <ac:spMk id="5000" creationId="{3093A01E-60D2-43E4-AC2D-E997CA785CD4}"/>
          </ac:spMkLst>
        </pc:spChg>
        <pc:spChg chg="add del mod topLvl">
          <ac:chgData name="GUY Margaux" userId="e01a3446-2140-426a-aa3c-4bc15b164290" providerId="ADAL" clId="{7AFC4CB2-11F9-4322-A78D-542613F9A735}" dt="2024-07-16T15:54:46.152" v="893" actId="164"/>
          <ac:spMkLst>
            <pc:docMk/>
            <pc:sldMk cId="2608804224" sldId="322"/>
            <ac:spMk id="5001" creationId="{EA7F725B-033C-4C73-A554-CFA18CBC23CE}"/>
          </ac:spMkLst>
        </pc:spChg>
        <pc:spChg chg="add del mod topLvl">
          <ac:chgData name="GUY Margaux" userId="e01a3446-2140-426a-aa3c-4bc15b164290" providerId="ADAL" clId="{7AFC4CB2-11F9-4322-A78D-542613F9A735}" dt="2024-07-16T15:54:46.152" v="893" actId="164"/>
          <ac:spMkLst>
            <pc:docMk/>
            <pc:sldMk cId="2608804224" sldId="322"/>
            <ac:spMk id="5002" creationId="{232195FB-B660-4B41-80FA-CA6C0793B4E4}"/>
          </ac:spMkLst>
        </pc:spChg>
        <pc:spChg chg="add del mod topLvl">
          <ac:chgData name="GUY Margaux" userId="e01a3446-2140-426a-aa3c-4bc15b164290" providerId="ADAL" clId="{7AFC4CB2-11F9-4322-A78D-542613F9A735}" dt="2024-07-16T15:54:46.152" v="893" actId="164"/>
          <ac:spMkLst>
            <pc:docMk/>
            <pc:sldMk cId="2608804224" sldId="322"/>
            <ac:spMk id="5003" creationId="{117DC21F-5D43-4473-BD1B-FD0B807D590C}"/>
          </ac:spMkLst>
        </pc:spChg>
        <pc:spChg chg="add del mod topLvl">
          <ac:chgData name="GUY Margaux" userId="e01a3446-2140-426a-aa3c-4bc15b164290" providerId="ADAL" clId="{7AFC4CB2-11F9-4322-A78D-542613F9A735}" dt="2024-07-16T15:54:46.152" v="893" actId="164"/>
          <ac:spMkLst>
            <pc:docMk/>
            <pc:sldMk cId="2608804224" sldId="322"/>
            <ac:spMk id="5004" creationId="{D9CBB36E-857B-4B44-BEE8-B0A76CB2A57B}"/>
          </ac:spMkLst>
        </pc:spChg>
        <pc:spChg chg="add del mod topLvl">
          <ac:chgData name="GUY Margaux" userId="e01a3446-2140-426a-aa3c-4bc15b164290" providerId="ADAL" clId="{7AFC4CB2-11F9-4322-A78D-542613F9A735}" dt="2024-07-16T15:54:46.152" v="893" actId="164"/>
          <ac:spMkLst>
            <pc:docMk/>
            <pc:sldMk cId="2608804224" sldId="322"/>
            <ac:spMk id="5005" creationId="{81C3AAC9-EEB0-46B1-AC91-6DAA37C7F863}"/>
          </ac:spMkLst>
        </pc:spChg>
        <pc:spChg chg="add del mod topLvl">
          <ac:chgData name="GUY Margaux" userId="e01a3446-2140-426a-aa3c-4bc15b164290" providerId="ADAL" clId="{7AFC4CB2-11F9-4322-A78D-542613F9A735}" dt="2024-07-16T15:54:46.152" v="893" actId="164"/>
          <ac:spMkLst>
            <pc:docMk/>
            <pc:sldMk cId="2608804224" sldId="322"/>
            <ac:spMk id="5006" creationId="{376B6953-C99E-4B13-BDBE-8C57817DE1F0}"/>
          </ac:spMkLst>
        </pc:spChg>
        <pc:spChg chg="add del mod topLvl">
          <ac:chgData name="GUY Margaux" userId="e01a3446-2140-426a-aa3c-4bc15b164290" providerId="ADAL" clId="{7AFC4CB2-11F9-4322-A78D-542613F9A735}" dt="2024-07-16T15:54:46.152" v="893" actId="164"/>
          <ac:spMkLst>
            <pc:docMk/>
            <pc:sldMk cId="2608804224" sldId="322"/>
            <ac:spMk id="5007" creationId="{F8C508CC-CA07-42A9-A6B8-30E3C4AA513D}"/>
          </ac:spMkLst>
        </pc:spChg>
        <pc:spChg chg="add del mod topLvl">
          <ac:chgData name="GUY Margaux" userId="e01a3446-2140-426a-aa3c-4bc15b164290" providerId="ADAL" clId="{7AFC4CB2-11F9-4322-A78D-542613F9A735}" dt="2024-07-16T15:54:46.152" v="893" actId="164"/>
          <ac:spMkLst>
            <pc:docMk/>
            <pc:sldMk cId="2608804224" sldId="322"/>
            <ac:spMk id="5008" creationId="{1AC1695A-8447-42A5-B768-2D95B72DC7FB}"/>
          </ac:spMkLst>
        </pc:spChg>
        <pc:spChg chg="add del mod topLvl">
          <ac:chgData name="GUY Margaux" userId="e01a3446-2140-426a-aa3c-4bc15b164290" providerId="ADAL" clId="{7AFC4CB2-11F9-4322-A78D-542613F9A735}" dt="2024-07-16T15:54:46.152" v="893" actId="164"/>
          <ac:spMkLst>
            <pc:docMk/>
            <pc:sldMk cId="2608804224" sldId="322"/>
            <ac:spMk id="5009" creationId="{E0CC5A46-C8E4-45AF-8806-9AD8C726BC66}"/>
          </ac:spMkLst>
        </pc:spChg>
        <pc:spChg chg="add del mod topLvl">
          <ac:chgData name="GUY Margaux" userId="e01a3446-2140-426a-aa3c-4bc15b164290" providerId="ADAL" clId="{7AFC4CB2-11F9-4322-A78D-542613F9A735}" dt="2024-07-16T15:54:46.152" v="893" actId="164"/>
          <ac:spMkLst>
            <pc:docMk/>
            <pc:sldMk cId="2608804224" sldId="322"/>
            <ac:spMk id="5010" creationId="{AB570C81-BCA5-4CE5-8C60-0897C05512B7}"/>
          </ac:spMkLst>
        </pc:spChg>
        <pc:spChg chg="add del mod topLvl">
          <ac:chgData name="GUY Margaux" userId="e01a3446-2140-426a-aa3c-4bc15b164290" providerId="ADAL" clId="{7AFC4CB2-11F9-4322-A78D-542613F9A735}" dt="2024-07-16T15:54:46.152" v="893" actId="164"/>
          <ac:spMkLst>
            <pc:docMk/>
            <pc:sldMk cId="2608804224" sldId="322"/>
            <ac:spMk id="5011" creationId="{FCDC6F87-C8C7-4575-8D06-EAD80AAAA3F8}"/>
          </ac:spMkLst>
        </pc:spChg>
        <pc:spChg chg="mod topLvl">
          <ac:chgData name="GUY Margaux" userId="e01a3446-2140-426a-aa3c-4bc15b164290" providerId="ADAL" clId="{7AFC4CB2-11F9-4322-A78D-542613F9A735}" dt="2024-07-16T14:58:45.280" v="631" actId="164"/>
          <ac:spMkLst>
            <pc:docMk/>
            <pc:sldMk cId="2608804224" sldId="322"/>
            <ac:spMk id="5012" creationId="{CB35E237-C6F9-49F0-A246-0DAE5BFA5F3D}"/>
          </ac:spMkLst>
        </pc:spChg>
        <pc:spChg chg="mod topLvl">
          <ac:chgData name="GUY Margaux" userId="e01a3446-2140-426a-aa3c-4bc15b164290" providerId="ADAL" clId="{7AFC4CB2-11F9-4322-A78D-542613F9A735}" dt="2024-07-16T15:00:12.680" v="640" actId="164"/>
          <ac:spMkLst>
            <pc:docMk/>
            <pc:sldMk cId="2608804224" sldId="322"/>
            <ac:spMk id="5013" creationId="{77A6BB7C-F9E3-41BF-A618-38EDC00EB144}"/>
          </ac:spMkLst>
        </pc:spChg>
        <pc:spChg chg="mod topLvl">
          <ac:chgData name="GUY Margaux" userId="e01a3446-2140-426a-aa3c-4bc15b164290" providerId="ADAL" clId="{7AFC4CB2-11F9-4322-A78D-542613F9A735}" dt="2024-07-16T15:46:57.435" v="868" actId="164"/>
          <ac:spMkLst>
            <pc:docMk/>
            <pc:sldMk cId="2608804224" sldId="322"/>
            <ac:spMk id="5014" creationId="{5B45529D-CCD8-4CF5-8459-BF03FDB6A431}"/>
          </ac:spMkLst>
        </pc:spChg>
        <pc:spChg chg="mod topLvl">
          <ac:chgData name="GUY Margaux" userId="e01a3446-2140-426a-aa3c-4bc15b164290" providerId="ADAL" clId="{7AFC4CB2-11F9-4322-A78D-542613F9A735}" dt="2024-07-16T15:46:57.435" v="868" actId="164"/>
          <ac:spMkLst>
            <pc:docMk/>
            <pc:sldMk cId="2608804224" sldId="322"/>
            <ac:spMk id="5015" creationId="{97D41EA1-37C0-45EC-A195-269E7DDA7361}"/>
          </ac:spMkLst>
        </pc:spChg>
        <pc:spChg chg="mod topLvl">
          <ac:chgData name="GUY Margaux" userId="e01a3446-2140-426a-aa3c-4bc15b164290" providerId="ADAL" clId="{7AFC4CB2-11F9-4322-A78D-542613F9A735}" dt="2024-07-16T15:47:18.625" v="871" actId="164"/>
          <ac:spMkLst>
            <pc:docMk/>
            <pc:sldMk cId="2608804224" sldId="322"/>
            <ac:spMk id="5016" creationId="{C8B0A1E1-0239-4570-81D7-E49A3C8F14C9}"/>
          </ac:spMkLst>
        </pc:spChg>
        <pc:spChg chg="add del mod topLvl">
          <ac:chgData name="GUY Margaux" userId="e01a3446-2140-426a-aa3c-4bc15b164290" providerId="ADAL" clId="{7AFC4CB2-11F9-4322-A78D-542613F9A735}" dt="2024-07-16T15:54:46.152" v="893" actId="164"/>
          <ac:spMkLst>
            <pc:docMk/>
            <pc:sldMk cId="2608804224" sldId="322"/>
            <ac:spMk id="5017" creationId="{E1E8D0DE-0016-4829-BC60-BC63FDC0883E}"/>
          </ac:spMkLst>
        </pc:spChg>
        <pc:spChg chg="add del mod topLvl">
          <ac:chgData name="GUY Margaux" userId="e01a3446-2140-426a-aa3c-4bc15b164290" providerId="ADAL" clId="{7AFC4CB2-11F9-4322-A78D-542613F9A735}" dt="2024-07-16T15:54:46.152" v="893" actId="164"/>
          <ac:spMkLst>
            <pc:docMk/>
            <pc:sldMk cId="2608804224" sldId="322"/>
            <ac:spMk id="5018" creationId="{60F6CC10-EF5B-41AE-8FA1-D1A4AF02F017}"/>
          </ac:spMkLst>
        </pc:spChg>
        <pc:spChg chg="mod topLvl">
          <ac:chgData name="GUY Margaux" userId="e01a3446-2140-426a-aa3c-4bc15b164290" providerId="ADAL" clId="{7AFC4CB2-11F9-4322-A78D-542613F9A735}" dt="2024-07-16T15:54:01.466" v="880" actId="164"/>
          <ac:spMkLst>
            <pc:docMk/>
            <pc:sldMk cId="2608804224" sldId="322"/>
            <ac:spMk id="5019" creationId="{88542B01-59DF-41E5-9358-9B05A6F3E750}"/>
          </ac:spMkLst>
        </pc:spChg>
        <pc:spChg chg="mod topLvl">
          <ac:chgData name="GUY Margaux" userId="e01a3446-2140-426a-aa3c-4bc15b164290" providerId="ADAL" clId="{7AFC4CB2-11F9-4322-A78D-542613F9A735}" dt="2024-07-16T14:38:48.156" v="495" actId="164"/>
          <ac:spMkLst>
            <pc:docMk/>
            <pc:sldMk cId="2608804224" sldId="322"/>
            <ac:spMk id="5020" creationId="{C06567A1-E555-4BFE-828E-29C895C9E3D3}"/>
          </ac:spMkLst>
        </pc:spChg>
        <pc:spChg chg="mod topLvl">
          <ac:chgData name="GUY Margaux" userId="e01a3446-2140-426a-aa3c-4bc15b164290" providerId="ADAL" clId="{7AFC4CB2-11F9-4322-A78D-542613F9A735}" dt="2024-07-16T14:38:48.156" v="495" actId="164"/>
          <ac:spMkLst>
            <pc:docMk/>
            <pc:sldMk cId="2608804224" sldId="322"/>
            <ac:spMk id="5021" creationId="{C2C0D682-4FF9-4833-8F5B-FED07C61434E}"/>
          </ac:spMkLst>
        </pc:spChg>
        <pc:spChg chg="del mod topLvl">
          <ac:chgData name="GUY Margaux" userId="e01a3446-2140-426a-aa3c-4bc15b164290" providerId="ADAL" clId="{7AFC4CB2-11F9-4322-A78D-542613F9A735}" dt="2024-07-16T14:45:13.579" v="557" actId="478"/>
          <ac:spMkLst>
            <pc:docMk/>
            <pc:sldMk cId="2608804224" sldId="322"/>
            <ac:spMk id="5022" creationId="{98116652-B6D4-4A6F-B81A-385A1323AB9E}"/>
          </ac:spMkLst>
        </pc:spChg>
        <pc:spChg chg="mod topLvl">
          <ac:chgData name="GUY Margaux" userId="e01a3446-2140-426a-aa3c-4bc15b164290" providerId="ADAL" clId="{7AFC4CB2-11F9-4322-A78D-542613F9A735}" dt="2024-07-16T14:56:47.055" v="596" actId="164"/>
          <ac:spMkLst>
            <pc:docMk/>
            <pc:sldMk cId="2608804224" sldId="322"/>
            <ac:spMk id="5023" creationId="{ED30F2F5-96D5-4CF7-B0A2-E3546E4BE7FC}"/>
          </ac:spMkLst>
        </pc:spChg>
        <pc:spChg chg="mod topLvl">
          <ac:chgData name="GUY Margaux" userId="e01a3446-2140-426a-aa3c-4bc15b164290" providerId="ADAL" clId="{7AFC4CB2-11F9-4322-A78D-542613F9A735}" dt="2024-07-16T14:28:02.869" v="426" actId="164"/>
          <ac:spMkLst>
            <pc:docMk/>
            <pc:sldMk cId="2608804224" sldId="322"/>
            <ac:spMk id="5024" creationId="{87F29755-D7EF-47A7-97AA-265F78D3D0F7}"/>
          </ac:spMkLst>
        </pc:spChg>
        <pc:spChg chg="mod topLvl">
          <ac:chgData name="GUY Margaux" userId="e01a3446-2140-426a-aa3c-4bc15b164290" providerId="ADAL" clId="{7AFC4CB2-11F9-4322-A78D-542613F9A735}" dt="2024-07-16T14:28:02.869" v="426" actId="164"/>
          <ac:spMkLst>
            <pc:docMk/>
            <pc:sldMk cId="2608804224" sldId="322"/>
            <ac:spMk id="5025" creationId="{2B462EDB-5F2B-474C-9D01-59A2C895D319}"/>
          </ac:spMkLst>
        </pc:spChg>
        <pc:spChg chg="mod topLvl">
          <ac:chgData name="GUY Margaux" userId="e01a3446-2140-426a-aa3c-4bc15b164290" providerId="ADAL" clId="{7AFC4CB2-11F9-4322-A78D-542613F9A735}" dt="2024-07-16T14:28:02.869" v="426" actId="164"/>
          <ac:spMkLst>
            <pc:docMk/>
            <pc:sldMk cId="2608804224" sldId="322"/>
            <ac:spMk id="5026" creationId="{0CE410F6-9113-4BB3-BB0E-E6F040174A15}"/>
          </ac:spMkLst>
        </pc:spChg>
        <pc:spChg chg="mod topLvl">
          <ac:chgData name="GUY Margaux" userId="e01a3446-2140-426a-aa3c-4bc15b164290" providerId="ADAL" clId="{7AFC4CB2-11F9-4322-A78D-542613F9A735}" dt="2024-07-16T14:28:02.869" v="426" actId="164"/>
          <ac:spMkLst>
            <pc:docMk/>
            <pc:sldMk cId="2608804224" sldId="322"/>
            <ac:spMk id="5027" creationId="{F859CF76-803F-4616-9374-2D334B52867A}"/>
          </ac:spMkLst>
        </pc:spChg>
        <pc:spChg chg="mod topLvl">
          <ac:chgData name="GUY Margaux" userId="e01a3446-2140-426a-aa3c-4bc15b164290" providerId="ADAL" clId="{7AFC4CB2-11F9-4322-A78D-542613F9A735}" dt="2024-07-16T14:28:02.869" v="426" actId="164"/>
          <ac:spMkLst>
            <pc:docMk/>
            <pc:sldMk cId="2608804224" sldId="322"/>
            <ac:spMk id="5028" creationId="{91C95FE3-E038-415B-B15C-1596CE6486FF}"/>
          </ac:spMkLst>
        </pc:spChg>
        <pc:spChg chg="mod topLvl">
          <ac:chgData name="GUY Margaux" userId="e01a3446-2140-426a-aa3c-4bc15b164290" providerId="ADAL" clId="{7AFC4CB2-11F9-4322-A78D-542613F9A735}" dt="2024-07-16T15:35:50.897" v="782" actId="164"/>
          <ac:spMkLst>
            <pc:docMk/>
            <pc:sldMk cId="2608804224" sldId="322"/>
            <ac:spMk id="5029" creationId="{035819EC-E5F3-430F-B9F4-2B426A2E1C7C}"/>
          </ac:spMkLst>
        </pc:spChg>
        <pc:spChg chg="mod topLvl">
          <ac:chgData name="GUY Margaux" userId="e01a3446-2140-426a-aa3c-4bc15b164290" providerId="ADAL" clId="{7AFC4CB2-11F9-4322-A78D-542613F9A735}" dt="2024-07-16T15:33:58.740" v="765" actId="164"/>
          <ac:spMkLst>
            <pc:docMk/>
            <pc:sldMk cId="2608804224" sldId="322"/>
            <ac:spMk id="5030" creationId="{910EFD2A-50E7-45A8-B1CD-EA5757D80A79}"/>
          </ac:spMkLst>
        </pc:spChg>
        <pc:spChg chg="mod topLvl">
          <ac:chgData name="GUY Margaux" userId="e01a3446-2140-426a-aa3c-4bc15b164290" providerId="ADAL" clId="{7AFC4CB2-11F9-4322-A78D-542613F9A735}" dt="2024-07-16T15:33:58.740" v="765" actId="164"/>
          <ac:spMkLst>
            <pc:docMk/>
            <pc:sldMk cId="2608804224" sldId="322"/>
            <ac:spMk id="5031" creationId="{2B6993E6-E7E4-49A6-BCBF-F973ABFAC663}"/>
          </ac:spMkLst>
        </pc:spChg>
        <pc:spChg chg="mod topLvl">
          <ac:chgData name="GUY Margaux" userId="e01a3446-2140-426a-aa3c-4bc15b164290" providerId="ADAL" clId="{7AFC4CB2-11F9-4322-A78D-542613F9A735}" dt="2024-07-16T15:33:18.189" v="756" actId="164"/>
          <ac:spMkLst>
            <pc:docMk/>
            <pc:sldMk cId="2608804224" sldId="322"/>
            <ac:spMk id="5032" creationId="{3BAF74CA-6EE9-442B-8FAF-F435C9CB9404}"/>
          </ac:spMkLst>
        </pc:spChg>
        <pc:spChg chg="mod topLvl">
          <ac:chgData name="GUY Margaux" userId="e01a3446-2140-426a-aa3c-4bc15b164290" providerId="ADAL" clId="{7AFC4CB2-11F9-4322-A78D-542613F9A735}" dt="2024-07-16T15:33:18.189" v="756" actId="164"/>
          <ac:spMkLst>
            <pc:docMk/>
            <pc:sldMk cId="2608804224" sldId="322"/>
            <ac:spMk id="5033" creationId="{ADC3DEB8-B3D5-4F64-885D-5DDC22EF2E60}"/>
          </ac:spMkLst>
        </pc:spChg>
        <pc:spChg chg="mod topLvl">
          <ac:chgData name="GUY Margaux" userId="e01a3446-2140-426a-aa3c-4bc15b164290" providerId="ADAL" clId="{7AFC4CB2-11F9-4322-A78D-542613F9A735}" dt="2024-07-16T15:33:18.189" v="756" actId="164"/>
          <ac:spMkLst>
            <pc:docMk/>
            <pc:sldMk cId="2608804224" sldId="322"/>
            <ac:spMk id="5034" creationId="{4E74BA8D-D768-4AAA-B015-2F6E5517B02B}"/>
          </ac:spMkLst>
        </pc:spChg>
        <pc:spChg chg="mod topLvl">
          <ac:chgData name="GUY Margaux" userId="e01a3446-2140-426a-aa3c-4bc15b164290" providerId="ADAL" clId="{7AFC4CB2-11F9-4322-A78D-542613F9A735}" dt="2024-07-16T15:35:50.897" v="782" actId="164"/>
          <ac:spMkLst>
            <pc:docMk/>
            <pc:sldMk cId="2608804224" sldId="322"/>
            <ac:spMk id="5035" creationId="{9F913958-E50D-46CE-AD7E-2ECBF748E8F3}"/>
          </ac:spMkLst>
        </pc:spChg>
        <pc:spChg chg="mod topLvl">
          <ac:chgData name="GUY Margaux" userId="e01a3446-2140-426a-aa3c-4bc15b164290" providerId="ADAL" clId="{7AFC4CB2-11F9-4322-A78D-542613F9A735}" dt="2024-07-16T15:35:50.897" v="782" actId="164"/>
          <ac:spMkLst>
            <pc:docMk/>
            <pc:sldMk cId="2608804224" sldId="322"/>
            <ac:spMk id="5036" creationId="{CB7386FB-11CB-4057-AC66-76147DB5A001}"/>
          </ac:spMkLst>
        </pc:spChg>
        <pc:spChg chg="mod topLvl">
          <ac:chgData name="GUY Margaux" userId="e01a3446-2140-426a-aa3c-4bc15b164290" providerId="ADAL" clId="{7AFC4CB2-11F9-4322-A78D-542613F9A735}" dt="2024-07-16T15:35:50.897" v="782" actId="164"/>
          <ac:spMkLst>
            <pc:docMk/>
            <pc:sldMk cId="2608804224" sldId="322"/>
            <ac:spMk id="5037" creationId="{D7594015-0DD3-4BF6-B816-455F1B9DBE1D}"/>
          </ac:spMkLst>
        </pc:spChg>
        <pc:spChg chg="mod topLvl">
          <ac:chgData name="GUY Margaux" userId="e01a3446-2140-426a-aa3c-4bc15b164290" providerId="ADAL" clId="{7AFC4CB2-11F9-4322-A78D-542613F9A735}" dt="2024-07-16T15:35:50.897" v="782" actId="164"/>
          <ac:spMkLst>
            <pc:docMk/>
            <pc:sldMk cId="2608804224" sldId="322"/>
            <ac:spMk id="5038" creationId="{76E55503-6225-4CCB-920A-4D66FE882FEE}"/>
          </ac:spMkLst>
        </pc:spChg>
        <pc:spChg chg="mod topLvl">
          <ac:chgData name="GUY Margaux" userId="e01a3446-2140-426a-aa3c-4bc15b164290" providerId="ADAL" clId="{7AFC4CB2-11F9-4322-A78D-542613F9A735}" dt="2024-07-16T15:36:09.576" v="785" actId="164"/>
          <ac:spMkLst>
            <pc:docMk/>
            <pc:sldMk cId="2608804224" sldId="322"/>
            <ac:spMk id="5039" creationId="{27F1E076-8F53-487A-BC36-2ECCEBF96FE1}"/>
          </ac:spMkLst>
        </pc:spChg>
        <pc:spChg chg="mod topLvl">
          <ac:chgData name="GUY Margaux" userId="e01a3446-2140-426a-aa3c-4bc15b164290" providerId="ADAL" clId="{7AFC4CB2-11F9-4322-A78D-542613F9A735}" dt="2024-07-16T15:36:09.576" v="785" actId="164"/>
          <ac:spMkLst>
            <pc:docMk/>
            <pc:sldMk cId="2608804224" sldId="322"/>
            <ac:spMk id="5040" creationId="{29EF66B2-0A2D-4484-9B83-8D243BA7D300}"/>
          </ac:spMkLst>
        </pc:spChg>
        <pc:spChg chg="mod topLvl">
          <ac:chgData name="GUY Margaux" userId="e01a3446-2140-426a-aa3c-4bc15b164290" providerId="ADAL" clId="{7AFC4CB2-11F9-4322-A78D-542613F9A735}" dt="2024-07-16T15:35:50.897" v="782" actId="164"/>
          <ac:spMkLst>
            <pc:docMk/>
            <pc:sldMk cId="2608804224" sldId="322"/>
            <ac:spMk id="5041" creationId="{E1C8AB96-8EAA-412A-9DD1-3265953D2E00}"/>
          </ac:spMkLst>
        </pc:spChg>
        <pc:spChg chg="mod topLvl">
          <ac:chgData name="GUY Margaux" userId="e01a3446-2140-426a-aa3c-4bc15b164290" providerId="ADAL" clId="{7AFC4CB2-11F9-4322-A78D-542613F9A735}" dt="2024-07-16T15:35:50.897" v="782" actId="164"/>
          <ac:spMkLst>
            <pc:docMk/>
            <pc:sldMk cId="2608804224" sldId="322"/>
            <ac:spMk id="5042" creationId="{C009FCB4-F461-4100-894E-996E8F012196}"/>
          </ac:spMkLst>
        </pc:spChg>
        <pc:spChg chg="mod topLvl">
          <ac:chgData name="GUY Margaux" userId="e01a3446-2140-426a-aa3c-4bc15b164290" providerId="ADAL" clId="{7AFC4CB2-11F9-4322-A78D-542613F9A735}" dt="2024-07-16T15:35:50.897" v="782" actId="164"/>
          <ac:spMkLst>
            <pc:docMk/>
            <pc:sldMk cId="2608804224" sldId="322"/>
            <ac:spMk id="5043" creationId="{949D178B-C0F5-4C8C-BFEF-C3D80026FC8F}"/>
          </ac:spMkLst>
        </pc:spChg>
        <pc:spChg chg="mod topLvl">
          <ac:chgData name="GUY Margaux" userId="e01a3446-2140-426a-aa3c-4bc15b164290" providerId="ADAL" clId="{7AFC4CB2-11F9-4322-A78D-542613F9A735}" dt="2024-07-16T15:35:50.897" v="782" actId="164"/>
          <ac:spMkLst>
            <pc:docMk/>
            <pc:sldMk cId="2608804224" sldId="322"/>
            <ac:spMk id="5044" creationId="{6E87FFDB-D3DF-4242-AE22-754EE0526B61}"/>
          </ac:spMkLst>
        </pc:spChg>
        <pc:spChg chg="mod topLvl">
          <ac:chgData name="GUY Margaux" userId="e01a3446-2140-426a-aa3c-4bc15b164290" providerId="ADAL" clId="{7AFC4CB2-11F9-4322-A78D-542613F9A735}" dt="2024-07-16T15:36:09.576" v="785" actId="164"/>
          <ac:spMkLst>
            <pc:docMk/>
            <pc:sldMk cId="2608804224" sldId="322"/>
            <ac:spMk id="5045" creationId="{2FFF3B21-0F86-489F-AAC6-5C1A405187AC}"/>
          </ac:spMkLst>
        </pc:spChg>
        <pc:spChg chg="mod topLvl">
          <ac:chgData name="GUY Margaux" userId="e01a3446-2140-426a-aa3c-4bc15b164290" providerId="ADAL" clId="{7AFC4CB2-11F9-4322-A78D-542613F9A735}" dt="2024-07-16T15:36:09.576" v="785" actId="164"/>
          <ac:spMkLst>
            <pc:docMk/>
            <pc:sldMk cId="2608804224" sldId="322"/>
            <ac:spMk id="5046" creationId="{6EA56EB1-E836-418F-9F36-31C7065EA282}"/>
          </ac:spMkLst>
        </pc:spChg>
        <pc:spChg chg="mod topLvl">
          <ac:chgData name="GUY Margaux" userId="e01a3446-2140-426a-aa3c-4bc15b164290" providerId="ADAL" clId="{7AFC4CB2-11F9-4322-A78D-542613F9A735}" dt="2024-07-16T14:28:02.869" v="426" actId="164"/>
          <ac:spMkLst>
            <pc:docMk/>
            <pc:sldMk cId="2608804224" sldId="322"/>
            <ac:spMk id="5047" creationId="{169C183C-98B7-4D90-9B48-FB2E0DDCEE1E}"/>
          </ac:spMkLst>
        </pc:spChg>
        <pc:spChg chg="mod topLvl">
          <ac:chgData name="GUY Margaux" userId="e01a3446-2140-426a-aa3c-4bc15b164290" providerId="ADAL" clId="{7AFC4CB2-11F9-4322-A78D-542613F9A735}" dt="2024-07-16T14:56:47.055" v="596" actId="164"/>
          <ac:spMkLst>
            <pc:docMk/>
            <pc:sldMk cId="2608804224" sldId="322"/>
            <ac:spMk id="5048" creationId="{7EF9B19A-6534-465B-8D33-8AE319D6E4C1}"/>
          </ac:spMkLst>
        </pc:spChg>
        <pc:spChg chg="mod topLvl">
          <ac:chgData name="GUY Margaux" userId="e01a3446-2140-426a-aa3c-4bc15b164290" providerId="ADAL" clId="{7AFC4CB2-11F9-4322-A78D-542613F9A735}" dt="2024-07-16T14:56:47.055" v="596" actId="164"/>
          <ac:spMkLst>
            <pc:docMk/>
            <pc:sldMk cId="2608804224" sldId="322"/>
            <ac:spMk id="5049" creationId="{64497E98-C4BE-4BF4-9383-64C4065108D0}"/>
          </ac:spMkLst>
        </pc:spChg>
        <pc:spChg chg="mod topLvl">
          <ac:chgData name="GUY Margaux" userId="e01a3446-2140-426a-aa3c-4bc15b164290" providerId="ADAL" clId="{7AFC4CB2-11F9-4322-A78D-542613F9A735}" dt="2024-07-16T14:56:47.055" v="596" actId="164"/>
          <ac:spMkLst>
            <pc:docMk/>
            <pc:sldMk cId="2608804224" sldId="322"/>
            <ac:spMk id="5050" creationId="{455022B0-D637-4F70-8805-CA48834E8BB0}"/>
          </ac:spMkLst>
        </pc:spChg>
        <pc:spChg chg="mod topLvl">
          <ac:chgData name="GUY Margaux" userId="e01a3446-2140-426a-aa3c-4bc15b164290" providerId="ADAL" clId="{7AFC4CB2-11F9-4322-A78D-542613F9A735}" dt="2024-07-16T14:56:47.055" v="596" actId="164"/>
          <ac:spMkLst>
            <pc:docMk/>
            <pc:sldMk cId="2608804224" sldId="322"/>
            <ac:spMk id="5051" creationId="{08747D5D-FBAB-4437-B6AE-52D64028B4E3}"/>
          </ac:spMkLst>
        </pc:spChg>
        <pc:spChg chg="mod topLvl">
          <ac:chgData name="GUY Margaux" userId="e01a3446-2140-426a-aa3c-4bc15b164290" providerId="ADAL" clId="{7AFC4CB2-11F9-4322-A78D-542613F9A735}" dt="2024-07-16T14:56:47.055" v="596" actId="164"/>
          <ac:spMkLst>
            <pc:docMk/>
            <pc:sldMk cId="2608804224" sldId="322"/>
            <ac:spMk id="5052" creationId="{BEE98342-9D4C-496C-B748-F406CACEF943}"/>
          </ac:spMkLst>
        </pc:spChg>
        <pc:spChg chg="mod topLvl">
          <ac:chgData name="GUY Margaux" userId="e01a3446-2140-426a-aa3c-4bc15b164290" providerId="ADAL" clId="{7AFC4CB2-11F9-4322-A78D-542613F9A735}" dt="2024-07-16T15:35:50.897" v="782" actId="164"/>
          <ac:spMkLst>
            <pc:docMk/>
            <pc:sldMk cId="2608804224" sldId="322"/>
            <ac:spMk id="5053" creationId="{F1FB70D2-3509-4854-88C9-08E411A78CF8}"/>
          </ac:spMkLst>
        </pc:spChg>
        <pc:spChg chg="mod topLvl">
          <ac:chgData name="GUY Margaux" userId="e01a3446-2140-426a-aa3c-4bc15b164290" providerId="ADAL" clId="{7AFC4CB2-11F9-4322-A78D-542613F9A735}" dt="2024-07-16T15:33:18.189" v="756" actId="164"/>
          <ac:spMkLst>
            <pc:docMk/>
            <pc:sldMk cId="2608804224" sldId="322"/>
            <ac:spMk id="5054" creationId="{5437DDAA-F192-48E6-A3D0-88685D7C4DBE}"/>
          </ac:spMkLst>
        </pc:spChg>
        <pc:spChg chg="mod topLvl">
          <ac:chgData name="GUY Margaux" userId="e01a3446-2140-426a-aa3c-4bc15b164290" providerId="ADAL" clId="{7AFC4CB2-11F9-4322-A78D-542613F9A735}" dt="2024-07-16T15:33:18.189" v="756" actId="164"/>
          <ac:spMkLst>
            <pc:docMk/>
            <pc:sldMk cId="2608804224" sldId="322"/>
            <ac:spMk id="5055" creationId="{9929ABDD-C6CA-4969-874E-D38A146647F8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056" creationId="{015F39FF-C4ED-4572-9735-D273F5876889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057" creationId="{6158EE51-C2F2-41B3-980E-95DD8D9E3B22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058" creationId="{030B4780-E5A4-418F-A7C4-3B285DC66D48}"/>
          </ac:spMkLst>
        </pc:spChg>
        <pc:spChg chg="mod topLvl">
          <ac:chgData name="GUY Margaux" userId="e01a3446-2140-426a-aa3c-4bc15b164290" providerId="ADAL" clId="{7AFC4CB2-11F9-4322-A78D-542613F9A735}" dt="2024-07-16T15:35:50.897" v="782" actId="164"/>
          <ac:spMkLst>
            <pc:docMk/>
            <pc:sldMk cId="2608804224" sldId="322"/>
            <ac:spMk id="5059" creationId="{42A14262-A5B2-4F47-A84F-9EB013BC2C74}"/>
          </ac:spMkLst>
        </pc:spChg>
        <pc:spChg chg="mod topLvl">
          <ac:chgData name="GUY Margaux" userId="e01a3446-2140-426a-aa3c-4bc15b164290" providerId="ADAL" clId="{7AFC4CB2-11F9-4322-A78D-542613F9A735}" dt="2024-07-16T15:35:50.897" v="782" actId="164"/>
          <ac:spMkLst>
            <pc:docMk/>
            <pc:sldMk cId="2608804224" sldId="322"/>
            <ac:spMk id="5060" creationId="{D2704E65-E0B4-4436-AE33-CBFCADD8AAD1}"/>
          </ac:spMkLst>
        </pc:spChg>
        <pc:spChg chg="mod topLvl">
          <ac:chgData name="GUY Margaux" userId="e01a3446-2140-426a-aa3c-4bc15b164290" providerId="ADAL" clId="{7AFC4CB2-11F9-4322-A78D-542613F9A735}" dt="2024-07-16T15:35:50.897" v="782" actId="164"/>
          <ac:spMkLst>
            <pc:docMk/>
            <pc:sldMk cId="2608804224" sldId="322"/>
            <ac:spMk id="5061" creationId="{E343BE51-439D-4E72-9B1E-FEF180E99704}"/>
          </ac:spMkLst>
        </pc:spChg>
        <pc:spChg chg="mod topLvl">
          <ac:chgData name="GUY Margaux" userId="e01a3446-2140-426a-aa3c-4bc15b164290" providerId="ADAL" clId="{7AFC4CB2-11F9-4322-A78D-542613F9A735}" dt="2024-07-16T15:35:50.897" v="782" actId="164"/>
          <ac:spMkLst>
            <pc:docMk/>
            <pc:sldMk cId="2608804224" sldId="322"/>
            <ac:spMk id="5062" creationId="{DA9158A1-7CA2-4DFB-BA0E-1501B8DF5FF3}"/>
          </ac:spMkLst>
        </pc:spChg>
        <pc:spChg chg="mod topLvl">
          <ac:chgData name="GUY Margaux" userId="e01a3446-2140-426a-aa3c-4bc15b164290" providerId="ADAL" clId="{7AFC4CB2-11F9-4322-A78D-542613F9A735}" dt="2024-07-16T15:35:50.897" v="782" actId="164"/>
          <ac:spMkLst>
            <pc:docMk/>
            <pc:sldMk cId="2608804224" sldId="322"/>
            <ac:spMk id="5063" creationId="{0EF67236-A70E-4C4B-8E16-D3696E707911}"/>
          </ac:spMkLst>
        </pc:spChg>
        <pc:spChg chg="mod topLvl">
          <ac:chgData name="GUY Margaux" userId="e01a3446-2140-426a-aa3c-4bc15b164290" providerId="ADAL" clId="{7AFC4CB2-11F9-4322-A78D-542613F9A735}" dt="2024-07-16T15:35:50.897" v="782" actId="164"/>
          <ac:spMkLst>
            <pc:docMk/>
            <pc:sldMk cId="2608804224" sldId="322"/>
            <ac:spMk id="5064" creationId="{CA3E78A3-0121-4054-8874-3D25FCD9FC6F}"/>
          </ac:spMkLst>
        </pc:spChg>
        <pc:spChg chg="mod topLvl">
          <ac:chgData name="GUY Margaux" userId="e01a3446-2140-426a-aa3c-4bc15b164290" providerId="ADAL" clId="{7AFC4CB2-11F9-4322-A78D-542613F9A735}" dt="2024-07-16T15:36:09.576" v="785" actId="164"/>
          <ac:spMkLst>
            <pc:docMk/>
            <pc:sldMk cId="2608804224" sldId="322"/>
            <ac:spMk id="5065" creationId="{8129886A-8AD2-43B6-BB0F-7F623DD22D9F}"/>
          </ac:spMkLst>
        </pc:spChg>
        <pc:spChg chg="mod topLvl">
          <ac:chgData name="GUY Margaux" userId="e01a3446-2140-426a-aa3c-4bc15b164290" providerId="ADAL" clId="{7AFC4CB2-11F9-4322-A78D-542613F9A735}" dt="2024-07-16T15:36:09.576" v="785" actId="164"/>
          <ac:spMkLst>
            <pc:docMk/>
            <pc:sldMk cId="2608804224" sldId="322"/>
            <ac:spMk id="5066" creationId="{5E497850-872E-4CF9-83F3-CFC16D1FABA8}"/>
          </ac:spMkLst>
        </pc:spChg>
        <pc:spChg chg="mod topLvl">
          <ac:chgData name="GUY Margaux" userId="e01a3446-2140-426a-aa3c-4bc15b164290" providerId="ADAL" clId="{7AFC4CB2-11F9-4322-A78D-542613F9A735}" dt="2024-07-16T15:36:09.576" v="785" actId="164"/>
          <ac:spMkLst>
            <pc:docMk/>
            <pc:sldMk cId="2608804224" sldId="322"/>
            <ac:spMk id="5067" creationId="{F897C652-0080-4CCB-B825-51B61FF9DD4A}"/>
          </ac:spMkLst>
        </pc:spChg>
        <pc:spChg chg="mod topLvl">
          <ac:chgData name="GUY Margaux" userId="e01a3446-2140-426a-aa3c-4bc15b164290" providerId="ADAL" clId="{7AFC4CB2-11F9-4322-A78D-542613F9A735}" dt="2024-07-16T15:36:09.576" v="785" actId="164"/>
          <ac:spMkLst>
            <pc:docMk/>
            <pc:sldMk cId="2608804224" sldId="322"/>
            <ac:spMk id="5068" creationId="{0C8AEE12-6AD6-4EA7-AF0B-308FD0EFA738}"/>
          </ac:spMkLst>
        </pc:spChg>
        <pc:spChg chg="mod topLvl">
          <ac:chgData name="GUY Margaux" userId="e01a3446-2140-426a-aa3c-4bc15b164290" providerId="ADAL" clId="{7AFC4CB2-11F9-4322-A78D-542613F9A735}" dt="2024-07-16T15:35:50.897" v="782" actId="164"/>
          <ac:spMkLst>
            <pc:docMk/>
            <pc:sldMk cId="2608804224" sldId="322"/>
            <ac:spMk id="5069" creationId="{6EEEA6A2-D93C-42EE-974B-05B63A6AB775}"/>
          </ac:spMkLst>
        </pc:spChg>
        <pc:spChg chg="mod topLvl">
          <ac:chgData name="GUY Margaux" userId="e01a3446-2140-426a-aa3c-4bc15b164290" providerId="ADAL" clId="{7AFC4CB2-11F9-4322-A78D-542613F9A735}" dt="2024-07-16T15:35:50.897" v="782" actId="164"/>
          <ac:spMkLst>
            <pc:docMk/>
            <pc:sldMk cId="2608804224" sldId="322"/>
            <ac:spMk id="5070" creationId="{2EED85B8-4D72-4160-8E87-2ABE613AD773}"/>
          </ac:spMkLst>
        </pc:spChg>
        <pc:spChg chg="mod topLvl">
          <ac:chgData name="GUY Margaux" userId="e01a3446-2140-426a-aa3c-4bc15b164290" providerId="ADAL" clId="{7AFC4CB2-11F9-4322-A78D-542613F9A735}" dt="2024-07-16T14:28:02.869" v="426" actId="164"/>
          <ac:spMkLst>
            <pc:docMk/>
            <pc:sldMk cId="2608804224" sldId="322"/>
            <ac:spMk id="5071" creationId="{C699271F-97BF-41DF-9CEE-807801115A81}"/>
          </ac:spMkLst>
        </pc:spChg>
        <pc:spChg chg="mod topLvl">
          <ac:chgData name="GUY Margaux" userId="e01a3446-2140-426a-aa3c-4bc15b164290" providerId="ADAL" clId="{7AFC4CB2-11F9-4322-A78D-542613F9A735}" dt="2024-07-16T14:56:47.055" v="596" actId="164"/>
          <ac:spMkLst>
            <pc:docMk/>
            <pc:sldMk cId="2608804224" sldId="322"/>
            <ac:spMk id="5072" creationId="{B1977E11-7702-4F94-ABC9-AE8F52D2D116}"/>
          </ac:spMkLst>
        </pc:spChg>
        <pc:spChg chg="mod topLvl">
          <ac:chgData name="GUY Margaux" userId="e01a3446-2140-426a-aa3c-4bc15b164290" providerId="ADAL" clId="{7AFC4CB2-11F9-4322-A78D-542613F9A735}" dt="2024-07-16T15:33:58.740" v="765" actId="164"/>
          <ac:spMkLst>
            <pc:docMk/>
            <pc:sldMk cId="2608804224" sldId="322"/>
            <ac:spMk id="5073" creationId="{7E76A9FC-7F14-49D3-B6BA-0E402E3AD6AA}"/>
          </ac:spMkLst>
        </pc:spChg>
        <pc:spChg chg="mod topLvl">
          <ac:chgData name="GUY Margaux" userId="e01a3446-2140-426a-aa3c-4bc15b164290" providerId="ADAL" clId="{7AFC4CB2-11F9-4322-A78D-542613F9A735}" dt="2024-07-16T15:33:58.740" v="765" actId="164"/>
          <ac:spMkLst>
            <pc:docMk/>
            <pc:sldMk cId="2608804224" sldId="322"/>
            <ac:spMk id="5074" creationId="{55A9A916-B320-4EF9-B483-C500591858E2}"/>
          </ac:spMkLst>
        </pc:spChg>
        <pc:spChg chg="mod topLvl">
          <ac:chgData name="GUY Margaux" userId="e01a3446-2140-426a-aa3c-4bc15b164290" providerId="ADAL" clId="{7AFC4CB2-11F9-4322-A78D-542613F9A735}" dt="2024-07-16T15:33:18.189" v="756" actId="164"/>
          <ac:spMkLst>
            <pc:docMk/>
            <pc:sldMk cId="2608804224" sldId="322"/>
            <ac:spMk id="5075" creationId="{FED2FF1E-D22D-45B0-BC7D-B0D009464AFF}"/>
          </ac:spMkLst>
        </pc:spChg>
        <pc:spChg chg="mod topLvl">
          <ac:chgData name="GUY Margaux" userId="e01a3446-2140-426a-aa3c-4bc15b164290" providerId="ADAL" clId="{7AFC4CB2-11F9-4322-A78D-542613F9A735}" dt="2024-07-16T15:36:09.576" v="785" actId="164"/>
          <ac:spMkLst>
            <pc:docMk/>
            <pc:sldMk cId="2608804224" sldId="322"/>
            <ac:spMk id="5076" creationId="{916B3D23-FBB0-40C0-9124-C690104D11F6}"/>
          </ac:spMkLst>
        </pc:spChg>
        <pc:spChg chg="mod topLvl">
          <ac:chgData name="GUY Margaux" userId="e01a3446-2140-426a-aa3c-4bc15b164290" providerId="ADAL" clId="{7AFC4CB2-11F9-4322-A78D-542613F9A735}" dt="2024-07-16T15:36:09.576" v="785" actId="164"/>
          <ac:spMkLst>
            <pc:docMk/>
            <pc:sldMk cId="2608804224" sldId="322"/>
            <ac:spMk id="5077" creationId="{79348F43-B193-4781-9BBC-7D75E48AD0C9}"/>
          </ac:spMkLst>
        </pc:spChg>
        <pc:spChg chg="mod topLvl">
          <ac:chgData name="GUY Margaux" userId="e01a3446-2140-426a-aa3c-4bc15b164290" providerId="ADAL" clId="{7AFC4CB2-11F9-4322-A78D-542613F9A735}" dt="2024-07-16T15:35:50.897" v="782" actId="164"/>
          <ac:spMkLst>
            <pc:docMk/>
            <pc:sldMk cId="2608804224" sldId="322"/>
            <ac:spMk id="5078" creationId="{EB0C9FE6-4F82-4C2F-A816-8DBA8CB75DB9}"/>
          </ac:spMkLst>
        </pc:spChg>
        <pc:spChg chg="mod topLvl">
          <ac:chgData name="GUY Margaux" userId="e01a3446-2140-426a-aa3c-4bc15b164290" providerId="ADAL" clId="{7AFC4CB2-11F9-4322-A78D-542613F9A735}" dt="2024-07-16T14:38:36.319" v="493" actId="164"/>
          <ac:spMkLst>
            <pc:docMk/>
            <pc:sldMk cId="2608804224" sldId="322"/>
            <ac:spMk id="5079" creationId="{F7BB4D76-A3F3-4424-9FA1-547A4D4BA43F}"/>
          </ac:spMkLst>
        </pc:spChg>
        <pc:spChg chg="mod topLvl">
          <ac:chgData name="GUY Margaux" userId="e01a3446-2140-426a-aa3c-4bc15b164290" providerId="ADAL" clId="{7AFC4CB2-11F9-4322-A78D-542613F9A735}" dt="2024-07-16T14:38:36.319" v="493" actId="164"/>
          <ac:spMkLst>
            <pc:docMk/>
            <pc:sldMk cId="2608804224" sldId="322"/>
            <ac:spMk id="5080" creationId="{4512BD6D-3442-4618-9D51-6577B9DF0BF2}"/>
          </ac:spMkLst>
        </pc:spChg>
        <pc:spChg chg="del mod topLvl">
          <ac:chgData name="GUY Margaux" userId="e01a3446-2140-426a-aa3c-4bc15b164290" providerId="ADAL" clId="{7AFC4CB2-11F9-4322-A78D-542613F9A735}" dt="2024-07-16T14:45:15.500" v="558" actId="478"/>
          <ac:spMkLst>
            <pc:docMk/>
            <pc:sldMk cId="2608804224" sldId="322"/>
            <ac:spMk id="5081" creationId="{22F107B6-F146-4888-805D-D6A072676EDA}"/>
          </ac:spMkLst>
        </pc:spChg>
        <pc:spChg chg="mod topLvl">
          <ac:chgData name="GUY Margaux" userId="e01a3446-2140-426a-aa3c-4bc15b164290" providerId="ADAL" clId="{7AFC4CB2-11F9-4322-A78D-542613F9A735}" dt="2024-07-16T15:24:24.048" v="666" actId="164"/>
          <ac:spMkLst>
            <pc:docMk/>
            <pc:sldMk cId="2608804224" sldId="322"/>
            <ac:spMk id="5082" creationId="{31C7EC95-22F5-471D-B7C6-13776A2DE378}"/>
          </ac:spMkLst>
        </pc:spChg>
        <pc:spChg chg="mod topLvl">
          <ac:chgData name="GUY Margaux" userId="e01a3446-2140-426a-aa3c-4bc15b164290" providerId="ADAL" clId="{7AFC4CB2-11F9-4322-A78D-542613F9A735}" dt="2024-07-16T14:42:04.204" v="513" actId="164"/>
          <ac:spMkLst>
            <pc:docMk/>
            <pc:sldMk cId="2608804224" sldId="322"/>
            <ac:spMk id="5083" creationId="{ED99BD41-E4D5-48DD-86BD-F94052EBD62E}"/>
          </ac:spMkLst>
        </pc:spChg>
        <pc:spChg chg="mod topLvl">
          <ac:chgData name="GUY Margaux" userId="e01a3446-2140-426a-aa3c-4bc15b164290" providerId="ADAL" clId="{7AFC4CB2-11F9-4322-A78D-542613F9A735}" dt="2024-07-16T14:42:04.204" v="513" actId="164"/>
          <ac:spMkLst>
            <pc:docMk/>
            <pc:sldMk cId="2608804224" sldId="322"/>
            <ac:spMk id="5084" creationId="{91148716-6744-439C-B554-476BF759A093}"/>
          </ac:spMkLst>
        </pc:spChg>
        <pc:spChg chg="mod topLvl">
          <ac:chgData name="GUY Margaux" userId="e01a3446-2140-426a-aa3c-4bc15b164290" providerId="ADAL" clId="{7AFC4CB2-11F9-4322-A78D-542613F9A735}" dt="2024-07-16T14:42:04.204" v="513" actId="164"/>
          <ac:spMkLst>
            <pc:docMk/>
            <pc:sldMk cId="2608804224" sldId="322"/>
            <ac:spMk id="5085" creationId="{950C76FF-9529-4FD8-9AB6-D05B52BB417F}"/>
          </ac:spMkLst>
        </pc:spChg>
        <pc:spChg chg="mod topLvl">
          <ac:chgData name="GUY Margaux" userId="e01a3446-2140-426a-aa3c-4bc15b164290" providerId="ADAL" clId="{7AFC4CB2-11F9-4322-A78D-542613F9A735}" dt="2024-07-16T14:42:04.204" v="513" actId="164"/>
          <ac:spMkLst>
            <pc:docMk/>
            <pc:sldMk cId="2608804224" sldId="322"/>
            <ac:spMk id="5086" creationId="{D8E31BA4-262E-4EC7-A1C1-CE85E0006CE7}"/>
          </ac:spMkLst>
        </pc:spChg>
        <pc:spChg chg="mod topLvl">
          <ac:chgData name="GUY Margaux" userId="e01a3446-2140-426a-aa3c-4bc15b164290" providerId="ADAL" clId="{7AFC4CB2-11F9-4322-A78D-542613F9A735}" dt="2024-07-16T14:42:04.204" v="513" actId="164"/>
          <ac:spMkLst>
            <pc:docMk/>
            <pc:sldMk cId="2608804224" sldId="322"/>
            <ac:spMk id="5087" creationId="{ADF0A4B8-E445-4E80-ACDC-3010A16942BC}"/>
          </ac:spMkLst>
        </pc:spChg>
        <pc:spChg chg="mod topLvl">
          <ac:chgData name="GUY Margaux" userId="e01a3446-2140-426a-aa3c-4bc15b164290" providerId="ADAL" clId="{7AFC4CB2-11F9-4322-A78D-542613F9A735}" dt="2024-07-16T15:56:19.747" v="920" actId="164"/>
          <ac:spMkLst>
            <pc:docMk/>
            <pc:sldMk cId="2608804224" sldId="322"/>
            <ac:spMk id="5088" creationId="{DEEA2924-8AB4-48C4-81CC-86BD3E4577E3}"/>
          </ac:spMkLst>
        </pc:spChg>
        <pc:spChg chg="mod topLvl">
          <ac:chgData name="GUY Margaux" userId="e01a3446-2140-426a-aa3c-4bc15b164290" providerId="ADAL" clId="{7AFC4CB2-11F9-4322-A78D-542613F9A735}" dt="2024-07-16T15:56:19.747" v="920" actId="164"/>
          <ac:spMkLst>
            <pc:docMk/>
            <pc:sldMk cId="2608804224" sldId="322"/>
            <ac:spMk id="5089" creationId="{DC44980C-352D-41E2-A86C-832B080422FC}"/>
          </ac:spMkLst>
        </pc:spChg>
        <pc:spChg chg="mod topLvl">
          <ac:chgData name="GUY Margaux" userId="e01a3446-2140-426a-aa3c-4bc15b164290" providerId="ADAL" clId="{7AFC4CB2-11F9-4322-A78D-542613F9A735}" dt="2024-07-16T15:57:01.458" v="931" actId="164"/>
          <ac:spMkLst>
            <pc:docMk/>
            <pc:sldMk cId="2608804224" sldId="322"/>
            <ac:spMk id="5090" creationId="{A6CA41DB-DC2F-4E62-BE2A-75BFBBC23D58}"/>
          </ac:spMkLst>
        </pc:spChg>
        <pc:spChg chg="mod topLvl">
          <ac:chgData name="GUY Margaux" userId="e01a3446-2140-426a-aa3c-4bc15b164290" providerId="ADAL" clId="{7AFC4CB2-11F9-4322-A78D-542613F9A735}" dt="2024-07-16T15:57:46.955" v="943" actId="164"/>
          <ac:spMkLst>
            <pc:docMk/>
            <pc:sldMk cId="2608804224" sldId="322"/>
            <ac:spMk id="5091" creationId="{5EAC4DA4-A36C-4DD6-BD4F-4CA4888E7CDF}"/>
          </ac:spMkLst>
        </pc:spChg>
        <pc:spChg chg="mod topLvl">
          <ac:chgData name="GUY Margaux" userId="e01a3446-2140-426a-aa3c-4bc15b164290" providerId="ADAL" clId="{7AFC4CB2-11F9-4322-A78D-542613F9A735}" dt="2024-07-16T15:57:46.955" v="943" actId="164"/>
          <ac:spMkLst>
            <pc:docMk/>
            <pc:sldMk cId="2608804224" sldId="322"/>
            <ac:spMk id="5092" creationId="{777A621D-3E81-48F3-B57F-1BBD582B79F6}"/>
          </ac:spMkLst>
        </pc:spChg>
        <pc:spChg chg="mod topLvl">
          <ac:chgData name="GUY Margaux" userId="e01a3446-2140-426a-aa3c-4bc15b164290" providerId="ADAL" clId="{7AFC4CB2-11F9-4322-A78D-542613F9A735}" dt="2024-07-16T15:57:46.955" v="943" actId="164"/>
          <ac:spMkLst>
            <pc:docMk/>
            <pc:sldMk cId="2608804224" sldId="322"/>
            <ac:spMk id="5093" creationId="{B37BB465-92B1-431A-9188-EA423310D1AD}"/>
          </ac:spMkLst>
        </pc:spChg>
        <pc:spChg chg="mod topLvl">
          <ac:chgData name="GUY Margaux" userId="e01a3446-2140-426a-aa3c-4bc15b164290" providerId="ADAL" clId="{7AFC4CB2-11F9-4322-A78D-542613F9A735}" dt="2024-07-16T15:56:19.747" v="920" actId="164"/>
          <ac:spMkLst>
            <pc:docMk/>
            <pc:sldMk cId="2608804224" sldId="322"/>
            <ac:spMk id="5094" creationId="{2968B6D4-6568-4D43-A050-CA900693B25D}"/>
          </ac:spMkLst>
        </pc:spChg>
        <pc:spChg chg="mod topLvl">
          <ac:chgData name="GUY Margaux" userId="e01a3446-2140-426a-aa3c-4bc15b164290" providerId="ADAL" clId="{7AFC4CB2-11F9-4322-A78D-542613F9A735}" dt="2024-07-16T15:56:19.747" v="920" actId="164"/>
          <ac:spMkLst>
            <pc:docMk/>
            <pc:sldMk cId="2608804224" sldId="322"/>
            <ac:spMk id="5095" creationId="{7B2D52CB-494E-4EBA-B52E-B952CB875352}"/>
          </ac:spMkLst>
        </pc:spChg>
        <pc:spChg chg="mod topLvl">
          <ac:chgData name="GUY Margaux" userId="e01a3446-2140-426a-aa3c-4bc15b164290" providerId="ADAL" clId="{7AFC4CB2-11F9-4322-A78D-542613F9A735}" dt="2024-07-16T15:56:19.747" v="920" actId="164"/>
          <ac:spMkLst>
            <pc:docMk/>
            <pc:sldMk cId="2608804224" sldId="322"/>
            <ac:spMk id="5096" creationId="{BCE73CBD-2EE0-4842-8C35-B358DAC42202}"/>
          </ac:spMkLst>
        </pc:spChg>
        <pc:spChg chg="mod topLvl">
          <ac:chgData name="GUY Margaux" userId="e01a3446-2140-426a-aa3c-4bc15b164290" providerId="ADAL" clId="{7AFC4CB2-11F9-4322-A78D-542613F9A735}" dt="2024-07-16T15:56:19.747" v="920" actId="164"/>
          <ac:spMkLst>
            <pc:docMk/>
            <pc:sldMk cId="2608804224" sldId="322"/>
            <ac:spMk id="5097" creationId="{D1C73CD1-6867-400D-8DA4-C3D1268B588B}"/>
          </ac:spMkLst>
        </pc:spChg>
        <pc:spChg chg="mod topLvl">
          <ac:chgData name="GUY Margaux" userId="e01a3446-2140-426a-aa3c-4bc15b164290" providerId="ADAL" clId="{7AFC4CB2-11F9-4322-A78D-542613F9A735}" dt="2024-07-16T15:56:19.747" v="920" actId="164"/>
          <ac:spMkLst>
            <pc:docMk/>
            <pc:sldMk cId="2608804224" sldId="322"/>
            <ac:spMk id="5098" creationId="{96D0EF9C-7570-494C-8B4D-F7F7910175D5}"/>
          </ac:spMkLst>
        </pc:spChg>
        <pc:spChg chg="mod topLvl">
          <ac:chgData name="GUY Margaux" userId="e01a3446-2140-426a-aa3c-4bc15b164290" providerId="ADAL" clId="{7AFC4CB2-11F9-4322-A78D-542613F9A735}" dt="2024-07-16T15:56:19.747" v="920" actId="164"/>
          <ac:spMkLst>
            <pc:docMk/>
            <pc:sldMk cId="2608804224" sldId="322"/>
            <ac:spMk id="5099" creationId="{4CE43805-0F22-4CD4-AEB6-D93A9864A55E}"/>
          </ac:spMkLst>
        </pc:spChg>
        <pc:spChg chg="mod topLvl">
          <ac:chgData name="GUY Margaux" userId="e01a3446-2140-426a-aa3c-4bc15b164290" providerId="ADAL" clId="{7AFC4CB2-11F9-4322-A78D-542613F9A735}" dt="2024-07-16T15:56:19.747" v="920" actId="164"/>
          <ac:spMkLst>
            <pc:docMk/>
            <pc:sldMk cId="2608804224" sldId="322"/>
            <ac:spMk id="5100" creationId="{84BCF684-0533-4091-A575-4D0593890320}"/>
          </ac:spMkLst>
        </pc:spChg>
        <pc:spChg chg="mod topLvl">
          <ac:chgData name="GUY Margaux" userId="e01a3446-2140-426a-aa3c-4bc15b164290" providerId="ADAL" clId="{7AFC4CB2-11F9-4322-A78D-542613F9A735}" dt="2024-07-16T15:56:19.747" v="920" actId="164"/>
          <ac:spMkLst>
            <pc:docMk/>
            <pc:sldMk cId="2608804224" sldId="322"/>
            <ac:spMk id="5101" creationId="{C8031422-DE55-4157-A2D9-F552DE6B217E}"/>
          </ac:spMkLst>
        </pc:spChg>
        <pc:spChg chg="mod topLvl">
          <ac:chgData name="GUY Margaux" userId="e01a3446-2140-426a-aa3c-4bc15b164290" providerId="ADAL" clId="{7AFC4CB2-11F9-4322-A78D-542613F9A735}" dt="2024-07-16T15:56:19.747" v="920" actId="164"/>
          <ac:spMkLst>
            <pc:docMk/>
            <pc:sldMk cId="2608804224" sldId="322"/>
            <ac:spMk id="5102" creationId="{D91A613E-E3C2-4994-BAAD-0BF7998262E7}"/>
          </ac:spMkLst>
        </pc:spChg>
        <pc:spChg chg="mod topLvl">
          <ac:chgData name="GUY Margaux" userId="e01a3446-2140-426a-aa3c-4bc15b164290" providerId="ADAL" clId="{7AFC4CB2-11F9-4322-A78D-542613F9A735}" dt="2024-07-16T15:56:19.747" v="920" actId="164"/>
          <ac:spMkLst>
            <pc:docMk/>
            <pc:sldMk cId="2608804224" sldId="322"/>
            <ac:spMk id="5103" creationId="{7A2FCBD7-1CBC-4F45-B5D4-15FD99DFFEA7}"/>
          </ac:spMkLst>
        </pc:spChg>
        <pc:spChg chg="mod topLvl">
          <ac:chgData name="GUY Margaux" userId="e01a3446-2140-426a-aa3c-4bc15b164290" providerId="ADAL" clId="{7AFC4CB2-11F9-4322-A78D-542613F9A735}" dt="2024-07-16T15:56:19.747" v="920" actId="164"/>
          <ac:spMkLst>
            <pc:docMk/>
            <pc:sldMk cId="2608804224" sldId="322"/>
            <ac:spMk id="5104" creationId="{7C86FAE0-5EA6-409D-BB8A-9CF6EF76F9E9}"/>
          </ac:spMkLst>
        </pc:spChg>
        <pc:spChg chg="mod topLvl">
          <ac:chgData name="GUY Margaux" userId="e01a3446-2140-426a-aa3c-4bc15b164290" providerId="ADAL" clId="{7AFC4CB2-11F9-4322-A78D-542613F9A735}" dt="2024-07-16T15:56:19.747" v="920" actId="164"/>
          <ac:spMkLst>
            <pc:docMk/>
            <pc:sldMk cId="2608804224" sldId="322"/>
            <ac:spMk id="5105" creationId="{92C2F401-267D-4411-86C3-B3182ECC5904}"/>
          </ac:spMkLst>
        </pc:spChg>
        <pc:spChg chg="mod topLvl">
          <ac:chgData name="GUY Margaux" userId="e01a3446-2140-426a-aa3c-4bc15b164290" providerId="ADAL" clId="{7AFC4CB2-11F9-4322-A78D-542613F9A735}" dt="2024-07-16T14:42:04.204" v="513" actId="164"/>
          <ac:spMkLst>
            <pc:docMk/>
            <pc:sldMk cId="2608804224" sldId="322"/>
            <ac:spMk id="5106" creationId="{951087EE-E558-4310-B653-BA8CA8C83A8A}"/>
          </ac:spMkLst>
        </pc:spChg>
        <pc:spChg chg="mod topLvl">
          <ac:chgData name="GUY Margaux" userId="e01a3446-2140-426a-aa3c-4bc15b164290" providerId="ADAL" clId="{7AFC4CB2-11F9-4322-A78D-542613F9A735}" dt="2024-07-16T14:35:49.220" v="468" actId="164"/>
          <ac:spMkLst>
            <pc:docMk/>
            <pc:sldMk cId="2608804224" sldId="322"/>
            <ac:spMk id="5107" creationId="{CEAB2A89-AFD1-4179-A2A3-43C7BA841A91}"/>
          </ac:spMkLst>
        </pc:spChg>
        <pc:spChg chg="mod topLvl">
          <ac:chgData name="GUY Margaux" userId="e01a3446-2140-426a-aa3c-4bc15b164290" providerId="ADAL" clId="{7AFC4CB2-11F9-4322-A78D-542613F9A735}" dt="2024-07-16T14:35:49.220" v="468" actId="164"/>
          <ac:spMkLst>
            <pc:docMk/>
            <pc:sldMk cId="2608804224" sldId="322"/>
            <ac:spMk id="5108" creationId="{C85297EE-AE37-4138-BC28-6E169DE57513}"/>
          </ac:spMkLst>
        </pc:spChg>
        <pc:spChg chg="mod topLvl">
          <ac:chgData name="GUY Margaux" userId="e01a3446-2140-426a-aa3c-4bc15b164290" providerId="ADAL" clId="{7AFC4CB2-11F9-4322-A78D-542613F9A735}" dt="2024-07-16T14:35:49.220" v="468" actId="164"/>
          <ac:spMkLst>
            <pc:docMk/>
            <pc:sldMk cId="2608804224" sldId="322"/>
            <ac:spMk id="5109" creationId="{DAE82D4F-6A94-4E6B-B7B9-6B4C6A88CC33}"/>
          </ac:spMkLst>
        </pc:spChg>
        <pc:spChg chg="mod topLvl">
          <ac:chgData name="GUY Margaux" userId="e01a3446-2140-426a-aa3c-4bc15b164290" providerId="ADAL" clId="{7AFC4CB2-11F9-4322-A78D-542613F9A735}" dt="2024-07-16T14:35:49.220" v="468" actId="164"/>
          <ac:spMkLst>
            <pc:docMk/>
            <pc:sldMk cId="2608804224" sldId="322"/>
            <ac:spMk id="5110" creationId="{8F5B91F1-9862-44CD-919B-604686A8EEF1}"/>
          </ac:spMkLst>
        </pc:spChg>
        <pc:spChg chg="mod topLvl">
          <ac:chgData name="GUY Margaux" userId="e01a3446-2140-426a-aa3c-4bc15b164290" providerId="ADAL" clId="{7AFC4CB2-11F9-4322-A78D-542613F9A735}" dt="2024-07-16T14:35:49.220" v="468" actId="164"/>
          <ac:spMkLst>
            <pc:docMk/>
            <pc:sldMk cId="2608804224" sldId="322"/>
            <ac:spMk id="5111" creationId="{7B48163F-A5C9-4D6F-BDE4-DFEB1A79423E}"/>
          </ac:spMkLst>
        </pc:spChg>
        <pc:spChg chg="mod topLvl">
          <ac:chgData name="GUY Margaux" userId="e01a3446-2140-426a-aa3c-4bc15b164290" providerId="ADAL" clId="{7AFC4CB2-11F9-4322-A78D-542613F9A735}" dt="2024-07-16T14:35:49.220" v="468" actId="164"/>
          <ac:spMkLst>
            <pc:docMk/>
            <pc:sldMk cId="2608804224" sldId="322"/>
            <ac:spMk id="5112" creationId="{9D7A1061-F208-4DC1-90DE-8508DD687CC6}"/>
          </ac:spMkLst>
        </pc:spChg>
        <pc:spChg chg="mod topLvl">
          <ac:chgData name="GUY Margaux" userId="e01a3446-2140-426a-aa3c-4bc15b164290" providerId="ADAL" clId="{7AFC4CB2-11F9-4322-A78D-542613F9A735}" dt="2024-07-16T15:56:19.747" v="920" actId="164"/>
          <ac:spMkLst>
            <pc:docMk/>
            <pc:sldMk cId="2608804224" sldId="322"/>
            <ac:spMk id="5113" creationId="{9115E8B3-AF24-428A-91CB-7B4189F82CBF}"/>
          </ac:spMkLst>
        </pc:spChg>
        <pc:spChg chg="mod topLvl">
          <ac:chgData name="GUY Margaux" userId="e01a3446-2140-426a-aa3c-4bc15b164290" providerId="ADAL" clId="{7AFC4CB2-11F9-4322-A78D-542613F9A735}" dt="2024-07-16T15:57:01.458" v="931" actId="164"/>
          <ac:spMkLst>
            <pc:docMk/>
            <pc:sldMk cId="2608804224" sldId="322"/>
            <ac:spMk id="5114" creationId="{E8BFE379-78AE-4C2F-B1CB-3C8E2B5EB284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15" creationId="{BD0465C2-4B7E-4CB2-8424-C5242AFC1D17}"/>
          </ac:spMkLst>
        </pc:spChg>
        <pc:spChg chg="mod topLvl">
          <ac:chgData name="GUY Margaux" userId="e01a3446-2140-426a-aa3c-4bc15b164290" providerId="ADAL" clId="{7AFC4CB2-11F9-4322-A78D-542613F9A735}" dt="2024-07-16T15:57:26.506" v="938" actId="164"/>
          <ac:spMkLst>
            <pc:docMk/>
            <pc:sldMk cId="2608804224" sldId="322"/>
            <ac:spMk id="5116" creationId="{20F1AB6E-307B-4D00-94D6-AD47852265E0}"/>
          </ac:spMkLst>
        </pc:spChg>
        <pc:spChg chg="mod topLvl">
          <ac:chgData name="GUY Margaux" userId="e01a3446-2140-426a-aa3c-4bc15b164290" providerId="ADAL" clId="{7AFC4CB2-11F9-4322-A78D-542613F9A735}" dt="2024-07-16T15:57:26.506" v="938" actId="164"/>
          <ac:spMkLst>
            <pc:docMk/>
            <pc:sldMk cId="2608804224" sldId="322"/>
            <ac:spMk id="5117" creationId="{282B4F48-A960-4E7A-A971-1B71A3069202}"/>
          </ac:spMkLst>
        </pc:spChg>
        <pc:spChg chg="mod topLvl">
          <ac:chgData name="GUY Margaux" userId="e01a3446-2140-426a-aa3c-4bc15b164290" providerId="ADAL" clId="{7AFC4CB2-11F9-4322-A78D-542613F9A735}" dt="2024-07-16T15:57:01.458" v="931" actId="164"/>
          <ac:spMkLst>
            <pc:docMk/>
            <pc:sldMk cId="2608804224" sldId="322"/>
            <ac:spMk id="5118" creationId="{EC834EE9-8FF9-4B34-8DB5-A125D45E2BFC}"/>
          </ac:spMkLst>
        </pc:spChg>
        <pc:spChg chg="mod topLvl">
          <ac:chgData name="GUY Margaux" userId="e01a3446-2140-426a-aa3c-4bc15b164290" providerId="ADAL" clId="{7AFC4CB2-11F9-4322-A78D-542613F9A735}" dt="2024-07-16T15:57:01.458" v="931" actId="164"/>
          <ac:spMkLst>
            <pc:docMk/>
            <pc:sldMk cId="2608804224" sldId="322"/>
            <ac:spMk id="5119" creationId="{1974DA36-78CF-4943-9160-DBC0D0D91FA0}"/>
          </ac:spMkLst>
        </pc:spChg>
        <pc:spChg chg="mod topLvl">
          <ac:chgData name="GUY Margaux" userId="e01a3446-2140-426a-aa3c-4bc15b164290" providerId="ADAL" clId="{7AFC4CB2-11F9-4322-A78D-542613F9A735}" dt="2024-07-16T15:57:01.458" v="931" actId="164"/>
          <ac:spMkLst>
            <pc:docMk/>
            <pc:sldMk cId="2608804224" sldId="322"/>
            <ac:spMk id="5120" creationId="{47180555-5F81-4E93-AEE9-2A6AE4D5B047}"/>
          </ac:spMkLst>
        </pc:spChg>
        <pc:spChg chg="mod topLvl">
          <ac:chgData name="GUY Margaux" userId="e01a3446-2140-426a-aa3c-4bc15b164290" providerId="ADAL" clId="{7AFC4CB2-11F9-4322-A78D-542613F9A735}" dt="2024-07-16T15:57:01.458" v="931" actId="164"/>
          <ac:spMkLst>
            <pc:docMk/>
            <pc:sldMk cId="2608804224" sldId="322"/>
            <ac:spMk id="5121" creationId="{DDFE2554-38F8-45B9-85F3-02CA9C04BE77}"/>
          </ac:spMkLst>
        </pc:spChg>
        <pc:spChg chg="mod topLvl">
          <ac:chgData name="GUY Margaux" userId="e01a3446-2140-426a-aa3c-4bc15b164290" providerId="ADAL" clId="{7AFC4CB2-11F9-4322-A78D-542613F9A735}" dt="2024-07-16T15:57:01.458" v="931" actId="164"/>
          <ac:spMkLst>
            <pc:docMk/>
            <pc:sldMk cId="2608804224" sldId="322"/>
            <ac:spMk id="5122" creationId="{997195D7-32A1-4786-9072-AC1315E3AA44}"/>
          </ac:spMkLst>
        </pc:spChg>
        <pc:spChg chg="mod topLvl">
          <ac:chgData name="GUY Margaux" userId="e01a3446-2140-426a-aa3c-4bc15b164290" providerId="ADAL" clId="{7AFC4CB2-11F9-4322-A78D-542613F9A735}" dt="2024-07-16T15:57:01.458" v="931" actId="164"/>
          <ac:spMkLst>
            <pc:docMk/>
            <pc:sldMk cId="2608804224" sldId="322"/>
            <ac:spMk id="5123" creationId="{05BD3D05-3C22-4019-BC9B-054C24E3AB5D}"/>
          </ac:spMkLst>
        </pc:spChg>
        <pc:spChg chg="mod topLvl">
          <ac:chgData name="GUY Margaux" userId="e01a3446-2140-426a-aa3c-4bc15b164290" providerId="ADAL" clId="{7AFC4CB2-11F9-4322-A78D-542613F9A735}" dt="2024-07-16T15:57:01.458" v="931" actId="164"/>
          <ac:spMkLst>
            <pc:docMk/>
            <pc:sldMk cId="2608804224" sldId="322"/>
            <ac:spMk id="5124" creationId="{0D7C9FFE-58CA-4328-BBC0-EE6C8FA4AB6E}"/>
          </ac:spMkLst>
        </pc:spChg>
        <pc:spChg chg="mod topLvl">
          <ac:chgData name="GUY Margaux" userId="e01a3446-2140-426a-aa3c-4bc15b164290" providerId="ADAL" clId="{7AFC4CB2-11F9-4322-A78D-542613F9A735}" dt="2024-07-16T15:57:01.458" v="931" actId="164"/>
          <ac:spMkLst>
            <pc:docMk/>
            <pc:sldMk cId="2608804224" sldId="322"/>
            <ac:spMk id="5125" creationId="{3D966871-4C32-4B44-8814-B9F98BE40A92}"/>
          </ac:spMkLst>
        </pc:spChg>
        <pc:spChg chg="mod topLvl">
          <ac:chgData name="GUY Margaux" userId="e01a3446-2140-426a-aa3c-4bc15b164290" providerId="ADAL" clId="{7AFC4CB2-11F9-4322-A78D-542613F9A735}" dt="2024-07-16T15:57:01.458" v="931" actId="164"/>
          <ac:spMkLst>
            <pc:docMk/>
            <pc:sldMk cId="2608804224" sldId="322"/>
            <ac:spMk id="5126" creationId="{C8E09EB1-4388-4B27-B5F1-FC817B39F9F0}"/>
          </ac:spMkLst>
        </pc:spChg>
        <pc:spChg chg="mod topLvl">
          <ac:chgData name="GUY Margaux" userId="e01a3446-2140-426a-aa3c-4bc15b164290" providerId="ADAL" clId="{7AFC4CB2-11F9-4322-A78D-542613F9A735}" dt="2024-07-16T15:57:01.458" v="931" actId="164"/>
          <ac:spMkLst>
            <pc:docMk/>
            <pc:sldMk cId="2608804224" sldId="322"/>
            <ac:spMk id="5127" creationId="{9F8A6488-00A2-44C4-BC41-93CA59BB2004}"/>
          </ac:spMkLst>
        </pc:spChg>
        <pc:spChg chg="mod topLvl">
          <ac:chgData name="GUY Margaux" userId="e01a3446-2140-426a-aa3c-4bc15b164290" providerId="ADAL" clId="{7AFC4CB2-11F9-4322-A78D-542613F9A735}" dt="2024-07-16T15:57:01.458" v="931" actId="164"/>
          <ac:spMkLst>
            <pc:docMk/>
            <pc:sldMk cId="2608804224" sldId="322"/>
            <ac:spMk id="5128" creationId="{2992DB44-DF9F-4D9F-ADE9-180B6A74E64D}"/>
          </ac:spMkLst>
        </pc:spChg>
        <pc:spChg chg="mod topLvl">
          <ac:chgData name="GUY Margaux" userId="e01a3446-2140-426a-aa3c-4bc15b164290" providerId="ADAL" clId="{7AFC4CB2-11F9-4322-A78D-542613F9A735}" dt="2024-07-16T15:57:01.458" v="931" actId="164"/>
          <ac:spMkLst>
            <pc:docMk/>
            <pc:sldMk cId="2608804224" sldId="322"/>
            <ac:spMk id="5129" creationId="{3A7885C0-45C3-4E85-8C81-FD9D1950E419}"/>
          </ac:spMkLst>
        </pc:spChg>
        <pc:spChg chg="mod topLvl">
          <ac:chgData name="GUY Margaux" userId="e01a3446-2140-426a-aa3c-4bc15b164290" providerId="ADAL" clId="{7AFC4CB2-11F9-4322-A78D-542613F9A735}" dt="2024-07-16T14:42:04.204" v="513" actId="164"/>
          <ac:spMkLst>
            <pc:docMk/>
            <pc:sldMk cId="2608804224" sldId="322"/>
            <ac:spMk id="5130" creationId="{0CF47246-9069-4B47-A49E-87C838F0DFA5}"/>
          </ac:spMkLst>
        </pc:spChg>
        <pc:spChg chg="mod topLvl">
          <ac:chgData name="GUY Margaux" userId="e01a3446-2140-426a-aa3c-4bc15b164290" providerId="ADAL" clId="{7AFC4CB2-11F9-4322-A78D-542613F9A735}" dt="2024-07-16T14:35:49.220" v="468" actId="164"/>
          <ac:spMkLst>
            <pc:docMk/>
            <pc:sldMk cId="2608804224" sldId="322"/>
            <ac:spMk id="5131" creationId="{3DB99029-3D5C-4C3E-94FF-6C635533F344}"/>
          </ac:spMkLst>
        </pc:spChg>
        <pc:spChg chg="mod topLvl">
          <ac:chgData name="GUY Margaux" userId="e01a3446-2140-426a-aa3c-4bc15b164290" providerId="ADAL" clId="{7AFC4CB2-11F9-4322-A78D-542613F9A735}" dt="2024-07-16T15:57:26.506" v="938" actId="164"/>
          <ac:spMkLst>
            <pc:docMk/>
            <pc:sldMk cId="2608804224" sldId="322"/>
            <ac:spMk id="5132" creationId="{05EBE4EE-6F4C-410E-992C-E6710DCA7F81}"/>
          </ac:spMkLst>
        </pc:spChg>
        <pc:spChg chg="mod topLvl">
          <ac:chgData name="GUY Margaux" userId="e01a3446-2140-426a-aa3c-4bc15b164290" providerId="ADAL" clId="{7AFC4CB2-11F9-4322-A78D-542613F9A735}" dt="2024-07-16T15:57:26.506" v="938" actId="164"/>
          <ac:spMkLst>
            <pc:docMk/>
            <pc:sldMk cId="2608804224" sldId="322"/>
            <ac:spMk id="5133" creationId="{CD0F7EC2-E187-4C88-AB0F-FF4A7A3EC0D9}"/>
          </ac:spMkLst>
        </pc:spChg>
        <pc:spChg chg="mod topLvl">
          <ac:chgData name="GUY Margaux" userId="e01a3446-2140-426a-aa3c-4bc15b164290" providerId="ADAL" clId="{7AFC4CB2-11F9-4322-A78D-542613F9A735}" dt="2024-07-16T15:57:46.955" v="943" actId="164"/>
          <ac:spMkLst>
            <pc:docMk/>
            <pc:sldMk cId="2608804224" sldId="322"/>
            <ac:spMk id="5134" creationId="{051A2A09-0A78-4A3E-9BE5-237133ED28DB}"/>
          </ac:spMkLst>
        </pc:spChg>
        <pc:spChg chg="mod topLvl">
          <ac:chgData name="GUY Margaux" userId="e01a3446-2140-426a-aa3c-4bc15b164290" providerId="ADAL" clId="{7AFC4CB2-11F9-4322-A78D-542613F9A735}" dt="2024-07-16T15:57:01.458" v="931" actId="164"/>
          <ac:spMkLst>
            <pc:docMk/>
            <pc:sldMk cId="2608804224" sldId="322"/>
            <ac:spMk id="5135" creationId="{56F76B52-D36C-487B-BF49-B5856124B58D}"/>
          </ac:spMkLst>
        </pc:spChg>
        <pc:spChg chg="mod topLvl">
          <ac:chgData name="GUY Margaux" userId="e01a3446-2140-426a-aa3c-4bc15b164290" providerId="ADAL" clId="{7AFC4CB2-11F9-4322-A78D-542613F9A735}" dt="2024-07-16T15:57:01.458" v="931" actId="164"/>
          <ac:spMkLst>
            <pc:docMk/>
            <pc:sldMk cId="2608804224" sldId="322"/>
            <ac:spMk id="5136" creationId="{2F21997D-DDD7-4B51-A74C-4D2B65C401C3}"/>
          </ac:spMkLst>
        </pc:spChg>
        <pc:spChg chg="mod topLvl">
          <ac:chgData name="GUY Margaux" userId="e01a3446-2140-426a-aa3c-4bc15b164290" providerId="ADAL" clId="{7AFC4CB2-11F9-4322-A78D-542613F9A735}" dt="2024-07-16T15:56:19.747" v="920" actId="164"/>
          <ac:spMkLst>
            <pc:docMk/>
            <pc:sldMk cId="2608804224" sldId="322"/>
            <ac:spMk id="5137" creationId="{7248CAC0-496C-467F-9585-648ED64487FF}"/>
          </ac:spMkLst>
        </pc:spChg>
        <pc:spChg chg="mod topLvl">
          <ac:chgData name="GUY Margaux" userId="e01a3446-2140-426a-aa3c-4bc15b164290" providerId="ADAL" clId="{7AFC4CB2-11F9-4322-A78D-542613F9A735}" dt="2024-07-16T14:38:53.385" v="496" actId="164"/>
          <ac:spMkLst>
            <pc:docMk/>
            <pc:sldMk cId="2608804224" sldId="322"/>
            <ac:spMk id="5138" creationId="{6794F776-25C4-422C-923F-296F3872E37B}"/>
          </ac:spMkLst>
        </pc:spChg>
        <pc:spChg chg="mod topLvl">
          <ac:chgData name="GUY Margaux" userId="e01a3446-2140-426a-aa3c-4bc15b164290" providerId="ADAL" clId="{7AFC4CB2-11F9-4322-A78D-542613F9A735}" dt="2024-07-16T14:38:53.385" v="496" actId="164"/>
          <ac:spMkLst>
            <pc:docMk/>
            <pc:sldMk cId="2608804224" sldId="322"/>
            <ac:spMk id="5139" creationId="{2594D872-EDDB-43E2-8FE7-F23A66835052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40" creationId="{CAACC26E-9459-421C-827B-2BE9957EE716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41" creationId="{C9B91E54-1317-473D-8AE0-5866ACCA6A53}"/>
          </ac:spMkLst>
        </pc:spChg>
        <pc:spChg chg="mod topLvl">
          <ac:chgData name="GUY Margaux" userId="e01a3446-2140-426a-aa3c-4bc15b164290" providerId="ADAL" clId="{7AFC4CB2-11F9-4322-A78D-542613F9A735}" dt="2024-07-16T14:25:01.692" v="411" actId="164"/>
          <ac:spMkLst>
            <pc:docMk/>
            <pc:sldMk cId="2608804224" sldId="322"/>
            <ac:spMk id="5142" creationId="{23151442-152D-41E6-A1C3-AD60A8E80078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43" creationId="{A30025DD-8EF8-4A87-B2A8-A8C9DE0DF9A7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44" creationId="{E9AF1A05-BC20-42DF-9225-D47720B69206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45" creationId="{FF4F5616-2966-4AE1-AB07-6D2AF022BDD0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46" creationId="{1649D5EA-3E91-494D-BAA0-DF54812430AC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47" creationId="{9D81D3FE-361B-49D0-A2F2-7C239F6CB672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48" creationId="{CF2DA531-D99F-4912-8C34-DD1C2EDCFFA3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49" creationId="{19900C12-ED74-4349-AB7A-FD91DEB00D34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50" creationId="{5892D770-246D-490F-9364-803D8FD98D71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51" creationId="{209C6387-5A71-4EC6-B904-B8B6C263BE1A}"/>
          </ac:spMkLst>
        </pc:spChg>
        <pc:spChg chg="mod topLvl">
          <ac:chgData name="GUY Margaux" userId="e01a3446-2140-426a-aa3c-4bc15b164290" providerId="ADAL" clId="{7AFC4CB2-11F9-4322-A78D-542613F9A735}" dt="2024-07-16T15:44:14.777" v="836" actId="165"/>
          <ac:spMkLst>
            <pc:docMk/>
            <pc:sldMk cId="2608804224" sldId="322"/>
            <ac:spMk id="5152" creationId="{D7F37FB1-DBC1-4652-9512-1E83DD1CA612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53" creationId="{16502C06-0B4F-4C80-8FF0-ED085F97274A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54" creationId="{FAA23B41-9FC9-4A5C-A96B-F1887F531EB1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55" creationId="{69792EEA-E409-4E75-9DDB-C509EF08BD51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56" creationId="{82F3C94E-F2BF-441F-AF0B-43FAE70ADCBA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57" creationId="{CFA599A8-ADF9-4E1D-984E-E73E9A7ABFB1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58" creationId="{F03FC569-7E43-4F02-9E55-2F90EC59F8A2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59" creationId="{2626423F-27F5-418A-B5CB-B83E61D5E3FF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60" creationId="{65EBC01C-CA14-45FF-A852-EF41886AC55A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61" creationId="{D0A76E26-47E4-4815-A023-C0049A535FC2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62" creationId="{EBF6B158-11B1-4FB4-8DAF-274139E8E032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63" creationId="{13381B5F-BD86-4D35-9D3B-A9BA559252A5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64" creationId="{FE6AA3A9-0A02-463C-A756-3F5C47CE29CC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65" creationId="{58C879A3-948C-4A9D-9776-6CC2BD2E7E64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66" creationId="{7C042101-3612-4F19-8FD5-BDC384DEEC5C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67" creationId="{81F55F04-B44D-4FCD-A8CE-28683C6F966D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68" creationId="{21486D55-1D62-471B-90A1-78FFFD33DEC1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69" creationId="{6783B6D4-DC90-406F-8D48-80D8A0CACF02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70" creationId="{92CB094D-A10E-472E-95A6-8393F3EAC8BC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71" creationId="{003FBD82-2953-4ADE-83CA-1284038900BB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72" creationId="{2C733FC6-DD4B-4536-8115-14D9B5DFE0B3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73" creationId="{AF31B666-2A83-45C4-90FE-AABCC998A578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74" creationId="{7B5392D6-3886-4F25-9AD4-FF82B0842CFB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75" creationId="{ADFCCB98-4DED-4BE0-9B7D-CA6C62632A9E}"/>
          </ac:spMkLst>
        </pc:spChg>
        <pc:spChg chg="mod topLvl">
          <ac:chgData name="GUY Margaux" userId="e01a3446-2140-426a-aa3c-4bc15b164290" providerId="ADAL" clId="{7AFC4CB2-11F9-4322-A78D-542613F9A735}" dt="2024-07-16T15:57:01.458" v="931" actId="164"/>
          <ac:spMkLst>
            <pc:docMk/>
            <pc:sldMk cId="2608804224" sldId="322"/>
            <ac:spMk id="5176" creationId="{55DB7A8A-54FD-46D9-9D93-FA14D23D0C36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77" creationId="{077D79B3-2772-4E0E-9B3C-A2CFF2E5E9B4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78" creationId="{123D8D0A-93D5-449D-B8D1-1A87E3BE3B35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79" creationId="{24984D28-E765-4C80-A696-8A865C6C30E1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80" creationId="{9BE9952A-D50F-4892-9AFA-7274D8B8E4E0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81" creationId="{707B8F14-9143-477D-87B0-AF4954C40658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82" creationId="{D607BB8D-909A-4984-93A5-E7D01B23306B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83" creationId="{D2DA10C6-02F0-4BA8-BDEB-49F449275938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84" creationId="{EDC900D1-DF7C-47BC-B296-0ED4ACD90759}"/>
          </ac:spMkLst>
        </pc:spChg>
        <pc:spChg chg="mod topLvl">
          <ac:chgData name="GUY Margaux" userId="e01a3446-2140-426a-aa3c-4bc15b164290" providerId="ADAL" clId="{7AFC4CB2-11F9-4322-A78D-542613F9A735}" dt="2024-07-16T15:26:28.314" v="687" actId="1076"/>
          <ac:spMkLst>
            <pc:docMk/>
            <pc:sldMk cId="2608804224" sldId="322"/>
            <ac:spMk id="5185" creationId="{530E3F5F-8EB1-489C-85CD-FB534E062692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86" creationId="{E081EE21-D814-4CF8-8085-FB74F150CCEE}"/>
          </ac:spMkLst>
        </pc:spChg>
        <pc:spChg chg="mod topLvl">
          <ac:chgData name="GUY Margaux" userId="e01a3446-2140-426a-aa3c-4bc15b164290" providerId="ADAL" clId="{7AFC4CB2-11F9-4322-A78D-542613F9A735}" dt="2024-07-16T15:26:08.908" v="682" actId="165"/>
          <ac:spMkLst>
            <pc:docMk/>
            <pc:sldMk cId="2608804224" sldId="322"/>
            <ac:spMk id="5187" creationId="{EB28C87C-ADB0-41D2-877E-9EBE721541A2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88" creationId="{3200ED2A-1CA3-4FBA-A08A-E0F6ECEF1668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89" creationId="{E184C454-5B31-4009-B86B-DA5B33F9CBF5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90" creationId="{35CA33A1-DBEA-4DD6-B7CB-4257CD5CF39C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91" creationId="{B4E76100-0A9D-4531-A7B3-7CD826C49EB1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92" creationId="{97924E80-318A-4CF6-97C8-C8D7FB91F2DD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93" creationId="{7F426654-7636-4F0B-B01F-B5433FB19076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94" creationId="{DA933087-AA93-4007-A6AE-83C18B65D62F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95" creationId="{4588FCD9-E36A-4950-881A-183771940751}"/>
          </ac:spMkLst>
        </pc:spChg>
        <pc:spChg chg="mod topLvl">
          <ac:chgData name="GUY Margaux" userId="e01a3446-2140-426a-aa3c-4bc15b164290" providerId="ADAL" clId="{7AFC4CB2-11F9-4322-A78D-542613F9A735}" dt="2024-07-16T15:30:01.858" v="724" actId="1076"/>
          <ac:spMkLst>
            <pc:docMk/>
            <pc:sldMk cId="2608804224" sldId="322"/>
            <ac:spMk id="5196" creationId="{0128B5C9-7C6C-4757-8C72-24A0E46A0660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97" creationId="{1B336D86-037F-4D1F-A556-BFFD0939F1C9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98" creationId="{D52516AD-E6A3-46F6-A5E2-A02E9702507A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199" creationId="{44BCF070-DC12-4796-A71D-388232E0ABD2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00" creationId="{F4B1D5CC-8EAF-4CE7-BA9E-635774A9FFEE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01" creationId="{C659D29C-849C-4CE4-B1D7-7E33ACB7F238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02" creationId="{B8962F90-19BF-4123-94DF-3856DBDE358D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03" creationId="{3A1BC86B-ADA1-446A-961F-D34EC250670E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04" creationId="{5B788DFC-51FC-4561-A0C5-9A58E3EAC9F9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05" creationId="{E5F8877D-7045-4FDB-AA4F-44D2919C296F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06" creationId="{782D871E-48FB-47F3-A3B8-05120262CA43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07" creationId="{0D32E0C9-017D-451C-81CA-D57BEBB16D2D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08" creationId="{804D587B-CBEE-4A13-AF36-C519F3B47050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09" creationId="{0CD9E7B3-CC16-43A0-AE30-ACBEBFE9B58A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10" creationId="{D8114BED-50B0-4AF4-AC73-3420FEF0FAEA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11" creationId="{5BE535F8-902A-400D-8850-B55E9836A7AD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12" creationId="{F9419C87-1FCB-45C6-8FDB-3BD7AB0A540D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13" creationId="{5BFD9DA6-44DC-46D4-A0FE-8A715C4A56CA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14" creationId="{C80E2904-8873-46E9-9732-74F858B67EFF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15" creationId="{ED14DC91-204B-4808-8152-BBD8AEAF3890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16" creationId="{2B34F6D0-528D-4A8D-BCDA-4A57F1793526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17" creationId="{6D1B2868-96BE-4AEF-B218-CB8B32FEA545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18" creationId="{94840D23-DCEB-40C9-B079-5FAB2BB79E73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19" creationId="{F0CA105A-B993-4104-AB4A-F3CBA944CAB4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20" creationId="{CC3F529F-1A21-4466-AB14-66C1B6A231AE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21" creationId="{21D0F5A7-2440-4BA0-8C94-FD616312C743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22" creationId="{B94F837D-1C50-4583-A7C1-B6F1CF8D3FE2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23" creationId="{3B4F3C41-F77A-4785-A977-255D24D29036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24" creationId="{DB70A810-C842-4720-9DD7-A0E21BE83AB9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25" creationId="{78D50552-9A96-4EC5-BB99-42E33758610C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26" creationId="{4499B46E-5293-46D4-8F96-BDA26A48A0D6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27" creationId="{0A49C81D-D3D5-4F8B-81C7-20EFE2F4267B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28" creationId="{70D06E1E-F68F-40AE-BCEE-F4A4348F8A2E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29" creationId="{6A288924-B8CC-4585-91B3-3FC9230DE63F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30" creationId="{EB6B0A11-1608-42FD-90CD-06A48119DFC9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31" creationId="{BFAE306F-3EF2-48CE-916A-D2719B1AE1BE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32" creationId="{A1BD2C7D-0D36-43E6-AA2F-4C137BA5CC76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33" creationId="{1D167CA1-D937-455D-BFC7-2D4B1E2587A4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34" creationId="{D1D5A1AF-01B1-4140-9CD2-AC28B6F1855E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35" creationId="{6CE8237B-1FA9-4C49-B549-8280712BA96C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36" creationId="{399C547E-824F-4A3A-B18F-7D2996872A4D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37" creationId="{65A9EA82-A1CF-4918-BF0D-1E10F046FBCF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38" creationId="{39B9E40D-22DE-4D8A-9C4A-5E982F31E4F6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39" creationId="{BA866763-A1ED-4CE8-AB6B-73BB5B748F13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40" creationId="{AE9F9B55-62E0-4AD7-BCCF-08590DEAA6E2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41" creationId="{4CC499CC-E2A4-45CF-B6BF-660D4CAA682E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42" creationId="{E08D1094-7D35-4C5D-A65E-EF3C7E8E83B9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43" creationId="{F79764BB-009A-41A8-9849-98DE59027F49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44" creationId="{E6B73492-3E5F-4F26-98EF-A95DE5F0F746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45" creationId="{E73B98CC-2F40-48B5-8A85-4CD27EC07CFC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46" creationId="{6A93B864-4568-4B2B-9ED9-E09F6294A11E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47" creationId="{7F5B6276-423A-4EC5-B9E2-4987011AA61B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48" creationId="{35C8BE23-8167-4E42-B687-696ACF79E38D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49" creationId="{3562B1A1-B061-4FE7-9FBA-73B93BD6EA90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50" creationId="{603912AE-AC26-4329-84C0-F23DBC45DC47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51" creationId="{3259A915-B987-4CE1-86B1-C8B6D43C018D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52" creationId="{33FD996B-69F3-4F33-A01F-31C2A4668EE4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53" creationId="{B13D2AE7-3F30-4373-AD21-582793191B8B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54" creationId="{B0891A11-3196-4259-8EBA-B9DE91AB6A41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55" creationId="{68E5C4E8-28C2-4C26-ACED-1076C9E8CCC7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56" creationId="{C8B572EC-9C02-41E8-A850-72F6D6872D79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57" creationId="{41A3E863-84AD-4555-A459-CD81E089A461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58" creationId="{F5E4F012-2458-429C-A24E-31887841683D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59" creationId="{4297E91D-9E8B-4016-AAE6-34D1D4DC7526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60" creationId="{ABF235D9-37D2-4188-A2F8-11B368AFE695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61" creationId="{6E65FEBA-5E71-4A1F-91E6-C8768807CAF6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62" creationId="{0895506B-C6F1-422D-88CD-74F3E7DB7D5A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63" creationId="{9840D8C0-E384-437C-B83B-3D1B0113A18A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64" creationId="{01A48A01-96BE-42A5-B94D-ADB6F6C467A4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65" creationId="{F67AC6F0-1CE8-45D4-9C34-62C24DFB08B1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66" creationId="{CAB57C58-03B3-4859-BD99-9778DF58581B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67" creationId="{CD94E86A-1EC8-4942-B246-9962362928F5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68" creationId="{5A3DE325-3B1A-4EDF-B9D8-0559F3184F40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69" creationId="{A8E1B85F-F0D7-47CD-AD76-49B4D00343E5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70" creationId="{94878F25-D62F-4834-BBCB-5B17B8527D6F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71" creationId="{E8C93987-717F-4851-BEEA-398B88CBCE19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72" creationId="{59DD79D1-4607-410F-9A83-17A6A6BA304E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73" creationId="{B97FADF4-D250-45DF-96D8-02CABA260468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74" creationId="{EF261993-2B1A-4EF5-A2FE-AA0774755AAD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75" creationId="{50A3244C-E155-412E-B4CB-B62ADB9E11EC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76" creationId="{847640B7-B77A-4FB5-ADBA-35D868C2956A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77" creationId="{B9F063A7-198D-4AEE-8F5B-3C10C880E9BF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78" creationId="{73957929-EC09-45F2-B886-74BA30BBFCE1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79" creationId="{04B4DB85-3821-4EDB-A4A3-6A2484076455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80" creationId="{481E4146-C81B-4B07-A82D-330CF98CE3FE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81" creationId="{A2E2DE6D-2A19-464E-B27A-87A61E043E21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82" creationId="{5167F7CB-6533-4BE5-ACEC-5C014D84291B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83" creationId="{BC7B5B0C-D2E6-4CA1-ADBA-F9EA4AF9F4AA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84" creationId="{BC855504-D8C0-4804-AA8B-BDC133599ED6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85" creationId="{C955FFA5-7DF0-46B5-A4F5-F84FC646FDB6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86" creationId="{E27F1402-4D98-47FB-BF0A-6BC63CA9F982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87" creationId="{0B8D06DA-0615-435D-9D96-E247744C48FF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88" creationId="{E3FEB0E4-2CA9-47A5-B491-CA11A21BACFB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89" creationId="{4CA3DC52-8FE6-46C4-A6DC-2024AB8C7466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90" creationId="{80CE36E5-95B6-4E5E-92D5-19B50159390E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91" creationId="{A5C27B05-AE9D-4239-8587-EB3E9A96883A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92" creationId="{C95C2883-817E-4A90-BC74-3861AFC800FF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93" creationId="{D28B5626-A166-47F6-886B-E8CD2BD2C4A8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94" creationId="{EEC2ED61-8244-486F-BAA1-0D0BEBC7AE53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95" creationId="{085454C5-3431-4B3D-A575-AAEA359ED76A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96" creationId="{6E708293-FF80-408E-A2D8-CF88E41FBBB9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97" creationId="{204E8C7B-3E83-4D08-8BE4-BDFA462430C7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98" creationId="{EB9392D3-6B81-4AD1-90E0-126098FDFD48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299" creationId="{7D04062A-3094-4538-9DB7-016388DA6125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300" creationId="{8CE3C4FF-C95D-40B5-B74E-36E18A894306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301" creationId="{FFBFF203-0314-411E-992D-3A62D59EE2CB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302" creationId="{5ECEC397-9C77-4632-8DE8-21A1BBD9A207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303" creationId="{DAED1F8E-0CC7-40E5-96E4-733E44265F7B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304" creationId="{4C9EB328-EBDC-4441-8CD9-2A6E313AD7AC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305" creationId="{493FB537-4709-4AC0-A3B7-478F250B3107}"/>
          </ac:spMkLst>
        </pc:spChg>
        <pc:spChg chg="mod topLvl">
          <ac:chgData name="GUY Margaux" userId="e01a3446-2140-426a-aa3c-4bc15b164290" providerId="ADAL" clId="{7AFC4CB2-11F9-4322-A78D-542613F9A735}" dt="2024-07-16T14:16:31.776" v="346" actId="165"/>
          <ac:spMkLst>
            <pc:docMk/>
            <pc:sldMk cId="2608804224" sldId="322"/>
            <ac:spMk id="5306" creationId="{CA7E24B5-5519-4C46-B2F5-E88BF1E736A2}"/>
          </ac:spMkLst>
        </pc:spChg>
        <pc:spChg chg="add del mod">
          <ac:chgData name="GUY Margaux" userId="e01a3446-2140-426a-aa3c-4bc15b164290" providerId="ADAL" clId="{7AFC4CB2-11F9-4322-A78D-542613F9A735}" dt="2024-07-16T14:13:10.451" v="333" actId="478"/>
          <ac:spMkLst>
            <pc:docMk/>
            <pc:sldMk cId="2608804224" sldId="322"/>
            <ac:spMk id="5307" creationId="{0349CAB3-DB2A-4B52-AE43-A27726F40ED7}"/>
          </ac:spMkLst>
        </pc:spChg>
        <pc:spChg chg="add del mod">
          <ac:chgData name="GUY Margaux" userId="e01a3446-2140-426a-aa3c-4bc15b164290" providerId="ADAL" clId="{7AFC4CB2-11F9-4322-A78D-542613F9A735}" dt="2024-07-16T14:13:08.948" v="332" actId="478"/>
          <ac:spMkLst>
            <pc:docMk/>
            <pc:sldMk cId="2608804224" sldId="322"/>
            <ac:spMk id="5308" creationId="{9C1DEE57-2761-4EF8-9C12-0C88726E4EB6}"/>
          </ac:spMkLst>
        </pc:spChg>
        <pc:spChg chg="add mod">
          <ac:chgData name="GUY Margaux" userId="e01a3446-2140-426a-aa3c-4bc15b164290" providerId="ADAL" clId="{7AFC4CB2-11F9-4322-A78D-542613F9A735}" dt="2024-07-18T07:24:49.976" v="10057" actId="207"/>
          <ac:spMkLst>
            <pc:docMk/>
            <pc:sldMk cId="2608804224" sldId="322"/>
            <ac:spMk id="5309" creationId="{51A0C6A9-0A4C-4F7C-9828-FB689E8DA050}"/>
          </ac:spMkLst>
        </pc:spChg>
        <pc:spChg chg="add mod">
          <ac:chgData name="GUY Margaux" userId="e01a3446-2140-426a-aa3c-4bc15b164290" providerId="ADAL" clId="{7AFC4CB2-11F9-4322-A78D-542613F9A735}" dt="2024-07-18T07:24:50.335" v="10058" actId="207"/>
          <ac:spMkLst>
            <pc:docMk/>
            <pc:sldMk cId="2608804224" sldId="322"/>
            <ac:spMk id="5310" creationId="{0940E631-F629-4DC7-A396-D1D620EFEE75}"/>
          </ac:spMkLst>
        </pc:spChg>
        <pc:spChg chg="mod topLvl">
          <ac:chgData name="GUY Margaux" userId="e01a3446-2140-426a-aa3c-4bc15b164290" providerId="ADAL" clId="{7AFC4CB2-11F9-4322-A78D-542613F9A735}" dt="2024-07-16T15:24:24.048" v="666" actId="164"/>
          <ac:spMkLst>
            <pc:docMk/>
            <pc:sldMk cId="2608804224" sldId="322"/>
            <ac:spMk id="5329" creationId="{8BFE4456-4FBD-4472-9FC1-1F41AF3F41F3}"/>
          </ac:spMkLst>
        </pc:spChg>
        <pc:spChg chg="mod topLvl">
          <ac:chgData name="GUY Margaux" userId="e01a3446-2140-426a-aa3c-4bc15b164290" providerId="ADAL" clId="{7AFC4CB2-11F9-4322-A78D-542613F9A735}" dt="2024-07-16T15:24:24.048" v="666" actId="164"/>
          <ac:spMkLst>
            <pc:docMk/>
            <pc:sldMk cId="2608804224" sldId="322"/>
            <ac:spMk id="5330" creationId="{11B11213-ED29-44BB-89CF-C92E85850358}"/>
          </ac:spMkLst>
        </pc:spChg>
        <pc:spChg chg="mod topLvl">
          <ac:chgData name="GUY Margaux" userId="e01a3446-2140-426a-aa3c-4bc15b164290" providerId="ADAL" clId="{7AFC4CB2-11F9-4322-A78D-542613F9A735}" dt="2024-07-16T15:24:24.048" v="666" actId="164"/>
          <ac:spMkLst>
            <pc:docMk/>
            <pc:sldMk cId="2608804224" sldId="322"/>
            <ac:spMk id="5331" creationId="{DFC48587-7C31-41C5-A302-336FB5CFF9A2}"/>
          </ac:spMkLst>
        </pc:spChg>
        <pc:spChg chg="mod topLvl">
          <ac:chgData name="GUY Margaux" userId="e01a3446-2140-426a-aa3c-4bc15b164290" providerId="ADAL" clId="{7AFC4CB2-11F9-4322-A78D-542613F9A735}" dt="2024-07-16T15:24:24.048" v="666" actId="164"/>
          <ac:spMkLst>
            <pc:docMk/>
            <pc:sldMk cId="2608804224" sldId="322"/>
            <ac:spMk id="5332" creationId="{6F0BBFAC-EAEA-42CC-90E6-935E67973F24}"/>
          </ac:spMkLst>
        </pc:spChg>
        <pc:spChg chg="mod topLvl">
          <ac:chgData name="GUY Margaux" userId="e01a3446-2140-426a-aa3c-4bc15b164290" providerId="ADAL" clId="{7AFC4CB2-11F9-4322-A78D-542613F9A735}" dt="2024-07-16T15:24:24.048" v="666" actId="164"/>
          <ac:spMkLst>
            <pc:docMk/>
            <pc:sldMk cId="2608804224" sldId="322"/>
            <ac:spMk id="5333" creationId="{4C045579-27FA-4D3C-BC87-5BB644098444}"/>
          </ac:spMkLst>
        </pc:spChg>
        <pc:spChg chg="mod topLvl">
          <ac:chgData name="GUY Margaux" userId="e01a3446-2140-426a-aa3c-4bc15b164290" providerId="ADAL" clId="{7AFC4CB2-11F9-4322-A78D-542613F9A735}" dt="2024-07-16T15:57:01.458" v="931" actId="164"/>
          <ac:spMkLst>
            <pc:docMk/>
            <pc:sldMk cId="2608804224" sldId="322"/>
            <ac:spMk id="5334" creationId="{585AB77F-6EEB-477E-A824-78A8CDA7E856}"/>
          </ac:spMkLst>
        </pc:spChg>
        <pc:spChg chg="mod topLvl">
          <ac:chgData name="GUY Margaux" userId="e01a3446-2140-426a-aa3c-4bc15b164290" providerId="ADAL" clId="{7AFC4CB2-11F9-4322-A78D-542613F9A735}" dt="2024-07-16T15:24:24.048" v="666" actId="164"/>
          <ac:spMkLst>
            <pc:docMk/>
            <pc:sldMk cId="2608804224" sldId="322"/>
            <ac:spMk id="5335" creationId="{9FF70276-FB3A-4CC3-8957-766606A6B288}"/>
          </ac:spMkLst>
        </pc:spChg>
        <pc:spChg chg="mod topLvl">
          <ac:chgData name="GUY Margaux" userId="e01a3446-2140-426a-aa3c-4bc15b164290" providerId="ADAL" clId="{7AFC4CB2-11F9-4322-A78D-542613F9A735}" dt="2024-07-16T15:25:15.506" v="676" actId="164"/>
          <ac:spMkLst>
            <pc:docMk/>
            <pc:sldMk cId="2608804224" sldId="322"/>
            <ac:spMk id="5338" creationId="{95463949-A1AA-4665-AB46-B69CDC981536}"/>
          </ac:spMkLst>
        </pc:spChg>
        <pc:spChg chg="mod topLvl">
          <ac:chgData name="GUY Margaux" userId="e01a3446-2140-426a-aa3c-4bc15b164290" providerId="ADAL" clId="{7AFC4CB2-11F9-4322-A78D-542613F9A735}" dt="2024-07-16T15:25:15.506" v="676" actId="164"/>
          <ac:spMkLst>
            <pc:docMk/>
            <pc:sldMk cId="2608804224" sldId="322"/>
            <ac:spMk id="5339" creationId="{6E93C858-0BBE-4519-B8DC-519085E3DD4D}"/>
          </ac:spMkLst>
        </pc:spChg>
        <pc:spChg chg="mod topLvl">
          <ac:chgData name="GUY Margaux" userId="e01a3446-2140-426a-aa3c-4bc15b164290" providerId="ADAL" clId="{7AFC4CB2-11F9-4322-A78D-542613F9A735}" dt="2024-07-16T15:25:15.506" v="676" actId="164"/>
          <ac:spMkLst>
            <pc:docMk/>
            <pc:sldMk cId="2608804224" sldId="322"/>
            <ac:spMk id="5340" creationId="{5BC0925E-F749-4502-81FA-10C65D1A1A2A}"/>
          </ac:spMkLst>
        </pc:spChg>
        <pc:spChg chg="mod topLvl">
          <ac:chgData name="GUY Margaux" userId="e01a3446-2140-426a-aa3c-4bc15b164290" providerId="ADAL" clId="{7AFC4CB2-11F9-4322-A78D-542613F9A735}" dt="2024-07-16T15:25:15.506" v="676" actId="164"/>
          <ac:spMkLst>
            <pc:docMk/>
            <pc:sldMk cId="2608804224" sldId="322"/>
            <ac:spMk id="5341" creationId="{21F84CED-2920-4FB7-8E85-3B0B7817EA07}"/>
          </ac:spMkLst>
        </pc:spChg>
        <pc:spChg chg="mod topLvl">
          <ac:chgData name="GUY Margaux" userId="e01a3446-2140-426a-aa3c-4bc15b164290" providerId="ADAL" clId="{7AFC4CB2-11F9-4322-A78D-542613F9A735}" dt="2024-07-16T15:25:15.506" v="676" actId="164"/>
          <ac:spMkLst>
            <pc:docMk/>
            <pc:sldMk cId="2608804224" sldId="322"/>
            <ac:spMk id="5342" creationId="{4E9862F4-4C9B-4A32-AC67-0075F8E91753}"/>
          </ac:spMkLst>
        </pc:spChg>
        <pc:spChg chg="mod topLvl">
          <ac:chgData name="GUY Margaux" userId="e01a3446-2140-426a-aa3c-4bc15b164290" providerId="ADAL" clId="{7AFC4CB2-11F9-4322-A78D-542613F9A735}" dt="2024-07-16T15:25:15.506" v="676" actId="164"/>
          <ac:spMkLst>
            <pc:docMk/>
            <pc:sldMk cId="2608804224" sldId="322"/>
            <ac:spMk id="5343" creationId="{20E2C2D0-1577-496B-86C8-939FB98FD81B}"/>
          </ac:spMkLst>
        </pc:spChg>
        <pc:spChg chg="mod topLvl">
          <ac:chgData name="GUY Margaux" userId="e01a3446-2140-426a-aa3c-4bc15b164290" providerId="ADAL" clId="{7AFC4CB2-11F9-4322-A78D-542613F9A735}" dt="2024-07-16T15:27:59.489" v="701" actId="164"/>
          <ac:spMkLst>
            <pc:docMk/>
            <pc:sldMk cId="2608804224" sldId="322"/>
            <ac:spMk id="5346" creationId="{C9B9AA39-15BA-4CF7-8F2E-C07126F27792}"/>
          </ac:spMkLst>
        </pc:spChg>
        <pc:spChg chg="mod topLvl">
          <ac:chgData name="GUY Margaux" userId="e01a3446-2140-426a-aa3c-4bc15b164290" providerId="ADAL" clId="{7AFC4CB2-11F9-4322-A78D-542613F9A735}" dt="2024-07-16T15:27:59.489" v="701" actId="164"/>
          <ac:spMkLst>
            <pc:docMk/>
            <pc:sldMk cId="2608804224" sldId="322"/>
            <ac:spMk id="5347" creationId="{713DE778-52DA-4FF3-985D-215B62F6ED14}"/>
          </ac:spMkLst>
        </pc:spChg>
        <pc:spChg chg="mod topLvl">
          <ac:chgData name="GUY Margaux" userId="e01a3446-2140-426a-aa3c-4bc15b164290" providerId="ADAL" clId="{7AFC4CB2-11F9-4322-A78D-542613F9A735}" dt="2024-07-16T15:27:59.489" v="701" actId="164"/>
          <ac:spMkLst>
            <pc:docMk/>
            <pc:sldMk cId="2608804224" sldId="322"/>
            <ac:spMk id="5348" creationId="{8C819AC6-1E1C-4E3D-8CBC-EA6C5CC1D9DB}"/>
          </ac:spMkLst>
        </pc:spChg>
        <pc:spChg chg="mod topLvl">
          <ac:chgData name="GUY Margaux" userId="e01a3446-2140-426a-aa3c-4bc15b164290" providerId="ADAL" clId="{7AFC4CB2-11F9-4322-A78D-542613F9A735}" dt="2024-07-16T15:27:59.489" v="701" actId="164"/>
          <ac:spMkLst>
            <pc:docMk/>
            <pc:sldMk cId="2608804224" sldId="322"/>
            <ac:spMk id="5349" creationId="{A88D1553-677E-44F5-9CCF-54F938196CC6}"/>
          </ac:spMkLst>
        </pc:spChg>
        <pc:spChg chg="mod topLvl">
          <ac:chgData name="GUY Margaux" userId="e01a3446-2140-426a-aa3c-4bc15b164290" providerId="ADAL" clId="{7AFC4CB2-11F9-4322-A78D-542613F9A735}" dt="2024-07-16T15:27:59.489" v="701" actId="164"/>
          <ac:spMkLst>
            <pc:docMk/>
            <pc:sldMk cId="2608804224" sldId="322"/>
            <ac:spMk id="5350" creationId="{AA630B51-3AFB-4307-9EE6-FDDE084CF48C}"/>
          </ac:spMkLst>
        </pc:spChg>
        <pc:spChg chg="mod topLvl">
          <ac:chgData name="GUY Margaux" userId="e01a3446-2140-426a-aa3c-4bc15b164290" providerId="ADAL" clId="{7AFC4CB2-11F9-4322-A78D-542613F9A735}" dt="2024-07-16T15:27:59.489" v="701" actId="164"/>
          <ac:spMkLst>
            <pc:docMk/>
            <pc:sldMk cId="2608804224" sldId="322"/>
            <ac:spMk id="5351" creationId="{6DFE9EC5-6DEE-4F6D-98BC-7C6178672191}"/>
          </ac:spMkLst>
        </pc:spChg>
        <pc:spChg chg="mod topLvl">
          <ac:chgData name="GUY Margaux" userId="e01a3446-2140-426a-aa3c-4bc15b164290" providerId="ADAL" clId="{7AFC4CB2-11F9-4322-A78D-542613F9A735}" dt="2024-07-16T15:27:59.489" v="701" actId="164"/>
          <ac:spMkLst>
            <pc:docMk/>
            <pc:sldMk cId="2608804224" sldId="322"/>
            <ac:spMk id="5352" creationId="{A99F6D64-A198-4255-953D-FDA42B3F4C6B}"/>
          </ac:spMkLst>
        </pc:spChg>
        <pc:spChg chg="del mod topLvl">
          <ac:chgData name="GUY Margaux" userId="e01a3446-2140-426a-aa3c-4bc15b164290" providerId="ADAL" clId="{7AFC4CB2-11F9-4322-A78D-542613F9A735}" dt="2024-07-16T15:28:20.009" v="712" actId="478"/>
          <ac:spMkLst>
            <pc:docMk/>
            <pc:sldMk cId="2608804224" sldId="322"/>
            <ac:spMk id="5353" creationId="{AF8021F4-24AE-414A-99DA-07C064C6B073}"/>
          </ac:spMkLst>
        </pc:spChg>
        <pc:spChg chg="mod">
          <ac:chgData name="GUY Margaux" userId="e01a3446-2140-426a-aa3c-4bc15b164290" providerId="ADAL" clId="{7AFC4CB2-11F9-4322-A78D-542613F9A735}" dt="2024-07-16T14:56:49.285" v="597"/>
          <ac:spMkLst>
            <pc:docMk/>
            <pc:sldMk cId="2608804224" sldId="322"/>
            <ac:spMk id="5356" creationId="{99F0CAE0-A4BD-4814-B5D3-F9B26D026E22}"/>
          </ac:spMkLst>
        </pc:spChg>
        <pc:spChg chg="mod">
          <ac:chgData name="GUY Margaux" userId="e01a3446-2140-426a-aa3c-4bc15b164290" providerId="ADAL" clId="{7AFC4CB2-11F9-4322-A78D-542613F9A735}" dt="2024-07-16T14:56:49.285" v="597"/>
          <ac:spMkLst>
            <pc:docMk/>
            <pc:sldMk cId="2608804224" sldId="322"/>
            <ac:spMk id="5357" creationId="{E026797E-1080-476A-BF6E-101AA6F12D47}"/>
          </ac:spMkLst>
        </pc:spChg>
        <pc:spChg chg="mod">
          <ac:chgData name="GUY Margaux" userId="e01a3446-2140-426a-aa3c-4bc15b164290" providerId="ADAL" clId="{7AFC4CB2-11F9-4322-A78D-542613F9A735}" dt="2024-07-16T14:56:49.285" v="597"/>
          <ac:spMkLst>
            <pc:docMk/>
            <pc:sldMk cId="2608804224" sldId="322"/>
            <ac:spMk id="5358" creationId="{09CCFE45-38D0-49B3-A384-7F7FB627D4F6}"/>
          </ac:spMkLst>
        </pc:spChg>
        <pc:spChg chg="mod">
          <ac:chgData name="GUY Margaux" userId="e01a3446-2140-426a-aa3c-4bc15b164290" providerId="ADAL" clId="{7AFC4CB2-11F9-4322-A78D-542613F9A735}" dt="2024-07-16T14:56:49.285" v="597"/>
          <ac:spMkLst>
            <pc:docMk/>
            <pc:sldMk cId="2608804224" sldId="322"/>
            <ac:spMk id="5359" creationId="{0D8E7218-61A5-49FA-BDCE-CBD3DB80E0C5}"/>
          </ac:spMkLst>
        </pc:spChg>
        <pc:spChg chg="mod">
          <ac:chgData name="GUY Margaux" userId="e01a3446-2140-426a-aa3c-4bc15b164290" providerId="ADAL" clId="{7AFC4CB2-11F9-4322-A78D-542613F9A735}" dt="2024-07-16T14:56:49.285" v="597"/>
          <ac:spMkLst>
            <pc:docMk/>
            <pc:sldMk cId="2608804224" sldId="322"/>
            <ac:spMk id="5360" creationId="{E8B3B24E-CC5F-4056-A24C-489EF9D49DB9}"/>
          </ac:spMkLst>
        </pc:spChg>
        <pc:spChg chg="mod">
          <ac:chgData name="GUY Margaux" userId="e01a3446-2140-426a-aa3c-4bc15b164290" providerId="ADAL" clId="{7AFC4CB2-11F9-4322-A78D-542613F9A735}" dt="2024-07-16T14:56:49.285" v="597"/>
          <ac:spMkLst>
            <pc:docMk/>
            <pc:sldMk cId="2608804224" sldId="322"/>
            <ac:spMk id="5361" creationId="{20D72FCC-8D7F-41F3-B2E8-70EE8A807CFB}"/>
          </ac:spMkLst>
        </pc:spChg>
        <pc:spChg chg="mod">
          <ac:chgData name="GUY Margaux" userId="e01a3446-2140-426a-aa3c-4bc15b164290" providerId="ADAL" clId="{7AFC4CB2-11F9-4322-A78D-542613F9A735}" dt="2024-07-16T14:56:49.285" v="597"/>
          <ac:spMkLst>
            <pc:docMk/>
            <pc:sldMk cId="2608804224" sldId="322"/>
            <ac:spMk id="5362" creationId="{823208BF-766C-49AF-9A9D-2F3CA0EB2D17}"/>
          </ac:spMkLst>
        </pc:spChg>
        <pc:spChg chg="mod">
          <ac:chgData name="GUY Margaux" userId="e01a3446-2140-426a-aa3c-4bc15b164290" providerId="ADAL" clId="{7AFC4CB2-11F9-4322-A78D-542613F9A735}" dt="2024-07-16T14:57:35.243" v="611"/>
          <ac:spMkLst>
            <pc:docMk/>
            <pc:sldMk cId="2608804224" sldId="322"/>
            <ac:spMk id="5365" creationId="{EB4966DF-26A6-4DF2-BD0E-606633E0A47E}"/>
          </ac:spMkLst>
        </pc:spChg>
        <pc:spChg chg="mod">
          <ac:chgData name="GUY Margaux" userId="e01a3446-2140-426a-aa3c-4bc15b164290" providerId="ADAL" clId="{7AFC4CB2-11F9-4322-A78D-542613F9A735}" dt="2024-07-16T14:57:35.243" v="611"/>
          <ac:spMkLst>
            <pc:docMk/>
            <pc:sldMk cId="2608804224" sldId="322"/>
            <ac:spMk id="5366" creationId="{38BA5EFC-DB5F-4751-B304-FD1A983E16AD}"/>
          </ac:spMkLst>
        </pc:spChg>
        <pc:spChg chg="mod">
          <ac:chgData name="GUY Margaux" userId="e01a3446-2140-426a-aa3c-4bc15b164290" providerId="ADAL" clId="{7AFC4CB2-11F9-4322-A78D-542613F9A735}" dt="2024-07-16T14:57:35.243" v="611"/>
          <ac:spMkLst>
            <pc:docMk/>
            <pc:sldMk cId="2608804224" sldId="322"/>
            <ac:spMk id="5367" creationId="{4726D5C9-212C-4FEC-888B-BC7ED6C9D35C}"/>
          </ac:spMkLst>
        </pc:spChg>
        <pc:spChg chg="mod">
          <ac:chgData name="GUY Margaux" userId="e01a3446-2140-426a-aa3c-4bc15b164290" providerId="ADAL" clId="{7AFC4CB2-11F9-4322-A78D-542613F9A735}" dt="2024-07-16T14:57:35.243" v="611"/>
          <ac:spMkLst>
            <pc:docMk/>
            <pc:sldMk cId="2608804224" sldId="322"/>
            <ac:spMk id="5368" creationId="{BBC3F807-8A34-4DF7-BF32-FA17A931A074}"/>
          </ac:spMkLst>
        </pc:spChg>
        <pc:spChg chg="mod">
          <ac:chgData name="GUY Margaux" userId="e01a3446-2140-426a-aa3c-4bc15b164290" providerId="ADAL" clId="{7AFC4CB2-11F9-4322-A78D-542613F9A735}" dt="2024-07-16T14:57:35.243" v="611"/>
          <ac:spMkLst>
            <pc:docMk/>
            <pc:sldMk cId="2608804224" sldId="322"/>
            <ac:spMk id="5369" creationId="{0BD891B9-0C2B-44B0-952B-941C1D28542C}"/>
          </ac:spMkLst>
        </pc:spChg>
        <pc:spChg chg="mod">
          <ac:chgData name="GUY Margaux" userId="e01a3446-2140-426a-aa3c-4bc15b164290" providerId="ADAL" clId="{7AFC4CB2-11F9-4322-A78D-542613F9A735}" dt="2024-07-16T14:57:35.243" v="611"/>
          <ac:spMkLst>
            <pc:docMk/>
            <pc:sldMk cId="2608804224" sldId="322"/>
            <ac:spMk id="5370" creationId="{33A283AB-54BC-4F5C-BAF0-B61FB8B7268C}"/>
          </ac:spMkLst>
        </pc:spChg>
        <pc:spChg chg="mod">
          <ac:chgData name="GUY Margaux" userId="e01a3446-2140-426a-aa3c-4bc15b164290" providerId="ADAL" clId="{7AFC4CB2-11F9-4322-A78D-542613F9A735}" dt="2024-07-16T14:57:35.243" v="611"/>
          <ac:spMkLst>
            <pc:docMk/>
            <pc:sldMk cId="2608804224" sldId="322"/>
            <ac:spMk id="5371" creationId="{CA4ACC7D-769B-4E74-8137-8CDDF68AF5F1}"/>
          </ac:spMkLst>
        </pc:spChg>
        <pc:spChg chg="mod">
          <ac:chgData name="GUY Margaux" userId="e01a3446-2140-426a-aa3c-4bc15b164290" providerId="ADAL" clId="{7AFC4CB2-11F9-4322-A78D-542613F9A735}" dt="2024-07-16T15:00:14.242" v="641"/>
          <ac:spMkLst>
            <pc:docMk/>
            <pc:sldMk cId="2608804224" sldId="322"/>
            <ac:spMk id="5375" creationId="{EF560E04-E3DC-4C25-A523-AE49CC5FFA36}"/>
          </ac:spMkLst>
        </pc:spChg>
        <pc:spChg chg="mod">
          <ac:chgData name="GUY Margaux" userId="e01a3446-2140-426a-aa3c-4bc15b164290" providerId="ADAL" clId="{7AFC4CB2-11F9-4322-A78D-542613F9A735}" dt="2024-07-16T15:00:14.242" v="641"/>
          <ac:spMkLst>
            <pc:docMk/>
            <pc:sldMk cId="2608804224" sldId="322"/>
            <ac:spMk id="5376" creationId="{BAA1B0F4-03B0-4CED-B4BC-19392D8928E1}"/>
          </ac:spMkLst>
        </pc:spChg>
        <pc:spChg chg="mod">
          <ac:chgData name="GUY Margaux" userId="e01a3446-2140-426a-aa3c-4bc15b164290" providerId="ADAL" clId="{7AFC4CB2-11F9-4322-A78D-542613F9A735}" dt="2024-07-16T15:00:14.242" v="641"/>
          <ac:spMkLst>
            <pc:docMk/>
            <pc:sldMk cId="2608804224" sldId="322"/>
            <ac:spMk id="5377" creationId="{78E057A7-400D-4B7D-B08E-2EE18C382289}"/>
          </ac:spMkLst>
        </pc:spChg>
        <pc:spChg chg="mod">
          <ac:chgData name="GUY Margaux" userId="e01a3446-2140-426a-aa3c-4bc15b164290" providerId="ADAL" clId="{7AFC4CB2-11F9-4322-A78D-542613F9A735}" dt="2024-07-16T15:00:14.242" v="641"/>
          <ac:spMkLst>
            <pc:docMk/>
            <pc:sldMk cId="2608804224" sldId="322"/>
            <ac:spMk id="5378" creationId="{8A070427-DB6B-4031-B2A2-C0A9A4FD4A93}"/>
          </ac:spMkLst>
        </pc:spChg>
        <pc:spChg chg="mod">
          <ac:chgData name="GUY Margaux" userId="e01a3446-2140-426a-aa3c-4bc15b164290" providerId="ADAL" clId="{7AFC4CB2-11F9-4322-A78D-542613F9A735}" dt="2024-07-16T15:00:14.242" v="641"/>
          <ac:spMkLst>
            <pc:docMk/>
            <pc:sldMk cId="2608804224" sldId="322"/>
            <ac:spMk id="5379" creationId="{05B7AC2E-FABC-4816-B40D-D28200FB1D48}"/>
          </ac:spMkLst>
        </pc:spChg>
        <pc:spChg chg="mod">
          <ac:chgData name="GUY Margaux" userId="e01a3446-2140-426a-aa3c-4bc15b164290" providerId="ADAL" clId="{7AFC4CB2-11F9-4322-A78D-542613F9A735}" dt="2024-07-16T15:00:14.242" v="641"/>
          <ac:spMkLst>
            <pc:docMk/>
            <pc:sldMk cId="2608804224" sldId="322"/>
            <ac:spMk id="5380" creationId="{4D80D3D9-9498-4958-BFAA-A0C0719936B6}"/>
          </ac:spMkLst>
        </pc:spChg>
        <pc:spChg chg="mod">
          <ac:chgData name="GUY Margaux" userId="e01a3446-2140-426a-aa3c-4bc15b164290" providerId="ADAL" clId="{7AFC4CB2-11F9-4322-A78D-542613F9A735}" dt="2024-07-16T15:00:14.242" v="641"/>
          <ac:spMkLst>
            <pc:docMk/>
            <pc:sldMk cId="2608804224" sldId="322"/>
            <ac:spMk id="5381" creationId="{9A2ED62F-C196-4320-99A4-4D7AE25B01DC}"/>
          </ac:spMkLst>
        </pc:spChg>
        <pc:spChg chg="mod">
          <ac:chgData name="GUY Margaux" userId="e01a3446-2140-426a-aa3c-4bc15b164290" providerId="ADAL" clId="{7AFC4CB2-11F9-4322-A78D-542613F9A735}" dt="2024-07-16T15:24:30.100" v="669"/>
          <ac:spMkLst>
            <pc:docMk/>
            <pc:sldMk cId="2608804224" sldId="322"/>
            <ac:spMk id="5384" creationId="{AE87E26B-E8BA-4AA3-9BD1-D73B0453EA0F}"/>
          </ac:spMkLst>
        </pc:spChg>
        <pc:spChg chg="mod">
          <ac:chgData name="GUY Margaux" userId="e01a3446-2140-426a-aa3c-4bc15b164290" providerId="ADAL" clId="{7AFC4CB2-11F9-4322-A78D-542613F9A735}" dt="2024-07-16T15:24:30.100" v="669"/>
          <ac:spMkLst>
            <pc:docMk/>
            <pc:sldMk cId="2608804224" sldId="322"/>
            <ac:spMk id="5385" creationId="{86348519-79D5-49CC-90E8-E7E89C957EF8}"/>
          </ac:spMkLst>
        </pc:spChg>
        <pc:spChg chg="mod">
          <ac:chgData name="GUY Margaux" userId="e01a3446-2140-426a-aa3c-4bc15b164290" providerId="ADAL" clId="{7AFC4CB2-11F9-4322-A78D-542613F9A735}" dt="2024-07-16T15:24:30.100" v="669"/>
          <ac:spMkLst>
            <pc:docMk/>
            <pc:sldMk cId="2608804224" sldId="322"/>
            <ac:spMk id="5386" creationId="{58DA4348-8A9E-4CE4-8801-A52D497DDC27}"/>
          </ac:spMkLst>
        </pc:spChg>
        <pc:spChg chg="mod">
          <ac:chgData name="GUY Margaux" userId="e01a3446-2140-426a-aa3c-4bc15b164290" providerId="ADAL" clId="{7AFC4CB2-11F9-4322-A78D-542613F9A735}" dt="2024-07-16T15:24:30.100" v="669"/>
          <ac:spMkLst>
            <pc:docMk/>
            <pc:sldMk cId="2608804224" sldId="322"/>
            <ac:spMk id="5387" creationId="{21940162-BB4F-43FB-B609-9AB01EDCCE9C}"/>
          </ac:spMkLst>
        </pc:spChg>
        <pc:spChg chg="mod">
          <ac:chgData name="GUY Margaux" userId="e01a3446-2140-426a-aa3c-4bc15b164290" providerId="ADAL" clId="{7AFC4CB2-11F9-4322-A78D-542613F9A735}" dt="2024-07-16T15:24:30.100" v="669"/>
          <ac:spMkLst>
            <pc:docMk/>
            <pc:sldMk cId="2608804224" sldId="322"/>
            <ac:spMk id="5388" creationId="{0CA1C211-B727-4213-8E9B-78C9FE48E7FE}"/>
          </ac:spMkLst>
        </pc:spChg>
        <pc:spChg chg="mod">
          <ac:chgData name="GUY Margaux" userId="e01a3446-2140-426a-aa3c-4bc15b164290" providerId="ADAL" clId="{7AFC4CB2-11F9-4322-A78D-542613F9A735}" dt="2024-07-16T15:24:30.100" v="669"/>
          <ac:spMkLst>
            <pc:docMk/>
            <pc:sldMk cId="2608804224" sldId="322"/>
            <ac:spMk id="5389" creationId="{28FF7FD6-6E58-4D06-8BE8-A504FCF8F0F5}"/>
          </ac:spMkLst>
        </pc:spChg>
        <pc:spChg chg="mod">
          <ac:chgData name="GUY Margaux" userId="e01a3446-2140-426a-aa3c-4bc15b164290" providerId="ADAL" clId="{7AFC4CB2-11F9-4322-A78D-542613F9A735}" dt="2024-07-16T15:24:30.100" v="669"/>
          <ac:spMkLst>
            <pc:docMk/>
            <pc:sldMk cId="2608804224" sldId="322"/>
            <ac:spMk id="5390" creationId="{7E2AF89B-87A1-411D-9AEA-82BB86D321FD}"/>
          </ac:spMkLst>
        </pc:spChg>
        <pc:spChg chg="mod">
          <ac:chgData name="GUY Margaux" userId="e01a3446-2140-426a-aa3c-4bc15b164290" providerId="ADAL" clId="{7AFC4CB2-11F9-4322-A78D-542613F9A735}" dt="2024-07-16T15:25:16.882" v="677"/>
          <ac:spMkLst>
            <pc:docMk/>
            <pc:sldMk cId="2608804224" sldId="322"/>
            <ac:spMk id="5393" creationId="{D0ECFCDF-12A0-490F-B31E-8D10D705C224}"/>
          </ac:spMkLst>
        </pc:spChg>
        <pc:spChg chg="mod">
          <ac:chgData name="GUY Margaux" userId="e01a3446-2140-426a-aa3c-4bc15b164290" providerId="ADAL" clId="{7AFC4CB2-11F9-4322-A78D-542613F9A735}" dt="2024-07-16T15:25:16.882" v="677"/>
          <ac:spMkLst>
            <pc:docMk/>
            <pc:sldMk cId="2608804224" sldId="322"/>
            <ac:spMk id="5394" creationId="{D307EB44-0807-4AEF-AA33-16AFF7F1F3DD}"/>
          </ac:spMkLst>
        </pc:spChg>
        <pc:spChg chg="mod">
          <ac:chgData name="GUY Margaux" userId="e01a3446-2140-426a-aa3c-4bc15b164290" providerId="ADAL" clId="{7AFC4CB2-11F9-4322-A78D-542613F9A735}" dt="2024-07-16T15:25:16.882" v="677"/>
          <ac:spMkLst>
            <pc:docMk/>
            <pc:sldMk cId="2608804224" sldId="322"/>
            <ac:spMk id="5395" creationId="{33258F9D-2B24-4871-82F4-B8363B8ACE0D}"/>
          </ac:spMkLst>
        </pc:spChg>
        <pc:spChg chg="mod">
          <ac:chgData name="GUY Margaux" userId="e01a3446-2140-426a-aa3c-4bc15b164290" providerId="ADAL" clId="{7AFC4CB2-11F9-4322-A78D-542613F9A735}" dt="2024-07-16T15:25:16.882" v="677"/>
          <ac:spMkLst>
            <pc:docMk/>
            <pc:sldMk cId="2608804224" sldId="322"/>
            <ac:spMk id="5396" creationId="{8281C65F-A620-40C5-A78D-75FFF89AB57B}"/>
          </ac:spMkLst>
        </pc:spChg>
        <pc:spChg chg="mod">
          <ac:chgData name="GUY Margaux" userId="e01a3446-2140-426a-aa3c-4bc15b164290" providerId="ADAL" clId="{7AFC4CB2-11F9-4322-A78D-542613F9A735}" dt="2024-07-16T15:25:16.882" v="677"/>
          <ac:spMkLst>
            <pc:docMk/>
            <pc:sldMk cId="2608804224" sldId="322"/>
            <ac:spMk id="5397" creationId="{53992FE0-EF05-4D53-9362-2265D3A3CBE5}"/>
          </ac:spMkLst>
        </pc:spChg>
        <pc:spChg chg="mod">
          <ac:chgData name="GUY Margaux" userId="e01a3446-2140-426a-aa3c-4bc15b164290" providerId="ADAL" clId="{7AFC4CB2-11F9-4322-A78D-542613F9A735}" dt="2024-07-16T15:25:16.882" v="677"/>
          <ac:spMkLst>
            <pc:docMk/>
            <pc:sldMk cId="2608804224" sldId="322"/>
            <ac:spMk id="5398" creationId="{A80B921D-03F5-4D2C-93CF-F7D99B129596}"/>
          </ac:spMkLst>
        </pc:spChg>
        <pc:spChg chg="mod">
          <ac:chgData name="GUY Margaux" userId="e01a3446-2140-426a-aa3c-4bc15b164290" providerId="ADAL" clId="{7AFC4CB2-11F9-4322-A78D-542613F9A735}" dt="2024-07-16T15:25:16.882" v="677"/>
          <ac:spMkLst>
            <pc:docMk/>
            <pc:sldMk cId="2608804224" sldId="322"/>
            <ac:spMk id="5399" creationId="{5382B67B-D40A-434D-8E37-FB1A28C38C60}"/>
          </ac:spMkLst>
        </pc:spChg>
        <pc:spChg chg="mod">
          <ac:chgData name="GUY Margaux" userId="e01a3446-2140-426a-aa3c-4bc15b164290" providerId="ADAL" clId="{7AFC4CB2-11F9-4322-A78D-542613F9A735}" dt="2024-07-16T15:27:23.833" v="692"/>
          <ac:spMkLst>
            <pc:docMk/>
            <pc:sldMk cId="2608804224" sldId="322"/>
            <ac:spMk id="5404" creationId="{B8544857-7CBB-491C-B219-6269471FB423}"/>
          </ac:spMkLst>
        </pc:spChg>
        <pc:spChg chg="mod">
          <ac:chgData name="GUY Margaux" userId="e01a3446-2140-426a-aa3c-4bc15b164290" providerId="ADAL" clId="{7AFC4CB2-11F9-4322-A78D-542613F9A735}" dt="2024-07-16T15:27:23.833" v="692"/>
          <ac:spMkLst>
            <pc:docMk/>
            <pc:sldMk cId="2608804224" sldId="322"/>
            <ac:spMk id="5405" creationId="{8B4C829A-F24A-4196-B73B-18E8F68E4FE6}"/>
          </ac:spMkLst>
        </pc:spChg>
        <pc:spChg chg="mod">
          <ac:chgData name="GUY Margaux" userId="e01a3446-2140-426a-aa3c-4bc15b164290" providerId="ADAL" clId="{7AFC4CB2-11F9-4322-A78D-542613F9A735}" dt="2024-07-16T15:27:23.833" v="692"/>
          <ac:spMkLst>
            <pc:docMk/>
            <pc:sldMk cId="2608804224" sldId="322"/>
            <ac:spMk id="5406" creationId="{3A3C8823-F99F-4F6D-B5BB-800CB31F656E}"/>
          </ac:spMkLst>
        </pc:spChg>
        <pc:spChg chg="mod">
          <ac:chgData name="GUY Margaux" userId="e01a3446-2140-426a-aa3c-4bc15b164290" providerId="ADAL" clId="{7AFC4CB2-11F9-4322-A78D-542613F9A735}" dt="2024-07-16T15:27:23.833" v="692"/>
          <ac:spMkLst>
            <pc:docMk/>
            <pc:sldMk cId="2608804224" sldId="322"/>
            <ac:spMk id="5407" creationId="{400D11C0-C97E-4A80-B1FA-57FB7467AEFB}"/>
          </ac:spMkLst>
        </pc:spChg>
        <pc:spChg chg="mod">
          <ac:chgData name="GUY Margaux" userId="e01a3446-2140-426a-aa3c-4bc15b164290" providerId="ADAL" clId="{7AFC4CB2-11F9-4322-A78D-542613F9A735}" dt="2024-07-16T15:27:23.833" v="692"/>
          <ac:spMkLst>
            <pc:docMk/>
            <pc:sldMk cId="2608804224" sldId="322"/>
            <ac:spMk id="5408" creationId="{0F5CDE5D-B047-41A3-8896-4D28DBDD4263}"/>
          </ac:spMkLst>
        </pc:spChg>
        <pc:spChg chg="mod">
          <ac:chgData name="GUY Margaux" userId="e01a3446-2140-426a-aa3c-4bc15b164290" providerId="ADAL" clId="{7AFC4CB2-11F9-4322-A78D-542613F9A735}" dt="2024-07-16T15:27:23.833" v="692"/>
          <ac:spMkLst>
            <pc:docMk/>
            <pc:sldMk cId="2608804224" sldId="322"/>
            <ac:spMk id="5409" creationId="{8B44768F-24BE-4A69-8351-D76827E67C94}"/>
          </ac:spMkLst>
        </pc:spChg>
        <pc:spChg chg="mod">
          <ac:chgData name="GUY Margaux" userId="e01a3446-2140-426a-aa3c-4bc15b164290" providerId="ADAL" clId="{7AFC4CB2-11F9-4322-A78D-542613F9A735}" dt="2024-07-16T15:27:23.833" v="692"/>
          <ac:spMkLst>
            <pc:docMk/>
            <pc:sldMk cId="2608804224" sldId="322"/>
            <ac:spMk id="5410" creationId="{0A4F53CD-AE8F-4511-BC5C-C36B9BEDFF7F}"/>
          </ac:spMkLst>
        </pc:spChg>
        <pc:spChg chg="mod">
          <ac:chgData name="GUY Margaux" userId="e01a3446-2140-426a-aa3c-4bc15b164290" providerId="ADAL" clId="{7AFC4CB2-11F9-4322-A78D-542613F9A735}" dt="2024-07-16T15:27:23.833" v="692"/>
          <ac:spMkLst>
            <pc:docMk/>
            <pc:sldMk cId="2608804224" sldId="322"/>
            <ac:spMk id="5412" creationId="{505BEEDA-FC86-4F56-AA80-E139D14A29A3}"/>
          </ac:spMkLst>
        </pc:spChg>
        <pc:spChg chg="mod">
          <ac:chgData name="GUY Margaux" userId="e01a3446-2140-426a-aa3c-4bc15b164290" providerId="ADAL" clId="{7AFC4CB2-11F9-4322-A78D-542613F9A735}" dt="2024-07-16T15:27:23.833" v="692"/>
          <ac:spMkLst>
            <pc:docMk/>
            <pc:sldMk cId="2608804224" sldId="322"/>
            <ac:spMk id="5413" creationId="{23DA0280-BA41-4375-A3AB-10BAC542AD8B}"/>
          </ac:spMkLst>
        </pc:spChg>
        <pc:spChg chg="mod">
          <ac:chgData name="GUY Margaux" userId="e01a3446-2140-426a-aa3c-4bc15b164290" providerId="ADAL" clId="{7AFC4CB2-11F9-4322-A78D-542613F9A735}" dt="2024-07-16T15:27:23.833" v="692"/>
          <ac:spMkLst>
            <pc:docMk/>
            <pc:sldMk cId="2608804224" sldId="322"/>
            <ac:spMk id="5414" creationId="{8B0770F7-238A-4164-8D5B-B45F7F5C9BBF}"/>
          </ac:spMkLst>
        </pc:spChg>
        <pc:spChg chg="mod">
          <ac:chgData name="GUY Margaux" userId="e01a3446-2140-426a-aa3c-4bc15b164290" providerId="ADAL" clId="{7AFC4CB2-11F9-4322-A78D-542613F9A735}" dt="2024-07-16T15:27:23.833" v="692"/>
          <ac:spMkLst>
            <pc:docMk/>
            <pc:sldMk cId="2608804224" sldId="322"/>
            <ac:spMk id="5415" creationId="{E1D5E208-483B-47BD-A277-7375AE205FDF}"/>
          </ac:spMkLst>
        </pc:spChg>
        <pc:spChg chg="mod">
          <ac:chgData name="GUY Margaux" userId="e01a3446-2140-426a-aa3c-4bc15b164290" providerId="ADAL" clId="{7AFC4CB2-11F9-4322-A78D-542613F9A735}" dt="2024-07-16T15:27:23.833" v="692"/>
          <ac:spMkLst>
            <pc:docMk/>
            <pc:sldMk cId="2608804224" sldId="322"/>
            <ac:spMk id="5416" creationId="{0C2EF86A-E1B6-4AF7-AD6A-6F50F375C4AA}"/>
          </ac:spMkLst>
        </pc:spChg>
        <pc:spChg chg="mod">
          <ac:chgData name="GUY Margaux" userId="e01a3446-2140-426a-aa3c-4bc15b164290" providerId="ADAL" clId="{7AFC4CB2-11F9-4322-A78D-542613F9A735}" dt="2024-07-16T15:27:23.833" v="692"/>
          <ac:spMkLst>
            <pc:docMk/>
            <pc:sldMk cId="2608804224" sldId="322"/>
            <ac:spMk id="5417" creationId="{966A8DA7-0D3D-4FA8-8523-33C0686ECAE5}"/>
          </ac:spMkLst>
        </pc:spChg>
        <pc:spChg chg="mod">
          <ac:chgData name="GUY Margaux" userId="e01a3446-2140-426a-aa3c-4bc15b164290" providerId="ADAL" clId="{7AFC4CB2-11F9-4322-A78D-542613F9A735}" dt="2024-07-16T15:27:23.833" v="692"/>
          <ac:spMkLst>
            <pc:docMk/>
            <pc:sldMk cId="2608804224" sldId="322"/>
            <ac:spMk id="5418" creationId="{AD49F10F-8E86-43A9-BBB6-F0F3E8C88F05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21" creationId="{536C9AE0-FAA6-4433-9D40-390143CF6C4F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22" creationId="{21F8F28E-877D-4D21-803D-506C98E109B1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23" creationId="{7F08B994-8E94-43B0-AA0C-AA54E8A2DD0F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24" creationId="{55E7976C-E07D-45B4-80A1-827252FE2509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25" creationId="{E1954776-182C-4CDA-B9A2-04C20C6EA646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26" creationId="{F76BFD7A-1105-4C88-B0A5-1F2D56C2E7FD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27" creationId="{570EC93E-5DC9-497A-9254-EF73A0905B26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28" creationId="{52DCFFAC-C3C7-4659-A3AF-998A8E2D5FA2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29" creationId="{2A5AE3F3-0BD3-4A83-B190-AE1B9E691B4D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30" creationId="{A022B7DC-974A-420D-AC29-26C8667002CB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31" creationId="{1153EA76-9F56-4030-8D98-C1A2014F1C86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32" creationId="{37B8C01E-045C-4F56-8A53-BCA943883C0C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33" creationId="{4730EB49-2F84-49EE-B800-A4B0D7D032F2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34" creationId="{46F1BDEA-602F-4D08-8554-F69847705429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35" creationId="{A001206E-840C-4AEF-AD4B-EDF28965087F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36" creationId="{47F294CE-ADCA-44EB-91A0-FF07C7997B7C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37" creationId="{B4941C81-574C-410B-8913-2BA6F313E743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38" creationId="{276FE4E4-C242-4B77-9577-6FC6EC34A71A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39" creationId="{3A49ABCC-9747-471E-9BBE-B5ECE849E51A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40" creationId="{A2A8E8A3-D9C5-438E-8C40-7A4B89DE38D4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42" creationId="{CF6AF76B-0DB8-4143-B329-6989726383B8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43" creationId="{175E5699-B5B1-40FC-8B23-664715C07B9B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44" creationId="{945DCAE3-E60A-4736-9EE1-35F65EE28278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45" creationId="{EBCB8CE0-C4F4-4F48-9CBD-5FEBA15F0796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46" creationId="{188E101B-D0FC-4760-AF6C-D2DDC1BDFDE0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47" creationId="{7ABFF277-97BE-46B6-95A7-4BD9024D7F96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48" creationId="{E14D1E0B-2336-4BFF-ACC0-799BC5A61B1C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50" creationId="{10AE9A7E-E7E4-4701-BF6B-CA5A6CE97F32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51" creationId="{D506D845-6E73-4DE5-AC16-7D617BE56090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52" creationId="{799BAC6C-6DF4-405B-AB5A-ED7F2FE2C2B0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53" creationId="{8DA4F750-6C1C-4CD5-9B67-0F92AB743E2D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54" creationId="{C455CFB4-BA3B-4978-BBBB-6535A12629E0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55" creationId="{FA1F4CCE-FA2D-4106-A347-CCC654CC7D10}"/>
          </ac:spMkLst>
        </pc:spChg>
        <pc:spChg chg="mod">
          <ac:chgData name="GUY Margaux" userId="e01a3446-2140-426a-aa3c-4bc15b164290" providerId="ADAL" clId="{7AFC4CB2-11F9-4322-A78D-542613F9A735}" dt="2024-07-16T15:27:37.587" v="697"/>
          <ac:spMkLst>
            <pc:docMk/>
            <pc:sldMk cId="2608804224" sldId="322"/>
            <ac:spMk id="5456" creationId="{A46741C0-5F67-4D11-9C8E-3F10346ADD3B}"/>
          </ac:spMkLst>
        </pc:spChg>
        <pc:spChg chg="mod">
          <ac:chgData name="GUY Margaux" userId="e01a3446-2140-426a-aa3c-4bc15b164290" providerId="ADAL" clId="{7AFC4CB2-11F9-4322-A78D-542613F9A735}" dt="2024-07-16T15:29:12.564" v="717"/>
          <ac:spMkLst>
            <pc:docMk/>
            <pc:sldMk cId="2608804224" sldId="322"/>
            <ac:spMk id="5460" creationId="{420EE698-E552-4DA0-8C11-AFF5B5DD0A2D}"/>
          </ac:spMkLst>
        </pc:spChg>
        <pc:spChg chg="mod">
          <ac:chgData name="GUY Margaux" userId="e01a3446-2140-426a-aa3c-4bc15b164290" providerId="ADAL" clId="{7AFC4CB2-11F9-4322-A78D-542613F9A735}" dt="2024-07-16T15:29:12.564" v="717"/>
          <ac:spMkLst>
            <pc:docMk/>
            <pc:sldMk cId="2608804224" sldId="322"/>
            <ac:spMk id="5461" creationId="{8E872C22-6058-4C3E-84C7-F2FF740ABADE}"/>
          </ac:spMkLst>
        </pc:spChg>
        <pc:spChg chg="mod">
          <ac:chgData name="GUY Margaux" userId="e01a3446-2140-426a-aa3c-4bc15b164290" providerId="ADAL" clId="{7AFC4CB2-11F9-4322-A78D-542613F9A735}" dt="2024-07-16T15:29:12.564" v="717"/>
          <ac:spMkLst>
            <pc:docMk/>
            <pc:sldMk cId="2608804224" sldId="322"/>
            <ac:spMk id="5462" creationId="{EEF219B5-E1DC-447D-9728-5E433CFD278D}"/>
          </ac:spMkLst>
        </pc:spChg>
        <pc:spChg chg="mod">
          <ac:chgData name="GUY Margaux" userId="e01a3446-2140-426a-aa3c-4bc15b164290" providerId="ADAL" clId="{7AFC4CB2-11F9-4322-A78D-542613F9A735}" dt="2024-07-16T15:29:12.564" v="717"/>
          <ac:spMkLst>
            <pc:docMk/>
            <pc:sldMk cId="2608804224" sldId="322"/>
            <ac:spMk id="5463" creationId="{C434CE74-FFD7-439E-9B24-D2BB7208A68A}"/>
          </ac:spMkLst>
        </pc:spChg>
        <pc:spChg chg="mod">
          <ac:chgData name="GUY Margaux" userId="e01a3446-2140-426a-aa3c-4bc15b164290" providerId="ADAL" clId="{7AFC4CB2-11F9-4322-A78D-542613F9A735}" dt="2024-07-16T15:29:12.564" v="717"/>
          <ac:spMkLst>
            <pc:docMk/>
            <pc:sldMk cId="2608804224" sldId="322"/>
            <ac:spMk id="5464" creationId="{BEC4A18B-01B6-4792-A439-44AE7037985C}"/>
          </ac:spMkLst>
        </pc:spChg>
        <pc:spChg chg="mod">
          <ac:chgData name="GUY Margaux" userId="e01a3446-2140-426a-aa3c-4bc15b164290" providerId="ADAL" clId="{7AFC4CB2-11F9-4322-A78D-542613F9A735}" dt="2024-07-16T15:29:12.564" v="717"/>
          <ac:spMkLst>
            <pc:docMk/>
            <pc:sldMk cId="2608804224" sldId="322"/>
            <ac:spMk id="5465" creationId="{D84DB712-2728-4F5B-B01E-83ADCC851665}"/>
          </ac:spMkLst>
        </pc:spChg>
        <pc:spChg chg="mod">
          <ac:chgData name="GUY Margaux" userId="e01a3446-2140-426a-aa3c-4bc15b164290" providerId="ADAL" clId="{7AFC4CB2-11F9-4322-A78D-542613F9A735}" dt="2024-07-16T15:29:12.564" v="717"/>
          <ac:spMkLst>
            <pc:docMk/>
            <pc:sldMk cId="2608804224" sldId="322"/>
            <ac:spMk id="5466" creationId="{E193A627-5031-420D-A29F-6D2C89666CCC}"/>
          </ac:spMkLst>
        </pc:spChg>
        <pc:spChg chg="mod">
          <ac:chgData name="GUY Margaux" userId="e01a3446-2140-426a-aa3c-4bc15b164290" providerId="ADAL" clId="{7AFC4CB2-11F9-4322-A78D-542613F9A735}" dt="2024-07-16T15:29:12.564" v="717"/>
          <ac:spMkLst>
            <pc:docMk/>
            <pc:sldMk cId="2608804224" sldId="322"/>
            <ac:spMk id="5468" creationId="{4238355C-8B9A-46BE-8F3C-CC0CF6B43E08}"/>
          </ac:spMkLst>
        </pc:spChg>
        <pc:spChg chg="mod">
          <ac:chgData name="GUY Margaux" userId="e01a3446-2140-426a-aa3c-4bc15b164290" providerId="ADAL" clId="{7AFC4CB2-11F9-4322-A78D-542613F9A735}" dt="2024-07-16T15:29:12.564" v="717"/>
          <ac:spMkLst>
            <pc:docMk/>
            <pc:sldMk cId="2608804224" sldId="322"/>
            <ac:spMk id="5469" creationId="{7CADC398-C7E1-4823-9CA9-5557ECAAAA3C}"/>
          </ac:spMkLst>
        </pc:spChg>
        <pc:spChg chg="mod">
          <ac:chgData name="GUY Margaux" userId="e01a3446-2140-426a-aa3c-4bc15b164290" providerId="ADAL" clId="{7AFC4CB2-11F9-4322-A78D-542613F9A735}" dt="2024-07-16T15:29:12.564" v="717"/>
          <ac:spMkLst>
            <pc:docMk/>
            <pc:sldMk cId="2608804224" sldId="322"/>
            <ac:spMk id="5470" creationId="{C9AF76AA-264F-4732-9DF0-889135F6D546}"/>
          </ac:spMkLst>
        </pc:spChg>
        <pc:spChg chg="mod">
          <ac:chgData name="GUY Margaux" userId="e01a3446-2140-426a-aa3c-4bc15b164290" providerId="ADAL" clId="{7AFC4CB2-11F9-4322-A78D-542613F9A735}" dt="2024-07-16T15:29:12.564" v="717"/>
          <ac:spMkLst>
            <pc:docMk/>
            <pc:sldMk cId="2608804224" sldId="322"/>
            <ac:spMk id="5471" creationId="{620378AF-DC4E-4EBB-B63B-EF47A9FB2B44}"/>
          </ac:spMkLst>
        </pc:spChg>
        <pc:spChg chg="mod">
          <ac:chgData name="GUY Margaux" userId="e01a3446-2140-426a-aa3c-4bc15b164290" providerId="ADAL" clId="{7AFC4CB2-11F9-4322-A78D-542613F9A735}" dt="2024-07-16T15:29:12.564" v="717"/>
          <ac:spMkLst>
            <pc:docMk/>
            <pc:sldMk cId="2608804224" sldId="322"/>
            <ac:spMk id="5472" creationId="{DAFF9638-E176-4D34-BC82-FD2A603F6B8D}"/>
          </ac:spMkLst>
        </pc:spChg>
        <pc:spChg chg="mod">
          <ac:chgData name="GUY Margaux" userId="e01a3446-2140-426a-aa3c-4bc15b164290" providerId="ADAL" clId="{7AFC4CB2-11F9-4322-A78D-542613F9A735}" dt="2024-07-16T15:29:12.564" v="717"/>
          <ac:spMkLst>
            <pc:docMk/>
            <pc:sldMk cId="2608804224" sldId="322"/>
            <ac:spMk id="5473" creationId="{5F2BB966-56C0-4E44-85E3-F48BFCD445CC}"/>
          </ac:spMkLst>
        </pc:spChg>
        <pc:spChg chg="mod">
          <ac:chgData name="GUY Margaux" userId="e01a3446-2140-426a-aa3c-4bc15b164290" providerId="ADAL" clId="{7AFC4CB2-11F9-4322-A78D-542613F9A735}" dt="2024-07-16T15:29:12.564" v="717"/>
          <ac:spMkLst>
            <pc:docMk/>
            <pc:sldMk cId="2608804224" sldId="322"/>
            <ac:spMk id="5474" creationId="{592286DE-B2E1-4C59-BD20-2353F2FD4A4B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477" creationId="{22E53D7F-20CB-41A7-B3DC-69C22671682A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478" creationId="{CA413CBF-5535-4E38-9352-81DC1215B71C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479" creationId="{05D329E0-BD24-41D0-900B-5CCA8F27398F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480" creationId="{1A6864F5-D00A-4F4D-ACA6-2795BEA95F7A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481" creationId="{BBEEAB2C-EC4B-425D-AC13-F2F2C1A1EF10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482" creationId="{040B37F3-B1E5-4A85-8593-396ECF32FC84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483" creationId="{75E607B7-9414-4CE4-AB6D-13F1F28739FE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484" creationId="{572FDA0C-474A-4262-9A47-7270DA764E60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485" creationId="{E6D1F193-2602-4C39-AD44-6F7F4EC110B6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486" creationId="{D1AB3433-00EA-4133-B951-28E37EEA8BB3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487" creationId="{D09873C4-7EC4-4442-BE7D-3E28227B21B2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488" creationId="{997FA197-10D3-454E-9C8A-1C0EA94902FA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489" creationId="{69DC9452-61C4-41E7-BA00-20976D7F1FE6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490" creationId="{55D2BD07-E676-4ABB-A29D-B85D3949A90D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491" creationId="{82B7CD35-2082-467D-9A42-9AE6AE8021E6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492" creationId="{BE9EDEBC-74C8-4B29-886C-EB43465FCC8B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493" creationId="{B6820873-A87F-43B9-9FAE-7E2382832F5F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494" creationId="{E6D49428-FADB-4CF9-BF9C-B4840AF04033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495" creationId="{BA854AAE-7CDA-462E-9748-B944A37DE00E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496" creationId="{94D93497-D808-43E9-955A-A6AD6323BE05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497" creationId="{2FB4B0F6-16CE-4D7D-8771-0D9ED1685CA2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499" creationId="{5E2A49C8-2C84-48CC-931F-050692FD7619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500" creationId="{B2FAACED-4A5A-4154-8EEF-0B0287614285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501" creationId="{D7A2F75A-B681-40A9-B5EE-0B63877974E6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502" creationId="{B1EA844B-4566-46E3-B74F-5BDD93AC408E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503" creationId="{F82E51DE-E526-41E3-A4DF-958C4F51DBD6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504" creationId="{19A4855A-12AE-4D0E-A2BB-01163B4EE1D1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505" creationId="{DE17540C-71C3-40D2-B6C1-A9AE193DDFFF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507" creationId="{0E105ECF-F7F0-411E-91E1-1F8A55FC5433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508" creationId="{1356984E-1E46-4C38-9BEB-37DDAF02E562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509" creationId="{09CF25E9-8A42-495E-91A4-271B68E130A7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510" creationId="{A9C93D96-0B95-4EBB-A487-3755703E641C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511" creationId="{4B1ED814-88F3-4FCF-A449-0589A713E312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512" creationId="{1603F57F-61A7-4863-8A19-F6A01364F318}"/>
          </ac:spMkLst>
        </pc:spChg>
        <pc:spChg chg="mod">
          <ac:chgData name="GUY Margaux" userId="e01a3446-2140-426a-aa3c-4bc15b164290" providerId="ADAL" clId="{7AFC4CB2-11F9-4322-A78D-542613F9A735}" dt="2024-07-16T15:31:32.931" v="736"/>
          <ac:spMkLst>
            <pc:docMk/>
            <pc:sldMk cId="2608804224" sldId="322"/>
            <ac:spMk id="5513" creationId="{7DF19425-F9EF-4146-AA62-62790015A49B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16" creationId="{A1B033CF-488C-42F3-BB97-3DCF17702B98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17" creationId="{D6216400-1276-4D50-9C93-42C5EFCA9F19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18" creationId="{22CE57A9-94B2-45A4-BE22-428631C23760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19" creationId="{528365D8-9997-4F89-B409-8272975FC8C6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20" creationId="{BB1674BD-5659-45E6-B8F4-DB58A27D4A02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22" creationId="{9CF099DE-0F10-45E0-8793-2202528C17F4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23" creationId="{F30F3E1A-2F63-449D-966A-9B75BEC761C7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24" creationId="{6B00F5A0-DE43-4ECE-B66D-FB818852FD16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25" creationId="{D9EB4A9A-8EFF-43BC-8EE1-FF0006981739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26" creationId="{0506D52E-AF25-4674-97D6-7FF245752197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27" creationId="{FF12B1C7-9DD8-4E34-88E6-370305F06733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28" creationId="{65DAB6DF-5FDE-4DF5-BBDA-582CAC4AD2A4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29" creationId="{0E162E6C-34C0-44C3-929E-3C3BDE6E8737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30" creationId="{8EF70084-8863-4E00-A541-184715371E92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31" creationId="{305DBEE4-E620-4A55-936E-E0CE7BEE3C80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32" creationId="{2639AF74-097A-4BA2-B494-C9CBE876FD97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33" creationId="{1C8A2143-2D4D-47D8-8DA9-DBD031CA4F31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34" creationId="{51D6BA85-470E-40CE-B5F7-D3059801CCDC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35" creationId="{7F239312-8363-435E-A700-7AE6ECE72985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36" creationId="{A62DF0FB-7A37-482A-A912-979B25631179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37" creationId="{602107F9-2226-486A-89BF-DCD98EA0D66C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38" creationId="{BFBD4697-7A72-4FF3-8EC4-555142DE3A17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39" creationId="{C035F1DF-6DDC-452A-A8D7-389A54103366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40" creationId="{EDF36FCC-37E0-4E24-A9EF-944D71B0D5BA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41" creationId="{52BDE184-4E3F-48ED-955C-125081932B8C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42" creationId="{FF446E70-CD75-4E77-8E9C-AA4AF253DA5B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44" creationId="{A596E775-654E-45DF-96A5-C5D4506DE259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45" creationId="{DF0C5DF5-1EF1-4981-9E7D-2B1685B51442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46" creationId="{001A29A0-7488-46E9-8DC2-BD08560FAD8A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47" creationId="{0CA70F2B-D315-43BA-AF99-213F82734152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48" creationId="{EDDB60B5-BC5F-4269-8426-04C6F9041802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49" creationId="{F1FC7131-07E4-4E88-9D70-C3E0DF6910BC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50" creationId="{96B84F21-6B91-418F-9528-FC95FC86AE71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52" creationId="{2BAFFD5B-12F6-4A11-9AC1-812971B3A142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53" creationId="{D30765F3-54F3-407E-BCF5-E733FC6C8434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54" creationId="{37AE1DD4-8940-4BCE-B90E-18CBBCC506FE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55" creationId="{5531DA6E-7955-40F4-9989-992F93F4A153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56" creationId="{C1B916E2-78F4-4AE3-B239-A08B42AE3DDF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57" creationId="{FC84CE49-4EC7-4292-B4DD-16E6124F36B3}"/>
          </ac:spMkLst>
        </pc:spChg>
        <pc:spChg chg="mod">
          <ac:chgData name="GUY Margaux" userId="e01a3446-2140-426a-aa3c-4bc15b164290" providerId="ADAL" clId="{7AFC4CB2-11F9-4322-A78D-542613F9A735}" dt="2024-07-16T15:32:11.437" v="745"/>
          <ac:spMkLst>
            <pc:docMk/>
            <pc:sldMk cId="2608804224" sldId="322"/>
            <ac:spMk id="5558" creationId="{FB3569C6-4B17-4F9F-AA59-C5EB95208463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61" creationId="{42AFE639-5231-4D6F-87E7-C08DE89EB78E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62" creationId="{3823844E-959B-4675-A707-F684C60010D4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63" creationId="{AFFEC675-67DA-4C12-9D55-C4888C17C285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64" creationId="{DB51D470-BE29-4BE1-A4AB-1D1D05A09B9B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65" creationId="{BF18DD5D-9EFB-40D0-91AF-A7D82F1049AD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66" creationId="{CE4EBFBE-CDF3-44AC-B453-66288F7370E6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67" creationId="{3F563A70-FB83-461C-AA10-DB657EF15193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68" creationId="{111C2068-42D7-4738-8FB1-0080458B8DC4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69" creationId="{BA45741E-5037-4FF9-A27D-EED2ECFCD177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70" creationId="{566CAEE3-10E5-4CF3-AD4D-111E33549DFF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72" creationId="{657DF5BA-A4A8-4CD7-8E10-DF44BE2F6F41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73" creationId="{C114005A-9C3F-4660-B733-1948C3B722BC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74" creationId="{D4ED0905-1ED8-4461-B4F7-FFC3AD297829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75" creationId="{A96C3D64-6A03-4BE7-8133-8B76F253C457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76" creationId="{B1A6421E-C382-4A0C-8D1B-3BA17C93F1F2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78" creationId="{1D4F8C4D-A7C5-45E0-B7C6-24A5BCEB3EF1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79" creationId="{4293BD82-E4D4-4DE9-9DE0-BD6B953E5286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80" creationId="{E6E8599E-AEC7-4E0E-9188-22A1BFDAF285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81" creationId="{7602ABD3-F53C-4616-90E1-C86E717711F8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82" creationId="{0C024FBA-27BE-432B-A18C-E21B23042893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83" creationId="{796865D2-1855-40DB-AF86-2635400E3578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84" creationId="{CDA7A8C2-071A-4A27-8063-BE42FA74699C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85" creationId="{2BB3282B-659B-4E2C-AE46-564672B735F6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86" creationId="{12C82E73-D0B1-49E6-90E4-05F1E845505B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87" creationId="{B7FD9224-3215-483A-8941-A2C525267837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88" creationId="{6484C24C-16DF-4BC0-ABF5-7A425E62AA1D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89" creationId="{C0F17163-C334-48FC-9F83-3EF90E57CF2B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90" creationId="{D3DDEDB8-8A0F-478B-B1ED-A38B3E659C07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91" creationId="{59C7AC77-699B-4336-AB4B-FBC0E71B221F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92" creationId="{FD176EF4-E73E-4956-AC9B-648518D193B1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93" creationId="{C8A3F1E4-45D5-4ECF-A01B-5838DAA006A6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94" creationId="{9140246E-73AC-4031-AFA8-EEE267BC8EAF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95" creationId="{80A92EC3-C4A2-4FCA-8204-47116CD08223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96" creationId="{7EFC102B-7692-4D40-8260-367B768CC73A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97" creationId="{2AB7B76E-0DF4-43EE-BDD8-CFF52AD1CF44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598" creationId="{0EDE1092-EC77-4757-9DFB-B0FDE820E9FB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600" creationId="{05663187-EA6B-43B2-9BA3-9EA27592F755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601" creationId="{078BB185-E1E6-49A7-8513-1BF167AAA31A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602" creationId="{6DEC5067-D549-4B45-8C8B-EA7684AA8463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603" creationId="{09DC44BA-F72E-473B-AAEC-B12E173CBE62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604" creationId="{A8D5AD61-2691-4058-8949-37C9B6551C9E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605" creationId="{C8D28CE8-5DB7-47D7-8B40-19D445F29B9B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606" creationId="{C39D8E70-689E-4404-8B33-CBC0522715D6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608" creationId="{5149E040-709D-43C7-8D39-83A6ED6450CE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609" creationId="{1758A8DF-FCB8-4A6A-A3DD-8CA2FFC7CF8A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610" creationId="{51EB89C2-138C-403D-BF0A-A4FAB7706FAB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611" creationId="{54929652-6385-4D6B-A392-9E3BFE5CD586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612" creationId="{5A1DCED4-30BB-49BF-BFB6-6485E64EAD11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613" creationId="{D60A81DF-1BA7-4FFF-9219-28EAC51A6F13}"/>
          </ac:spMkLst>
        </pc:spChg>
        <pc:spChg chg="mod">
          <ac:chgData name="GUY Margaux" userId="e01a3446-2140-426a-aa3c-4bc15b164290" providerId="ADAL" clId="{7AFC4CB2-11F9-4322-A78D-542613F9A735}" dt="2024-07-16T15:32:37.316" v="750"/>
          <ac:spMkLst>
            <pc:docMk/>
            <pc:sldMk cId="2608804224" sldId="322"/>
            <ac:spMk id="5614" creationId="{3DC93F4E-9A23-4F1B-9383-CF45ADD8390C}"/>
          </ac:spMkLst>
        </pc:spChg>
        <pc:spChg chg="mod">
          <ac:chgData name="GUY Margaux" userId="e01a3446-2140-426a-aa3c-4bc15b164290" providerId="ADAL" clId="{7AFC4CB2-11F9-4322-A78D-542613F9A735}" dt="2024-07-16T15:33:31.107" v="761"/>
          <ac:spMkLst>
            <pc:docMk/>
            <pc:sldMk cId="2608804224" sldId="322"/>
            <ac:spMk id="5617" creationId="{036D43D2-92BB-4CBE-8FBE-5A8BAD4825FD}"/>
          </ac:spMkLst>
        </pc:spChg>
        <pc:spChg chg="mod">
          <ac:chgData name="GUY Margaux" userId="e01a3446-2140-426a-aa3c-4bc15b164290" providerId="ADAL" clId="{7AFC4CB2-11F9-4322-A78D-542613F9A735}" dt="2024-07-16T15:33:31.107" v="761"/>
          <ac:spMkLst>
            <pc:docMk/>
            <pc:sldMk cId="2608804224" sldId="322"/>
            <ac:spMk id="5618" creationId="{79EF51FB-3512-448A-A93A-1FB6FF85BDBA}"/>
          </ac:spMkLst>
        </pc:spChg>
        <pc:spChg chg="mod">
          <ac:chgData name="GUY Margaux" userId="e01a3446-2140-426a-aa3c-4bc15b164290" providerId="ADAL" clId="{7AFC4CB2-11F9-4322-A78D-542613F9A735}" dt="2024-07-16T15:33:31.107" v="761"/>
          <ac:spMkLst>
            <pc:docMk/>
            <pc:sldMk cId="2608804224" sldId="322"/>
            <ac:spMk id="5619" creationId="{C4C5D23F-F5DC-4E7C-950A-8D2B1C7F4658}"/>
          </ac:spMkLst>
        </pc:spChg>
        <pc:spChg chg="mod">
          <ac:chgData name="GUY Margaux" userId="e01a3446-2140-426a-aa3c-4bc15b164290" providerId="ADAL" clId="{7AFC4CB2-11F9-4322-A78D-542613F9A735}" dt="2024-07-16T15:33:31.107" v="761"/>
          <ac:spMkLst>
            <pc:docMk/>
            <pc:sldMk cId="2608804224" sldId="322"/>
            <ac:spMk id="5620" creationId="{37493E34-1E91-4BEF-B799-3B715F86CEA1}"/>
          </ac:spMkLst>
        </pc:spChg>
        <pc:spChg chg="mod">
          <ac:chgData name="GUY Margaux" userId="e01a3446-2140-426a-aa3c-4bc15b164290" providerId="ADAL" clId="{7AFC4CB2-11F9-4322-A78D-542613F9A735}" dt="2024-07-16T15:33:31.107" v="761"/>
          <ac:spMkLst>
            <pc:docMk/>
            <pc:sldMk cId="2608804224" sldId="322"/>
            <ac:spMk id="5621" creationId="{97A18CFD-8CD6-4612-8F28-4A91F31457A4}"/>
          </ac:spMkLst>
        </pc:spChg>
        <pc:spChg chg="mod">
          <ac:chgData name="GUY Margaux" userId="e01a3446-2140-426a-aa3c-4bc15b164290" providerId="ADAL" clId="{7AFC4CB2-11F9-4322-A78D-542613F9A735}" dt="2024-07-16T15:33:31.107" v="761"/>
          <ac:spMkLst>
            <pc:docMk/>
            <pc:sldMk cId="2608804224" sldId="322"/>
            <ac:spMk id="5622" creationId="{C68F08FD-C581-4D1F-BF15-AF77D86AC77B}"/>
          </ac:spMkLst>
        </pc:spChg>
        <pc:spChg chg="mod">
          <ac:chgData name="GUY Margaux" userId="e01a3446-2140-426a-aa3c-4bc15b164290" providerId="ADAL" clId="{7AFC4CB2-11F9-4322-A78D-542613F9A735}" dt="2024-07-16T15:33:31.107" v="761"/>
          <ac:spMkLst>
            <pc:docMk/>
            <pc:sldMk cId="2608804224" sldId="322"/>
            <ac:spMk id="5623" creationId="{B78F2340-4362-41F9-8EDA-2EF8E78A6A61}"/>
          </ac:spMkLst>
        </pc:spChg>
        <pc:spChg chg="mod">
          <ac:chgData name="GUY Margaux" userId="e01a3446-2140-426a-aa3c-4bc15b164290" providerId="ADAL" clId="{7AFC4CB2-11F9-4322-A78D-542613F9A735}" dt="2024-07-16T15:33:31.107" v="761"/>
          <ac:spMkLst>
            <pc:docMk/>
            <pc:sldMk cId="2608804224" sldId="322"/>
            <ac:spMk id="5625" creationId="{1EB87432-2735-4A65-A1BD-1514BB99E4EE}"/>
          </ac:spMkLst>
        </pc:spChg>
        <pc:spChg chg="mod">
          <ac:chgData name="GUY Margaux" userId="e01a3446-2140-426a-aa3c-4bc15b164290" providerId="ADAL" clId="{7AFC4CB2-11F9-4322-A78D-542613F9A735}" dt="2024-07-16T15:33:31.107" v="761"/>
          <ac:spMkLst>
            <pc:docMk/>
            <pc:sldMk cId="2608804224" sldId="322"/>
            <ac:spMk id="5626" creationId="{3E671021-1463-45A6-A282-8A9070332CB9}"/>
          </ac:spMkLst>
        </pc:spChg>
        <pc:spChg chg="mod">
          <ac:chgData name="GUY Margaux" userId="e01a3446-2140-426a-aa3c-4bc15b164290" providerId="ADAL" clId="{7AFC4CB2-11F9-4322-A78D-542613F9A735}" dt="2024-07-16T15:33:31.107" v="761"/>
          <ac:spMkLst>
            <pc:docMk/>
            <pc:sldMk cId="2608804224" sldId="322"/>
            <ac:spMk id="5627" creationId="{C265EC10-E6A6-44D5-933A-BFF6E2E77C84}"/>
          </ac:spMkLst>
        </pc:spChg>
        <pc:spChg chg="mod">
          <ac:chgData name="GUY Margaux" userId="e01a3446-2140-426a-aa3c-4bc15b164290" providerId="ADAL" clId="{7AFC4CB2-11F9-4322-A78D-542613F9A735}" dt="2024-07-16T15:33:31.107" v="761"/>
          <ac:spMkLst>
            <pc:docMk/>
            <pc:sldMk cId="2608804224" sldId="322"/>
            <ac:spMk id="5628" creationId="{BE6B421D-9E1C-4F7D-AA91-8595F394C389}"/>
          </ac:spMkLst>
        </pc:spChg>
        <pc:spChg chg="mod">
          <ac:chgData name="GUY Margaux" userId="e01a3446-2140-426a-aa3c-4bc15b164290" providerId="ADAL" clId="{7AFC4CB2-11F9-4322-A78D-542613F9A735}" dt="2024-07-16T15:33:31.107" v="761"/>
          <ac:spMkLst>
            <pc:docMk/>
            <pc:sldMk cId="2608804224" sldId="322"/>
            <ac:spMk id="5629" creationId="{5BF0D067-1B71-456A-B667-87530FE1F17A}"/>
          </ac:spMkLst>
        </pc:spChg>
        <pc:spChg chg="mod">
          <ac:chgData name="GUY Margaux" userId="e01a3446-2140-426a-aa3c-4bc15b164290" providerId="ADAL" clId="{7AFC4CB2-11F9-4322-A78D-542613F9A735}" dt="2024-07-16T15:33:31.107" v="761"/>
          <ac:spMkLst>
            <pc:docMk/>
            <pc:sldMk cId="2608804224" sldId="322"/>
            <ac:spMk id="5630" creationId="{2888FB97-18F4-4187-AB85-39E18F48D6DB}"/>
          </ac:spMkLst>
        </pc:spChg>
        <pc:spChg chg="mod">
          <ac:chgData name="GUY Margaux" userId="e01a3446-2140-426a-aa3c-4bc15b164290" providerId="ADAL" clId="{7AFC4CB2-11F9-4322-A78D-542613F9A735}" dt="2024-07-16T15:33:31.107" v="761"/>
          <ac:spMkLst>
            <pc:docMk/>
            <pc:sldMk cId="2608804224" sldId="322"/>
            <ac:spMk id="5631" creationId="{502DA712-CC1D-4BA3-A1A4-A63594ECF90F}"/>
          </ac:spMkLst>
        </pc:spChg>
        <pc:spChg chg="mod">
          <ac:chgData name="GUY Margaux" userId="e01a3446-2140-426a-aa3c-4bc15b164290" providerId="ADAL" clId="{7AFC4CB2-11F9-4322-A78D-542613F9A735}" dt="2024-07-16T15:34:05.434" v="768"/>
          <ac:spMkLst>
            <pc:docMk/>
            <pc:sldMk cId="2608804224" sldId="322"/>
            <ac:spMk id="5634" creationId="{B677DA7E-4961-4F23-98A9-D1458F183043}"/>
          </ac:spMkLst>
        </pc:spChg>
        <pc:spChg chg="mod">
          <ac:chgData name="GUY Margaux" userId="e01a3446-2140-426a-aa3c-4bc15b164290" providerId="ADAL" clId="{7AFC4CB2-11F9-4322-A78D-542613F9A735}" dt="2024-07-16T15:34:05.434" v="768"/>
          <ac:spMkLst>
            <pc:docMk/>
            <pc:sldMk cId="2608804224" sldId="322"/>
            <ac:spMk id="5635" creationId="{A59693D5-2AF7-499E-AC0A-9C46743AA0FB}"/>
          </ac:spMkLst>
        </pc:spChg>
        <pc:spChg chg="mod">
          <ac:chgData name="GUY Margaux" userId="e01a3446-2140-426a-aa3c-4bc15b164290" providerId="ADAL" clId="{7AFC4CB2-11F9-4322-A78D-542613F9A735}" dt="2024-07-16T15:34:05.434" v="768"/>
          <ac:spMkLst>
            <pc:docMk/>
            <pc:sldMk cId="2608804224" sldId="322"/>
            <ac:spMk id="5636" creationId="{F8E31A1C-B09B-47F8-8305-C18C51EE0CA3}"/>
          </ac:spMkLst>
        </pc:spChg>
        <pc:spChg chg="mod">
          <ac:chgData name="GUY Margaux" userId="e01a3446-2140-426a-aa3c-4bc15b164290" providerId="ADAL" clId="{7AFC4CB2-11F9-4322-A78D-542613F9A735}" dt="2024-07-16T15:34:05.434" v="768"/>
          <ac:spMkLst>
            <pc:docMk/>
            <pc:sldMk cId="2608804224" sldId="322"/>
            <ac:spMk id="5637" creationId="{0362B35B-8704-463F-B25C-C28816B9A36E}"/>
          </ac:spMkLst>
        </pc:spChg>
        <pc:spChg chg="mod">
          <ac:chgData name="GUY Margaux" userId="e01a3446-2140-426a-aa3c-4bc15b164290" providerId="ADAL" clId="{7AFC4CB2-11F9-4322-A78D-542613F9A735}" dt="2024-07-16T15:34:05.434" v="768"/>
          <ac:spMkLst>
            <pc:docMk/>
            <pc:sldMk cId="2608804224" sldId="322"/>
            <ac:spMk id="5638" creationId="{668F40F6-2AED-4762-BD25-D512F9E8B0AD}"/>
          </ac:spMkLst>
        </pc:spChg>
        <pc:spChg chg="mod">
          <ac:chgData name="GUY Margaux" userId="e01a3446-2140-426a-aa3c-4bc15b164290" providerId="ADAL" clId="{7AFC4CB2-11F9-4322-A78D-542613F9A735}" dt="2024-07-16T15:34:05.434" v="768"/>
          <ac:spMkLst>
            <pc:docMk/>
            <pc:sldMk cId="2608804224" sldId="322"/>
            <ac:spMk id="5639" creationId="{A51709A1-6083-466F-99DA-E5D5721E4F4F}"/>
          </ac:spMkLst>
        </pc:spChg>
        <pc:spChg chg="mod">
          <ac:chgData name="GUY Margaux" userId="e01a3446-2140-426a-aa3c-4bc15b164290" providerId="ADAL" clId="{7AFC4CB2-11F9-4322-A78D-542613F9A735}" dt="2024-07-16T15:34:05.434" v="768"/>
          <ac:spMkLst>
            <pc:docMk/>
            <pc:sldMk cId="2608804224" sldId="322"/>
            <ac:spMk id="5641" creationId="{7BE32295-67EC-4924-AB9C-1274DE63BA74}"/>
          </ac:spMkLst>
        </pc:spChg>
        <pc:spChg chg="mod">
          <ac:chgData name="GUY Margaux" userId="e01a3446-2140-426a-aa3c-4bc15b164290" providerId="ADAL" clId="{7AFC4CB2-11F9-4322-A78D-542613F9A735}" dt="2024-07-16T15:34:05.434" v="768"/>
          <ac:spMkLst>
            <pc:docMk/>
            <pc:sldMk cId="2608804224" sldId="322"/>
            <ac:spMk id="5642" creationId="{FE0FC6BA-2B69-4C12-8925-2B0CFF4FC363}"/>
          </ac:spMkLst>
        </pc:spChg>
        <pc:spChg chg="mod">
          <ac:chgData name="GUY Margaux" userId="e01a3446-2140-426a-aa3c-4bc15b164290" providerId="ADAL" clId="{7AFC4CB2-11F9-4322-A78D-542613F9A735}" dt="2024-07-16T15:34:05.434" v="768"/>
          <ac:spMkLst>
            <pc:docMk/>
            <pc:sldMk cId="2608804224" sldId="322"/>
            <ac:spMk id="5643" creationId="{1735EC0B-BF64-4891-8747-E729D49800A8}"/>
          </ac:spMkLst>
        </pc:spChg>
        <pc:spChg chg="mod">
          <ac:chgData name="GUY Margaux" userId="e01a3446-2140-426a-aa3c-4bc15b164290" providerId="ADAL" clId="{7AFC4CB2-11F9-4322-A78D-542613F9A735}" dt="2024-07-16T15:34:05.434" v="768"/>
          <ac:spMkLst>
            <pc:docMk/>
            <pc:sldMk cId="2608804224" sldId="322"/>
            <ac:spMk id="5644" creationId="{45C8A4B7-0A4E-4FC6-A82C-C558F35CDBFC}"/>
          </ac:spMkLst>
        </pc:spChg>
        <pc:spChg chg="mod">
          <ac:chgData name="GUY Margaux" userId="e01a3446-2140-426a-aa3c-4bc15b164290" providerId="ADAL" clId="{7AFC4CB2-11F9-4322-A78D-542613F9A735}" dt="2024-07-16T15:34:05.434" v="768"/>
          <ac:spMkLst>
            <pc:docMk/>
            <pc:sldMk cId="2608804224" sldId="322"/>
            <ac:spMk id="5645" creationId="{E0D7F3E5-0169-4B58-B002-B6A0B3F1D568}"/>
          </ac:spMkLst>
        </pc:spChg>
        <pc:spChg chg="mod">
          <ac:chgData name="GUY Margaux" userId="e01a3446-2140-426a-aa3c-4bc15b164290" providerId="ADAL" clId="{7AFC4CB2-11F9-4322-A78D-542613F9A735}" dt="2024-07-16T15:34:05.434" v="768"/>
          <ac:spMkLst>
            <pc:docMk/>
            <pc:sldMk cId="2608804224" sldId="322"/>
            <ac:spMk id="5646" creationId="{93CCE7BA-7B8C-4806-96EC-74FDAB481B9A}"/>
          </ac:spMkLst>
        </pc:spChg>
        <pc:spChg chg="mod">
          <ac:chgData name="GUY Margaux" userId="e01a3446-2140-426a-aa3c-4bc15b164290" providerId="ADAL" clId="{7AFC4CB2-11F9-4322-A78D-542613F9A735}" dt="2024-07-16T15:34:05.434" v="768"/>
          <ac:spMkLst>
            <pc:docMk/>
            <pc:sldMk cId="2608804224" sldId="322"/>
            <ac:spMk id="5647" creationId="{A4F3F9E0-70B6-40D0-BC3F-A96F5C9F4D8F}"/>
          </ac:spMkLst>
        </pc:spChg>
        <pc:spChg chg="mod">
          <ac:chgData name="GUY Margaux" userId="e01a3446-2140-426a-aa3c-4bc15b164290" providerId="ADAL" clId="{7AFC4CB2-11F9-4322-A78D-542613F9A735}" dt="2024-07-16T15:34:05.434" v="768"/>
          <ac:spMkLst>
            <pc:docMk/>
            <pc:sldMk cId="2608804224" sldId="322"/>
            <ac:spMk id="5649" creationId="{E90EFE89-B1C3-46FE-9B59-83BD9F259287}"/>
          </ac:spMkLst>
        </pc:spChg>
        <pc:spChg chg="mod">
          <ac:chgData name="GUY Margaux" userId="e01a3446-2140-426a-aa3c-4bc15b164290" providerId="ADAL" clId="{7AFC4CB2-11F9-4322-A78D-542613F9A735}" dt="2024-07-16T15:34:05.434" v="768"/>
          <ac:spMkLst>
            <pc:docMk/>
            <pc:sldMk cId="2608804224" sldId="322"/>
            <ac:spMk id="5650" creationId="{45266F04-5D9F-45CD-9730-186F429BC822}"/>
          </ac:spMkLst>
        </pc:spChg>
        <pc:spChg chg="mod">
          <ac:chgData name="GUY Margaux" userId="e01a3446-2140-426a-aa3c-4bc15b164290" providerId="ADAL" clId="{7AFC4CB2-11F9-4322-A78D-542613F9A735}" dt="2024-07-16T15:34:05.434" v="768"/>
          <ac:spMkLst>
            <pc:docMk/>
            <pc:sldMk cId="2608804224" sldId="322"/>
            <ac:spMk id="5651" creationId="{8A43A756-3B88-44FA-9147-4EB903D93F7E}"/>
          </ac:spMkLst>
        </pc:spChg>
        <pc:spChg chg="mod">
          <ac:chgData name="GUY Margaux" userId="e01a3446-2140-426a-aa3c-4bc15b164290" providerId="ADAL" clId="{7AFC4CB2-11F9-4322-A78D-542613F9A735}" dt="2024-07-16T15:34:05.434" v="768"/>
          <ac:spMkLst>
            <pc:docMk/>
            <pc:sldMk cId="2608804224" sldId="322"/>
            <ac:spMk id="5652" creationId="{AD0AAFF4-6ED4-4008-B37A-7EF3C480C7AA}"/>
          </ac:spMkLst>
        </pc:spChg>
        <pc:spChg chg="mod">
          <ac:chgData name="GUY Margaux" userId="e01a3446-2140-426a-aa3c-4bc15b164290" providerId="ADAL" clId="{7AFC4CB2-11F9-4322-A78D-542613F9A735}" dt="2024-07-16T15:34:05.434" v="768"/>
          <ac:spMkLst>
            <pc:docMk/>
            <pc:sldMk cId="2608804224" sldId="322"/>
            <ac:spMk id="5653" creationId="{1F2CFAE3-A64E-4910-B67A-8A9821A125CE}"/>
          </ac:spMkLst>
        </pc:spChg>
        <pc:spChg chg="mod">
          <ac:chgData name="GUY Margaux" userId="e01a3446-2140-426a-aa3c-4bc15b164290" providerId="ADAL" clId="{7AFC4CB2-11F9-4322-A78D-542613F9A735}" dt="2024-07-16T15:34:05.434" v="768"/>
          <ac:spMkLst>
            <pc:docMk/>
            <pc:sldMk cId="2608804224" sldId="322"/>
            <ac:spMk id="5654" creationId="{533DCA08-771C-43F8-920F-CA9ACF527120}"/>
          </ac:spMkLst>
        </pc:spChg>
        <pc:spChg chg="mod">
          <ac:chgData name="GUY Margaux" userId="e01a3446-2140-426a-aa3c-4bc15b164290" providerId="ADAL" clId="{7AFC4CB2-11F9-4322-A78D-542613F9A735}" dt="2024-07-16T15:34:05.434" v="768"/>
          <ac:spMkLst>
            <pc:docMk/>
            <pc:sldMk cId="2608804224" sldId="322"/>
            <ac:spMk id="5655" creationId="{098A6802-2062-4A2E-89C4-2E617F98EEAD}"/>
          </ac:spMkLst>
        </pc:spChg>
        <pc:spChg chg="mod">
          <ac:chgData name="GUY Margaux" userId="e01a3446-2140-426a-aa3c-4bc15b164290" providerId="ADAL" clId="{7AFC4CB2-11F9-4322-A78D-542613F9A735}" dt="2024-07-16T15:35:55.017" v="783"/>
          <ac:spMkLst>
            <pc:docMk/>
            <pc:sldMk cId="2608804224" sldId="322"/>
            <ac:spMk id="5659" creationId="{C196CDF1-C21E-4395-8BDF-EEB648D6102A}"/>
          </ac:spMkLst>
        </pc:spChg>
        <pc:spChg chg="mod">
          <ac:chgData name="GUY Margaux" userId="e01a3446-2140-426a-aa3c-4bc15b164290" providerId="ADAL" clId="{7AFC4CB2-11F9-4322-A78D-542613F9A735}" dt="2024-07-16T15:35:55.017" v="783"/>
          <ac:spMkLst>
            <pc:docMk/>
            <pc:sldMk cId="2608804224" sldId="322"/>
            <ac:spMk id="5660" creationId="{0682635E-5D73-4C9E-A2E9-66DD4B208642}"/>
          </ac:spMkLst>
        </pc:spChg>
        <pc:spChg chg="mod">
          <ac:chgData name="GUY Margaux" userId="e01a3446-2140-426a-aa3c-4bc15b164290" providerId="ADAL" clId="{7AFC4CB2-11F9-4322-A78D-542613F9A735}" dt="2024-07-16T15:35:55.017" v="783"/>
          <ac:spMkLst>
            <pc:docMk/>
            <pc:sldMk cId="2608804224" sldId="322"/>
            <ac:spMk id="5661" creationId="{B3A74AE6-38FB-4EB6-B2C0-4F9901A06F4A}"/>
          </ac:spMkLst>
        </pc:spChg>
        <pc:spChg chg="mod">
          <ac:chgData name="GUY Margaux" userId="e01a3446-2140-426a-aa3c-4bc15b164290" providerId="ADAL" clId="{7AFC4CB2-11F9-4322-A78D-542613F9A735}" dt="2024-07-16T15:35:55.017" v="783"/>
          <ac:spMkLst>
            <pc:docMk/>
            <pc:sldMk cId="2608804224" sldId="322"/>
            <ac:spMk id="5662" creationId="{50272B59-87C3-48BB-AB19-DC93EFD97AAE}"/>
          </ac:spMkLst>
        </pc:spChg>
        <pc:spChg chg="mod">
          <ac:chgData name="GUY Margaux" userId="e01a3446-2140-426a-aa3c-4bc15b164290" providerId="ADAL" clId="{7AFC4CB2-11F9-4322-A78D-542613F9A735}" dt="2024-07-16T15:35:55.017" v="783"/>
          <ac:spMkLst>
            <pc:docMk/>
            <pc:sldMk cId="2608804224" sldId="322"/>
            <ac:spMk id="5664" creationId="{0127B267-E63D-46CA-B012-2C887529BC76}"/>
          </ac:spMkLst>
        </pc:spChg>
        <pc:spChg chg="mod">
          <ac:chgData name="GUY Margaux" userId="e01a3446-2140-426a-aa3c-4bc15b164290" providerId="ADAL" clId="{7AFC4CB2-11F9-4322-A78D-542613F9A735}" dt="2024-07-16T15:35:55.017" v="783"/>
          <ac:spMkLst>
            <pc:docMk/>
            <pc:sldMk cId="2608804224" sldId="322"/>
            <ac:spMk id="5665" creationId="{4483AD31-D516-4DE2-83C2-DCE393758705}"/>
          </ac:spMkLst>
        </pc:spChg>
        <pc:spChg chg="mod">
          <ac:chgData name="GUY Margaux" userId="e01a3446-2140-426a-aa3c-4bc15b164290" providerId="ADAL" clId="{7AFC4CB2-11F9-4322-A78D-542613F9A735}" dt="2024-07-16T15:35:55.017" v="783"/>
          <ac:spMkLst>
            <pc:docMk/>
            <pc:sldMk cId="2608804224" sldId="322"/>
            <ac:spMk id="5666" creationId="{A2581ED6-02D1-45D4-8492-BA99AC9EA744}"/>
          </ac:spMkLst>
        </pc:spChg>
        <pc:spChg chg="mod">
          <ac:chgData name="GUY Margaux" userId="e01a3446-2140-426a-aa3c-4bc15b164290" providerId="ADAL" clId="{7AFC4CB2-11F9-4322-A78D-542613F9A735}" dt="2024-07-16T15:35:55.017" v="783"/>
          <ac:spMkLst>
            <pc:docMk/>
            <pc:sldMk cId="2608804224" sldId="322"/>
            <ac:spMk id="5667" creationId="{0525D901-A5A4-44B5-9E56-584AD5CDD20F}"/>
          </ac:spMkLst>
        </pc:spChg>
        <pc:spChg chg="mod">
          <ac:chgData name="GUY Margaux" userId="e01a3446-2140-426a-aa3c-4bc15b164290" providerId="ADAL" clId="{7AFC4CB2-11F9-4322-A78D-542613F9A735}" dt="2024-07-16T15:35:55.017" v="783"/>
          <ac:spMkLst>
            <pc:docMk/>
            <pc:sldMk cId="2608804224" sldId="322"/>
            <ac:spMk id="5668" creationId="{D53D3160-9834-44CB-8883-19D4E5917950}"/>
          </ac:spMkLst>
        </pc:spChg>
        <pc:spChg chg="mod">
          <ac:chgData name="GUY Margaux" userId="e01a3446-2140-426a-aa3c-4bc15b164290" providerId="ADAL" clId="{7AFC4CB2-11F9-4322-A78D-542613F9A735}" dt="2024-07-16T15:35:55.017" v="783"/>
          <ac:spMkLst>
            <pc:docMk/>
            <pc:sldMk cId="2608804224" sldId="322"/>
            <ac:spMk id="5669" creationId="{6203687A-6D0B-434A-AADE-659E0B685817}"/>
          </ac:spMkLst>
        </pc:spChg>
        <pc:spChg chg="mod">
          <ac:chgData name="GUY Margaux" userId="e01a3446-2140-426a-aa3c-4bc15b164290" providerId="ADAL" clId="{7AFC4CB2-11F9-4322-A78D-542613F9A735}" dt="2024-07-16T15:35:55.017" v="783"/>
          <ac:spMkLst>
            <pc:docMk/>
            <pc:sldMk cId="2608804224" sldId="322"/>
            <ac:spMk id="5671" creationId="{F8DC28B4-9154-43D6-AD52-2D1368173F04}"/>
          </ac:spMkLst>
        </pc:spChg>
        <pc:spChg chg="mod">
          <ac:chgData name="GUY Margaux" userId="e01a3446-2140-426a-aa3c-4bc15b164290" providerId="ADAL" clId="{7AFC4CB2-11F9-4322-A78D-542613F9A735}" dt="2024-07-16T15:35:55.017" v="783"/>
          <ac:spMkLst>
            <pc:docMk/>
            <pc:sldMk cId="2608804224" sldId="322"/>
            <ac:spMk id="5672" creationId="{301EAFCA-8AFA-4BA2-AB69-19638CEFA87F}"/>
          </ac:spMkLst>
        </pc:spChg>
        <pc:spChg chg="mod">
          <ac:chgData name="GUY Margaux" userId="e01a3446-2140-426a-aa3c-4bc15b164290" providerId="ADAL" clId="{7AFC4CB2-11F9-4322-A78D-542613F9A735}" dt="2024-07-16T15:35:55.017" v="783"/>
          <ac:spMkLst>
            <pc:docMk/>
            <pc:sldMk cId="2608804224" sldId="322"/>
            <ac:spMk id="5673" creationId="{6F368852-5F40-42E0-B0C4-F3BA98D33A43}"/>
          </ac:spMkLst>
        </pc:spChg>
        <pc:spChg chg="mod">
          <ac:chgData name="GUY Margaux" userId="e01a3446-2140-426a-aa3c-4bc15b164290" providerId="ADAL" clId="{7AFC4CB2-11F9-4322-A78D-542613F9A735}" dt="2024-07-16T15:35:55.017" v="783"/>
          <ac:spMkLst>
            <pc:docMk/>
            <pc:sldMk cId="2608804224" sldId="322"/>
            <ac:spMk id="5674" creationId="{12892202-0DA1-4C9E-A09F-55DA29889D52}"/>
          </ac:spMkLst>
        </pc:spChg>
        <pc:spChg chg="mod">
          <ac:chgData name="GUY Margaux" userId="e01a3446-2140-426a-aa3c-4bc15b164290" providerId="ADAL" clId="{7AFC4CB2-11F9-4322-A78D-542613F9A735}" dt="2024-07-16T15:35:55.017" v="783"/>
          <ac:spMkLst>
            <pc:docMk/>
            <pc:sldMk cId="2608804224" sldId="322"/>
            <ac:spMk id="5675" creationId="{B9FB6574-8190-4E86-A3BA-E66F1EA1A103}"/>
          </ac:spMkLst>
        </pc:spChg>
        <pc:spChg chg="mod">
          <ac:chgData name="GUY Margaux" userId="e01a3446-2140-426a-aa3c-4bc15b164290" providerId="ADAL" clId="{7AFC4CB2-11F9-4322-A78D-542613F9A735}" dt="2024-07-16T15:35:55.017" v="783"/>
          <ac:spMkLst>
            <pc:docMk/>
            <pc:sldMk cId="2608804224" sldId="322"/>
            <ac:spMk id="5676" creationId="{81B95924-271D-43DC-A154-7EBD89455619}"/>
          </ac:spMkLst>
        </pc:spChg>
        <pc:spChg chg="mod">
          <ac:chgData name="GUY Margaux" userId="e01a3446-2140-426a-aa3c-4bc15b164290" providerId="ADAL" clId="{7AFC4CB2-11F9-4322-A78D-542613F9A735}" dt="2024-07-16T15:35:55.017" v="783"/>
          <ac:spMkLst>
            <pc:docMk/>
            <pc:sldMk cId="2608804224" sldId="322"/>
            <ac:spMk id="5677" creationId="{DA02AB26-CA69-4956-9093-700CAEE48206}"/>
          </ac:spMkLst>
        </pc:spChg>
        <pc:spChg chg="mod">
          <ac:chgData name="GUY Margaux" userId="e01a3446-2140-426a-aa3c-4bc15b164290" providerId="ADAL" clId="{7AFC4CB2-11F9-4322-A78D-542613F9A735}" dt="2024-07-16T15:35:55.017" v="783"/>
          <ac:spMkLst>
            <pc:docMk/>
            <pc:sldMk cId="2608804224" sldId="322"/>
            <ac:spMk id="5679" creationId="{AC4732A3-2E5E-4EFD-9DD8-B70C3A25FF29}"/>
          </ac:spMkLst>
        </pc:spChg>
        <pc:spChg chg="mod">
          <ac:chgData name="GUY Margaux" userId="e01a3446-2140-426a-aa3c-4bc15b164290" providerId="ADAL" clId="{7AFC4CB2-11F9-4322-A78D-542613F9A735}" dt="2024-07-16T15:35:55.017" v="783"/>
          <ac:spMkLst>
            <pc:docMk/>
            <pc:sldMk cId="2608804224" sldId="322"/>
            <ac:spMk id="5680" creationId="{3102F00E-5982-455E-8F50-DDCD7105D893}"/>
          </ac:spMkLst>
        </pc:spChg>
        <pc:spChg chg="mod">
          <ac:chgData name="GUY Margaux" userId="e01a3446-2140-426a-aa3c-4bc15b164290" providerId="ADAL" clId="{7AFC4CB2-11F9-4322-A78D-542613F9A735}" dt="2024-07-16T15:35:55.017" v="783"/>
          <ac:spMkLst>
            <pc:docMk/>
            <pc:sldMk cId="2608804224" sldId="322"/>
            <ac:spMk id="5681" creationId="{B9778881-148A-40B8-BD09-DD87E2B87B3C}"/>
          </ac:spMkLst>
        </pc:spChg>
        <pc:spChg chg="mod">
          <ac:chgData name="GUY Margaux" userId="e01a3446-2140-426a-aa3c-4bc15b164290" providerId="ADAL" clId="{7AFC4CB2-11F9-4322-A78D-542613F9A735}" dt="2024-07-16T15:35:55.017" v="783"/>
          <ac:spMkLst>
            <pc:docMk/>
            <pc:sldMk cId="2608804224" sldId="322"/>
            <ac:spMk id="5682" creationId="{ECB9A257-20F4-4772-8BB6-C37A7E1B0D1B}"/>
          </ac:spMkLst>
        </pc:spChg>
        <pc:spChg chg="mod">
          <ac:chgData name="GUY Margaux" userId="e01a3446-2140-426a-aa3c-4bc15b164290" providerId="ADAL" clId="{7AFC4CB2-11F9-4322-A78D-542613F9A735}" dt="2024-07-16T15:35:55.017" v="783"/>
          <ac:spMkLst>
            <pc:docMk/>
            <pc:sldMk cId="2608804224" sldId="322"/>
            <ac:spMk id="5683" creationId="{B38B67F0-AC0E-4A2B-B7CA-BE8CD5CDFFE3}"/>
          </ac:spMkLst>
        </pc:spChg>
        <pc:spChg chg="mod">
          <ac:chgData name="GUY Margaux" userId="e01a3446-2140-426a-aa3c-4bc15b164290" providerId="ADAL" clId="{7AFC4CB2-11F9-4322-A78D-542613F9A735}" dt="2024-07-16T15:35:55.017" v="783"/>
          <ac:spMkLst>
            <pc:docMk/>
            <pc:sldMk cId="2608804224" sldId="322"/>
            <ac:spMk id="5684" creationId="{C62F7BE9-878A-49D9-AF8D-B0DFD4BA229C}"/>
          </ac:spMkLst>
        </pc:spChg>
        <pc:spChg chg="mod">
          <ac:chgData name="GUY Margaux" userId="e01a3446-2140-426a-aa3c-4bc15b164290" providerId="ADAL" clId="{7AFC4CB2-11F9-4322-A78D-542613F9A735}" dt="2024-07-16T15:35:55.017" v="783"/>
          <ac:spMkLst>
            <pc:docMk/>
            <pc:sldMk cId="2608804224" sldId="322"/>
            <ac:spMk id="5685" creationId="{8674E116-BB81-40E6-89BA-7F120C9F9222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688" creationId="{18FB12E0-779B-4B40-998B-1DECCD0E44DD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689" creationId="{8C259E4B-2DEF-4144-8D30-05F12FC741C0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690" creationId="{33DA8A3A-3879-4B15-BAB2-76D683350E4E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691" creationId="{EF5A7BF9-3061-4C15-8471-857BF4E28252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692" creationId="{08B40D73-BAB8-4E16-9B0F-CC52EB90ACE6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693" creationId="{99DC41CA-38F5-4E75-AD55-71D78D2D6B45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694" creationId="{371558E2-18A3-44F8-AF75-D191E06FE8BB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695" creationId="{C882EE16-90E8-4472-A498-E0D85909CD3B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696" creationId="{DFF8D78C-5DED-4C8A-A7BD-5D3BFF79D767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697" creationId="{DA5743FA-BC6C-428D-BDF5-86E42EF72CA5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698" creationId="{F18CFACF-A268-4149-8C19-44D3C84C285C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699" creationId="{2E70115A-B1C6-4561-9133-100DF778E25A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00" creationId="{388AE081-89B6-4391-A2AE-78120865A0D0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01" creationId="{6D87B3A8-46F6-45A7-86E6-58456F0F84A9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02" creationId="{4BCABCA8-D627-43C6-AB9E-717A33E5F2E5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03" creationId="{80FB1F97-C454-4C06-AD4A-565D7A805C92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04" creationId="{355C507D-8F47-4D6A-A0A4-D50C1120ECCE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05" creationId="{20557C0A-1B0C-4BCF-BC6C-59F39CABA65E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06" creationId="{C063334C-D7F6-4857-BB9E-DE5A153EDEBE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08" creationId="{9C252C22-F2B4-4875-B151-3305D3FC77E2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09" creationId="{BB87A3E6-39BD-451F-A737-3A0CE6CBCB51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10" creationId="{9F6CC837-B544-42A4-A57C-ACDC93741D74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11" creationId="{1183738E-1754-412D-AA51-961F0CB1B1D1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13" creationId="{FAE7083D-35C0-47CF-8D05-6E35A7DBD94D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14" creationId="{9B9EA7A7-B042-4EBC-A5DF-991145F6E9C6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15" creationId="{24889AC7-1780-428E-87BB-2013DA7EB763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16" creationId="{5A30AD67-72B4-4F29-B20B-20DE9D3EC6E1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17" creationId="{660691DB-0ACD-4207-B2F1-75D261A64D01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18" creationId="{59445A35-D56E-4A87-B4CE-59C044932572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20" creationId="{90EEE635-76DE-400B-AFDC-427E1A86BE20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21" creationId="{00DBA6DE-BE2F-4CF1-97CD-99E5965B5B94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22" creationId="{AFA08675-94B7-4584-8E61-94CB6426E46E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23" creationId="{E995A9F1-C3E0-48C3-ABE0-E42D22CB4E11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24" creationId="{21C6C442-83F2-4969-9A09-2D7743DA1E35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25" creationId="{97CCADC2-6E2C-446A-A854-717D623BCF27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26" creationId="{674CE048-5F52-44D0-BF45-5F7AB74ADF12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28" creationId="{4697E6F0-3287-4EEF-96D4-44238FEF8C90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29" creationId="{DE1025D3-6EBD-44C8-B5D4-6F9E8CCA20E2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30" creationId="{636CD108-5903-4006-AC3C-A3D18C2581AB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31" creationId="{94EAE07B-E833-462C-874D-BA1483C019B9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32" creationId="{27D306EA-56FC-4694-AE40-52C030B9AA11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33" creationId="{2AC39C0C-D130-4915-9984-8F9574D8D75A}"/>
          </ac:spMkLst>
        </pc:spChg>
        <pc:spChg chg="mod">
          <ac:chgData name="GUY Margaux" userId="e01a3446-2140-426a-aa3c-4bc15b164290" providerId="ADAL" clId="{7AFC4CB2-11F9-4322-A78D-542613F9A735}" dt="2024-07-16T15:36:13.139" v="786"/>
          <ac:spMkLst>
            <pc:docMk/>
            <pc:sldMk cId="2608804224" sldId="322"/>
            <ac:spMk id="5734" creationId="{C43A84EE-57FC-4649-986A-9A1890D87765}"/>
          </ac:spMkLst>
        </pc:spChg>
        <pc:spChg chg="mod">
          <ac:chgData name="GUY Margaux" userId="e01a3446-2140-426a-aa3c-4bc15b164290" providerId="ADAL" clId="{7AFC4CB2-11F9-4322-A78D-542613F9A735}" dt="2024-07-16T15:40:16.639" v="791"/>
          <ac:spMkLst>
            <pc:docMk/>
            <pc:sldMk cId="2608804224" sldId="322"/>
            <ac:spMk id="5737" creationId="{06A6FCE2-3D4A-48EC-BF61-5BB193F40A80}"/>
          </ac:spMkLst>
        </pc:spChg>
        <pc:spChg chg="mod">
          <ac:chgData name="GUY Margaux" userId="e01a3446-2140-426a-aa3c-4bc15b164290" providerId="ADAL" clId="{7AFC4CB2-11F9-4322-A78D-542613F9A735}" dt="2024-07-16T15:40:16.639" v="791"/>
          <ac:spMkLst>
            <pc:docMk/>
            <pc:sldMk cId="2608804224" sldId="322"/>
            <ac:spMk id="5738" creationId="{BBD3E7D8-B886-47CE-9049-4AEECB9A9577}"/>
          </ac:spMkLst>
        </pc:spChg>
        <pc:spChg chg="mod">
          <ac:chgData name="GUY Margaux" userId="e01a3446-2140-426a-aa3c-4bc15b164290" providerId="ADAL" clId="{7AFC4CB2-11F9-4322-A78D-542613F9A735}" dt="2024-07-16T15:40:16.639" v="791"/>
          <ac:spMkLst>
            <pc:docMk/>
            <pc:sldMk cId="2608804224" sldId="322"/>
            <ac:spMk id="5739" creationId="{0DE76B1C-23AA-4C81-A08C-94F39AFB9D2E}"/>
          </ac:spMkLst>
        </pc:spChg>
        <pc:spChg chg="mod">
          <ac:chgData name="GUY Margaux" userId="e01a3446-2140-426a-aa3c-4bc15b164290" providerId="ADAL" clId="{7AFC4CB2-11F9-4322-A78D-542613F9A735}" dt="2024-07-16T15:40:16.639" v="791"/>
          <ac:spMkLst>
            <pc:docMk/>
            <pc:sldMk cId="2608804224" sldId="322"/>
            <ac:spMk id="5740" creationId="{A2705FD2-0EF6-4B1F-9F29-5F4873060078}"/>
          </ac:spMkLst>
        </pc:spChg>
        <pc:spChg chg="mod">
          <ac:chgData name="GUY Margaux" userId="e01a3446-2140-426a-aa3c-4bc15b164290" providerId="ADAL" clId="{7AFC4CB2-11F9-4322-A78D-542613F9A735}" dt="2024-07-16T15:40:16.639" v="791"/>
          <ac:spMkLst>
            <pc:docMk/>
            <pc:sldMk cId="2608804224" sldId="322"/>
            <ac:spMk id="5741" creationId="{61983A60-FBEC-49FF-A1E5-E20A0F21CAFF}"/>
          </ac:spMkLst>
        </pc:spChg>
        <pc:spChg chg="mod">
          <ac:chgData name="GUY Margaux" userId="e01a3446-2140-426a-aa3c-4bc15b164290" providerId="ADAL" clId="{7AFC4CB2-11F9-4322-A78D-542613F9A735}" dt="2024-07-16T15:40:16.639" v="791"/>
          <ac:spMkLst>
            <pc:docMk/>
            <pc:sldMk cId="2608804224" sldId="322"/>
            <ac:spMk id="5742" creationId="{35AECFE7-A0EE-4313-A74A-5ACB2BABEB81}"/>
          </ac:spMkLst>
        </pc:spChg>
        <pc:spChg chg="mod">
          <ac:chgData name="GUY Margaux" userId="e01a3446-2140-426a-aa3c-4bc15b164290" providerId="ADAL" clId="{7AFC4CB2-11F9-4322-A78D-542613F9A735}" dt="2024-07-16T15:40:16.639" v="791"/>
          <ac:spMkLst>
            <pc:docMk/>
            <pc:sldMk cId="2608804224" sldId="322"/>
            <ac:spMk id="5743" creationId="{378281B0-9889-4AE9-A0A9-7619C9228364}"/>
          </ac:spMkLst>
        </pc:spChg>
        <pc:spChg chg="mod">
          <ac:chgData name="GUY Margaux" userId="e01a3446-2140-426a-aa3c-4bc15b164290" providerId="ADAL" clId="{7AFC4CB2-11F9-4322-A78D-542613F9A735}" dt="2024-07-16T15:40:16.639" v="791"/>
          <ac:spMkLst>
            <pc:docMk/>
            <pc:sldMk cId="2608804224" sldId="322"/>
            <ac:spMk id="5745" creationId="{05DC2EB6-6331-4027-B2C2-2E3A5F9BF195}"/>
          </ac:spMkLst>
        </pc:spChg>
        <pc:spChg chg="mod">
          <ac:chgData name="GUY Margaux" userId="e01a3446-2140-426a-aa3c-4bc15b164290" providerId="ADAL" clId="{7AFC4CB2-11F9-4322-A78D-542613F9A735}" dt="2024-07-16T15:40:16.639" v="791"/>
          <ac:spMkLst>
            <pc:docMk/>
            <pc:sldMk cId="2608804224" sldId="322"/>
            <ac:spMk id="5746" creationId="{CBBB471C-DD31-4B94-9050-FD4FE91E30C0}"/>
          </ac:spMkLst>
        </pc:spChg>
        <pc:spChg chg="mod">
          <ac:chgData name="GUY Margaux" userId="e01a3446-2140-426a-aa3c-4bc15b164290" providerId="ADAL" clId="{7AFC4CB2-11F9-4322-A78D-542613F9A735}" dt="2024-07-16T15:40:16.639" v="791"/>
          <ac:spMkLst>
            <pc:docMk/>
            <pc:sldMk cId="2608804224" sldId="322"/>
            <ac:spMk id="5747" creationId="{FF28B2FB-C662-4961-BF96-9A440305D606}"/>
          </ac:spMkLst>
        </pc:spChg>
        <pc:spChg chg="mod">
          <ac:chgData name="GUY Margaux" userId="e01a3446-2140-426a-aa3c-4bc15b164290" providerId="ADAL" clId="{7AFC4CB2-11F9-4322-A78D-542613F9A735}" dt="2024-07-16T15:40:16.639" v="791"/>
          <ac:spMkLst>
            <pc:docMk/>
            <pc:sldMk cId="2608804224" sldId="322"/>
            <ac:spMk id="5748" creationId="{ABF8DE2E-BEB6-44DC-892C-454C4D4B3AB5}"/>
          </ac:spMkLst>
        </pc:spChg>
        <pc:spChg chg="mod">
          <ac:chgData name="GUY Margaux" userId="e01a3446-2140-426a-aa3c-4bc15b164290" providerId="ADAL" clId="{7AFC4CB2-11F9-4322-A78D-542613F9A735}" dt="2024-07-16T15:40:16.639" v="791"/>
          <ac:spMkLst>
            <pc:docMk/>
            <pc:sldMk cId="2608804224" sldId="322"/>
            <ac:spMk id="5749" creationId="{28604419-EAD1-450A-82CD-46AF9145CFA7}"/>
          </ac:spMkLst>
        </pc:spChg>
        <pc:spChg chg="mod">
          <ac:chgData name="GUY Margaux" userId="e01a3446-2140-426a-aa3c-4bc15b164290" providerId="ADAL" clId="{7AFC4CB2-11F9-4322-A78D-542613F9A735}" dt="2024-07-16T15:40:16.639" v="791"/>
          <ac:spMkLst>
            <pc:docMk/>
            <pc:sldMk cId="2608804224" sldId="322"/>
            <ac:spMk id="5750" creationId="{097F8DF4-E1D5-4F7B-B9C2-AD499DBF1CA2}"/>
          </ac:spMkLst>
        </pc:spChg>
        <pc:spChg chg="mod">
          <ac:chgData name="GUY Margaux" userId="e01a3446-2140-426a-aa3c-4bc15b164290" providerId="ADAL" clId="{7AFC4CB2-11F9-4322-A78D-542613F9A735}" dt="2024-07-16T15:40:16.639" v="791"/>
          <ac:spMkLst>
            <pc:docMk/>
            <pc:sldMk cId="2608804224" sldId="322"/>
            <ac:spMk id="5751" creationId="{568F2E7D-BE49-44A0-8955-F961D1070AFD}"/>
          </ac:spMkLst>
        </pc:spChg>
        <pc:spChg chg="mod">
          <ac:chgData name="GUY Margaux" userId="e01a3446-2140-426a-aa3c-4bc15b164290" providerId="ADAL" clId="{7AFC4CB2-11F9-4322-A78D-542613F9A735}" dt="2024-07-16T15:40:41.291" v="798"/>
          <ac:spMkLst>
            <pc:docMk/>
            <pc:sldMk cId="2608804224" sldId="322"/>
            <ac:spMk id="5754" creationId="{0C6E5872-7765-4F68-BD8E-E5B4B5C87A07}"/>
          </ac:spMkLst>
        </pc:spChg>
        <pc:spChg chg="mod">
          <ac:chgData name="GUY Margaux" userId="e01a3446-2140-426a-aa3c-4bc15b164290" providerId="ADAL" clId="{7AFC4CB2-11F9-4322-A78D-542613F9A735}" dt="2024-07-16T15:40:41.291" v="798"/>
          <ac:spMkLst>
            <pc:docMk/>
            <pc:sldMk cId="2608804224" sldId="322"/>
            <ac:spMk id="5755" creationId="{ECE72A9D-7FE5-4E1C-9FF2-45A9EDCD26B7}"/>
          </ac:spMkLst>
        </pc:spChg>
        <pc:spChg chg="mod">
          <ac:chgData name="GUY Margaux" userId="e01a3446-2140-426a-aa3c-4bc15b164290" providerId="ADAL" clId="{7AFC4CB2-11F9-4322-A78D-542613F9A735}" dt="2024-07-16T15:40:41.291" v="798"/>
          <ac:spMkLst>
            <pc:docMk/>
            <pc:sldMk cId="2608804224" sldId="322"/>
            <ac:spMk id="5756" creationId="{782B6B5A-6659-42EA-90F8-475A7626485A}"/>
          </ac:spMkLst>
        </pc:spChg>
        <pc:spChg chg="mod">
          <ac:chgData name="GUY Margaux" userId="e01a3446-2140-426a-aa3c-4bc15b164290" providerId="ADAL" clId="{7AFC4CB2-11F9-4322-A78D-542613F9A735}" dt="2024-07-16T15:40:41.291" v="798"/>
          <ac:spMkLst>
            <pc:docMk/>
            <pc:sldMk cId="2608804224" sldId="322"/>
            <ac:spMk id="5757" creationId="{DB26D4BE-1488-4A4A-88EF-0B53DB996A72}"/>
          </ac:spMkLst>
        </pc:spChg>
        <pc:spChg chg="mod">
          <ac:chgData name="GUY Margaux" userId="e01a3446-2140-426a-aa3c-4bc15b164290" providerId="ADAL" clId="{7AFC4CB2-11F9-4322-A78D-542613F9A735}" dt="2024-07-16T15:40:41.291" v="798"/>
          <ac:spMkLst>
            <pc:docMk/>
            <pc:sldMk cId="2608804224" sldId="322"/>
            <ac:spMk id="5759" creationId="{78987228-6889-4BCC-8FA7-A2F1C3BD8A96}"/>
          </ac:spMkLst>
        </pc:spChg>
        <pc:spChg chg="mod">
          <ac:chgData name="GUY Margaux" userId="e01a3446-2140-426a-aa3c-4bc15b164290" providerId="ADAL" clId="{7AFC4CB2-11F9-4322-A78D-542613F9A735}" dt="2024-07-16T15:40:41.291" v="798"/>
          <ac:spMkLst>
            <pc:docMk/>
            <pc:sldMk cId="2608804224" sldId="322"/>
            <ac:spMk id="5760" creationId="{2B7C0482-E74C-4A7D-8F91-70DF4D8B9352}"/>
          </ac:spMkLst>
        </pc:spChg>
        <pc:spChg chg="mod">
          <ac:chgData name="GUY Margaux" userId="e01a3446-2140-426a-aa3c-4bc15b164290" providerId="ADAL" clId="{7AFC4CB2-11F9-4322-A78D-542613F9A735}" dt="2024-07-16T15:40:41.291" v="798"/>
          <ac:spMkLst>
            <pc:docMk/>
            <pc:sldMk cId="2608804224" sldId="322"/>
            <ac:spMk id="5761" creationId="{0824CCE4-DDCD-488B-B9EA-82882A512E75}"/>
          </ac:spMkLst>
        </pc:spChg>
        <pc:spChg chg="mod">
          <ac:chgData name="GUY Margaux" userId="e01a3446-2140-426a-aa3c-4bc15b164290" providerId="ADAL" clId="{7AFC4CB2-11F9-4322-A78D-542613F9A735}" dt="2024-07-16T15:40:41.291" v="798"/>
          <ac:spMkLst>
            <pc:docMk/>
            <pc:sldMk cId="2608804224" sldId="322"/>
            <ac:spMk id="5762" creationId="{6FC2E1FA-F14D-409F-B350-C89271C93EEF}"/>
          </ac:spMkLst>
        </pc:spChg>
        <pc:spChg chg="mod">
          <ac:chgData name="GUY Margaux" userId="e01a3446-2140-426a-aa3c-4bc15b164290" providerId="ADAL" clId="{7AFC4CB2-11F9-4322-A78D-542613F9A735}" dt="2024-07-16T15:40:41.291" v="798"/>
          <ac:spMkLst>
            <pc:docMk/>
            <pc:sldMk cId="2608804224" sldId="322"/>
            <ac:spMk id="5763" creationId="{185B26A5-2AE8-4D63-97A7-995155969C58}"/>
          </ac:spMkLst>
        </pc:spChg>
        <pc:spChg chg="mod">
          <ac:chgData name="GUY Margaux" userId="e01a3446-2140-426a-aa3c-4bc15b164290" providerId="ADAL" clId="{7AFC4CB2-11F9-4322-A78D-542613F9A735}" dt="2024-07-16T15:40:41.291" v="798"/>
          <ac:spMkLst>
            <pc:docMk/>
            <pc:sldMk cId="2608804224" sldId="322"/>
            <ac:spMk id="5764" creationId="{5F1A1243-AE3F-4451-8AAF-BD3C5971F591}"/>
          </ac:spMkLst>
        </pc:spChg>
        <pc:spChg chg="mod">
          <ac:chgData name="GUY Margaux" userId="e01a3446-2140-426a-aa3c-4bc15b164290" providerId="ADAL" clId="{7AFC4CB2-11F9-4322-A78D-542613F9A735}" dt="2024-07-16T15:40:41.291" v="798"/>
          <ac:spMkLst>
            <pc:docMk/>
            <pc:sldMk cId="2608804224" sldId="322"/>
            <ac:spMk id="5765" creationId="{D849C817-8420-4758-95B9-1343237BC7C6}"/>
          </ac:spMkLst>
        </pc:spChg>
        <pc:spChg chg="mod">
          <ac:chgData name="GUY Margaux" userId="e01a3446-2140-426a-aa3c-4bc15b164290" providerId="ADAL" clId="{7AFC4CB2-11F9-4322-A78D-542613F9A735}" dt="2024-07-16T15:40:41.291" v="798"/>
          <ac:spMkLst>
            <pc:docMk/>
            <pc:sldMk cId="2608804224" sldId="322"/>
            <ac:spMk id="5767" creationId="{5F75FADC-7E0A-4700-A2F7-DDCF7D574019}"/>
          </ac:spMkLst>
        </pc:spChg>
        <pc:spChg chg="mod">
          <ac:chgData name="GUY Margaux" userId="e01a3446-2140-426a-aa3c-4bc15b164290" providerId="ADAL" clId="{7AFC4CB2-11F9-4322-A78D-542613F9A735}" dt="2024-07-16T15:40:41.291" v="798"/>
          <ac:spMkLst>
            <pc:docMk/>
            <pc:sldMk cId="2608804224" sldId="322"/>
            <ac:spMk id="5768" creationId="{1E052450-9D5A-4DF3-A5D1-168BA9E6B7A0}"/>
          </ac:spMkLst>
        </pc:spChg>
        <pc:spChg chg="mod">
          <ac:chgData name="GUY Margaux" userId="e01a3446-2140-426a-aa3c-4bc15b164290" providerId="ADAL" clId="{7AFC4CB2-11F9-4322-A78D-542613F9A735}" dt="2024-07-16T15:40:41.291" v="798"/>
          <ac:spMkLst>
            <pc:docMk/>
            <pc:sldMk cId="2608804224" sldId="322"/>
            <ac:spMk id="5769" creationId="{5438A3A8-F580-4576-915A-885B4DB9797D}"/>
          </ac:spMkLst>
        </pc:spChg>
        <pc:spChg chg="mod">
          <ac:chgData name="GUY Margaux" userId="e01a3446-2140-426a-aa3c-4bc15b164290" providerId="ADAL" clId="{7AFC4CB2-11F9-4322-A78D-542613F9A735}" dt="2024-07-16T15:40:41.291" v="798"/>
          <ac:spMkLst>
            <pc:docMk/>
            <pc:sldMk cId="2608804224" sldId="322"/>
            <ac:spMk id="5770" creationId="{E80DB924-6B15-4CFF-9F28-8B4290AD2E8F}"/>
          </ac:spMkLst>
        </pc:spChg>
        <pc:spChg chg="mod">
          <ac:chgData name="GUY Margaux" userId="e01a3446-2140-426a-aa3c-4bc15b164290" providerId="ADAL" clId="{7AFC4CB2-11F9-4322-A78D-542613F9A735}" dt="2024-07-16T15:40:41.291" v="798"/>
          <ac:spMkLst>
            <pc:docMk/>
            <pc:sldMk cId="2608804224" sldId="322"/>
            <ac:spMk id="5771" creationId="{4B3B7C56-5557-49FE-939D-B224008D4C02}"/>
          </ac:spMkLst>
        </pc:spChg>
        <pc:spChg chg="mod">
          <ac:chgData name="GUY Margaux" userId="e01a3446-2140-426a-aa3c-4bc15b164290" providerId="ADAL" clId="{7AFC4CB2-11F9-4322-A78D-542613F9A735}" dt="2024-07-16T15:40:41.291" v="798"/>
          <ac:spMkLst>
            <pc:docMk/>
            <pc:sldMk cId="2608804224" sldId="322"/>
            <ac:spMk id="5772" creationId="{0961BFA9-DF4B-4010-8B51-3CF1FC20BAD7}"/>
          </ac:spMkLst>
        </pc:spChg>
        <pc:spChg chg="mod">
          <ac:chgData name="GUY Margaux" userId="e01a3446-2140-426a-aa3c-4bc15b164290" providerId="ADAL" clId="{7AFC4CB2-11F9-4322-A78D-542613F9A735}" dt="2024-07-16T15:40:41.291" v="798"/>
          <ac:spMkLst>
            <pc:docMk/>
            <pc:sldMk cId="2608804224" sldId="322"/>
            <ac:spMk id="5773" creationId="{D3F5673A-ADCC-4061-99CB-B2371D1002F6}"/>
          </ac:spMkLst>
        </pc:spChg>
        <pc:spChg chg="mod">
          <ac:chgData name="GUY Margaux" userId="e01a3446-2140-426a-aa3c-4bc15b164290" providerId="ADAL" clId="{7AFC4CB2-11F9-4322-A78D-542613F9A735}" dt="2024-07-16T15:44:00.978" v="833"/>
          <ac:spMkLst>
            <pc:docMk/>
            <pc:sldMk cId="2608804224" sldId="322"/>
            <ac:spMk id="5777" creationId="{D0C77BD5-09E0-4C75-ADB9-D0AA8DB50747}"/>
          </ac:spMkLst>
        </pc:spChg>
        <pc:spChg chg="mod">
          <ac:chgData name="GUY Margaux" userId="e01a3446-2140-426a-aa3c-4bc15b164290" providerId="ADAL" clId="{7AFC4CB2-11F9-4322-A78D-542613F9A735}" dt="2024-07-16T15:44:00.978" v="833"/>
          <ac:spMkLst>
            <pc:docMk/>
            <pc:sldMk cId="2608804224" sldId="322"/>
            <ac:spMk id="5778" creationId="{E52B02B3-A8B9-4892-8E98-638017211CAF}"/>
          </ac:spMkLst>
        </pc:spChg>
        <pc:spChg chg="mod">
          <ac:chgData name="GUY Margaux" userId="e01a3446-2140-426a-aa3c-4bc15b164290" providerId="ADAL" clId="{7AFC4CB2-11F9-4322-A78D-542613F9A735}" dt="2024-07-16T15:44:00.978" v="833"/>
          <ac:spMkLst>
            <pc:docMk/>
            <pc:sldMk cId="2608804224" sldId="322"/>
            <ac:spMk id="5779" creationId="{14AD51AF-3A33-4308-8E23-1D5F91ECB2CD}"/>
          </ac:spMkLst>
        </pc:spChg>
        <pc:spChg chg="mod">
          <ac:chgData name="GUY Margaux" userId="e01a3446-2140-426a-aa3c-4bc15b164290" providerId="ADAL" clId="{7AFC4CB2-11F9-4322-A78D-542613F9A735}" dt="2024-07-16T15:44:00.978" v="833"/>
          <ac:spMkLst>
            <pc:docMk/>
            <pc:sldMk cId="2608804224" sldId="322"/>
            <ac:spMk id="5780" creationId="{B68CCE88-9014-4D1F-AF10-E7D01C59BB44}"/>
          </ac:spMkLst>
        </pc:spChg>
        <pc:spChg chg="mod">
          <ac:chgData name="GUY Margaux" userId="e01a3446-2140-426a-aa3c-4bc15b164290" providerId="ADAL" clId="{7AFC4CB2-11F9-4322-A78D-542613F9A735}" dt="2024-07-16T15:44:00.978" v="833"/>
          <ac:spMkLst>
            <pc:docMk/>
            <pc:sldMk cId="2608804224" sldId="322"/>
            <ac:spMk id="5781" creationId="{B6820AA0-45CB-46A3-8A34-47C9219F1534}"/>
          </ac:spMkLst>
        </pc:spChg>
        <pc:spChg chg="mod">
          <ac:chgData name="GUY Margaux" userId="e01a3446-2140-426a-aa3c-4bc15b164290" providerId="ADAL" clId="{7AFC4CB2-11F9-4322-A78D-542613F9A735}" dt="2024-07-16T15:44:00.978" v="833"/>
          <ac:spMkLst>
            <pc:docMk/>
            <pc:sldMk cId="2608804224" sldId="322"/>
            <ac:spMk id="5782" creationId="{F4B9BD04-7C2C-4D81-B6F7-2DC4ABB6C790}"/>
          </ac:spMkLst>
        </pc:spChg>
        <pc:spChg chg="mod">
          <ac:chgData name="GUY Margaux" userId="e01a3446-2140-426a-aa3c-4bc15b164290" providerId="ADAL" clId="{7AFC4CB2-11F9-4322-A78D-542613F9A735}" dt="2024-07-16T15:44:00.978" v="833"/>
          <ac:spMkLst>
            <pc:docMk/>
            <pc:sldMk cId="2608804224" sldId="322"/>
            <ac:spMk id="5784" creationId="{9EE8723A-2F73-451C-9276-9196D7FCC31D}"/>
          </ac:spMkLst>
        </pc:spChg>
        <pc:spChg chg="mod">
          <ac:chgData name="GUY Margaux" userId="e01a3446-2140-426a-aa3c-4bc15b164290" providerId="ADAL" clId="{7AFC4CB2-11F9-4322-A78D-542613F9A735}" dt="2024-07-16T15:44:00.978" v="833"/>
          <ac:spMkLst>
            <pc:docMk/>
            <pc:sldMk cId="2608804224" sldId="322"/>
            <ac:spMk id="5785" creationId="{AE9779BB-F1C8-4CB2-9DFA-345F70B9B713}"/>
          </ac:spMkLst>
        </pc:spChg>
        <pc:spChg chg="mod">
          <ac:chgData name="GUY Margaux" userId="e01a3446-2140-426a-aa3c-4bc15b164290" providerId="ADAL" clId="{7AFC4CB2-11F9-4322-A78D-542613F9A735}" dt="2024-07-16T15:44:00.978" v="833"/>
          <ac:spMkLst>
            <pc:docMk/>
            <pc:sldMk cId="2608804224" sldId="322"/>
            <ac:spMk id="5786" creationId="{54193A9D-C3E6-46F8-B3EA-619DAAF58655}"/>
          </ac:spMkLst>
        </pc:spChg>
        <pc:spChg chg="mod">
          <ac:chgData name="GUY Margaux" userId="e01a3446-2140-426a-aa3c-4bc15b164290" providerId="ADAL" clId="{7AFC4CB2-11F9-4322-A78D-542613F9A735}" dt="2024-07-16T15:44:00.978" v="833"/>
          <ac:spMkLst>
            <pc:docMk/>
            <pc:sldMk cId="2608804224" sldId="322"/>
            <ac:spMk id="5787" creationId="{25AB3F37-5CF0-4B8C-B6CC-7379B6604237}"/>
          </ac:spMkLst>
        </pc:spChg>
        <pc:spChg chg="mod">
          <ac:chgData name="GUY Margaux" userId="e01a3446-2140-426a-aa3c-4bc15b164290" providerId="ADAL" clId="{7AFC4CB2-11F9-4322-A78D-542613F9A735}" dt="2024-07-16T15:44:00.978" v="833"/>
          <ac:spMkLst>
            <pc:docMk/>
            <pc:sldMk cId="2608804224" sldId="322"/>
            <ac:spMk id="5789" creationId="{A1E488C7-88D2-4B65-8801-6ACCFF6EE634}"/>
          </ac:spMkLst>
        </pc:spChg>
        <pc:spChg chg="mod">
          <ac:chgData name="GUY Margaux" userId="e01a3446-2140-426a-aa3c-4bc15b164290" providerId="ADAL" clId="{7AFC4CB2-11F9-4322-A78D-542613F9A735}" dt="2024-07-16T15:44:00.978" v="833"/>
          <ac:spMkLst>
            <pc:docMk/>
            <pc:sldMk cId="2608804224" sldId="322"/>
            <ac:spMk id="5790" creationId="{E9C712CC-135A-44F0-B0F5-45A050A95312}"/>
          </ac:spMkLst>
        </pc:spChg>
        <pc:spChg chg="mod">
          <ac:chgData name="GUY Margaux" userId="e01a3446-2140-426a-aa3c-4bc15b164290" providerId="ADAL" clId="{7AFC4CB2-11F9-4322-A78D-542613F9A735}" dt="2024-07-16T15:44:00.978" v="833"/>
          <ac:spMkLst>
            <pc:docMk/>
            <pc:sldMk cId="2608804224" sldId="322"/>
            <ac:spMk id="5791" creationId="{6580B3AD-03BB-4888-A070-4EC162310B45}"/>
          </ac:spMkLst>
        </pc:spChg>
        <pc:spChg chg="mod">
          <ac:chgData name="GUY Margaux" userId="e01a3446-2140-426a-aa3c-4bc15b164290" providerId="ADAL" clId="{7AFC4CB2-11F9-4322-A78D-542613F9A735}" dt="2024-07-16T15:44:00.978" v="833"/>
          <ac:spMkLst>
            <pc:docMk/>
            <pc:sldMk cId="2608804224" sldId="322"/>
            <ac:spMk id="5792" creationId="{3080B1F8-8545-46D9-B092-BA9C4BC66931}"/>
          </ac:spMkLst>
        </pc:spChg>
        <pc:spChg chg="mod">
          <ac:chgData name="GUY Margaux" userId="e01a3446-2140-426a-aa3c-4bc15b164290" providerId="ADAL" clId="{7AFC4CB2-11F9-4322-A78D-542613F9A735}" dt="2024-07-16T15:44:00.978" v="833"/>
          <ac:spMkLst>
            <pc:docMk/>
            <pc:sldMk cId="2608804224" sldId="322"/>
            <ac:spMk id="5793" creationId="{114BD353-96EE-4BFF-B283-26EEDF059A0B}"/>
          </ac:spMkLst>
        </pc:spChg>
        <pc:spChg chg="mod">
          <ac:chgData name="GUY Margaux" userId="e01a3446-2140-426a-aa3c-4bc15b164290" providerId="ADAL" clId="{7AFC4CB2-11F9-4322-A78D-542613F9A735}" dt="2024-07-16T15:44:00.978" v="833"/>
          <ac:spMkLst>
            <pc:docMk/>
            <pc:sldMk cId="2608804224" sldId="322"/>
            <ac:spMk id="5794" creationId="{B91A475F-70B2-4F73-A64C-09A042C1582E}"/>
          </ac:spMkLst>
        </pc:spChg>
        <pc:spChg chg="mod">
          <ac:chgData name="GUY Margaux" userId="e01a3446-2140-426a-aa3c-4bc15b164290" providerId="ADAL" clId="{7AFC4CB2-11F9-4322-A78D-542613F9A735}" dt="2024-07-16T15:44:00.978" v="833"/>
          <ac:spMkLst>
            <pc:docMk/>
            <pc:sldMk cId="2608804224" sldId="322"/>
            <ac:spMk id="5795" creationId="{FC537B4B-7642-44CF-ACAD-1474A7B02D02}"/>
          </ac:spMkLst>
        </pc:spChg>
        <pc:spChg chg="mod">
          <ac:chgData name="GUY Margaux" userId="e01a3446-2140-426a-aa3c-4bc15b164290" providerId="ADAL" clId="{7AFC4CB2-11F9-4322-A78D-542613F9A735}" dt="2024-07-16T15:44:00.978" v="833"/>
          <ac:spMkLst>
            <pc:docMk/>
            <pc:sldMk cId="2608804224" sldId="322"/>
            <ac:spMk id="5797" creationId="{8A9B2DE1-943E-4300-AF69-F9FE362CD3E9}"/>
          </ac:spMkLst>
        </pc:spChg>
        <pc:spChg chg="mod">
          <ac:chgData name="GUY Margaux" userId="e01a3446-2140-426a-aa3c-4bc15b164290" providerId="ADAL" clId="{7AFC4CB2-11F9-4322-A78D-542613F9A735}" dt="2024-07-16T15:44:00.978" v="833"/>
          <ac:spMkLst>
            <pc:docMk/>
            <pc:sldMk cId="2608804224" sldId="322"/>
            <ac:spMk id="5798" creationId="{AC5FB314-8A9A-44BB-AF4D-938AE5A88D67}"/>
          </ac:spMkLst>
        </pc:spChg>
        <pc:spChg chg="mod">
          <ac:chgData name="GUY Margaux" userId="e01a3446-2140-426a-aa3c-4bc15b164290" providerId="ADAL" clId="{7AFC4CB2-11F9-4322-A78D-542613F9A735}" dt="2024-07-16T15:44:00.978" v="833"/>
          <ac:spMkLst>
            <pc:docMk/>
            <pc:sldMk cId="2608804224" sldId="322"/>
            <ac:spMk id="5799" creationId="{A0A24578-462F-492A-8553-EE93CAEDE147}"/>
          </ac:spMkLst>
        </pc:spChg>
        <pc:spChg chg="mod">
          <ac:chgData name="GUY Margaux" userId="e01a3446-2140-426a-aa3c-4bc15b164290" providerId="ADAL" clId="{7AFC4CB2-11F9-4322-A78D-542613F9A735}" dt="2024-07-16T15:44:00.978" v="833"/>
          <ac:spMkLst>
            <pc:docMk/>
            <pc:sldMk cId="2608804224" sldId="322"/>
            <ac:spMk id="5800" creationId="{3B022C45-5933-4D7D-AA57-EE18ACD16D4E}"/>
          </ac:spMkLst>
        </pc:spChg>
        <pc:spChg chg="mod">
          <ac:chgData name="GUY Margaux" userId="e01a3446-2140-426a-aa3c-4bc15b164290" providerId="ADAL" clId="{7AFC4CB2-11F9-4322-A78D-542613F9A735}" dt="2024-07-16T15:44:00.978" v="833"/>
          <ac:spMkLst>
            <pc:docMk/>
            <pc:sldMk cId="2608804224" sldId="322"/>
            <ac:spMk id="5801" creationId="{003C2976-EC72-4910-92AD-360F7FE23773}"/>
          </ac:spMkLst>
        </pc:spChg>
        <pc:spChg chg="mod">
          <ac:chgData name="GUY Margaux" userId="e01a3446-2140-426a-aa3c-4bc15b164290" providerId="ADAL" clId="{7AFC4CB2-11F9-4322-A78D-542613F9A735}" dt="2024-07-16T15:44:00.978" v="833"/>
          <ac:spMkLst>
            <pc:docMk/>
            <pc:sldMk cId="2608804224" sldId="322"/>
            <ac:spMk id="5802" creationId="{C1625EF6-6C0A-4914-9699-24FD18231245}"/>
          </ac:spMkLst>
        </pc:spChg>
        <pc:spChg chg="mod">
          <ac:chgData name="GUY Margaux" userId="e01a3446-2140-426a-aa3c-4bc15b164290" providerId="ADAL" clId="{7AFC4CB2-11F9-4322-A78D-542613F9A735}" dt="2024-07-16T15:44:00.978" v="833"/>
          <ac:spMkLst>
            <pc:docMk/>
            <pc:sldMk cId="2608804224" sldId="322"/>
            <ac:spMk id="5803" creationId="{4B15EEDB-A583-4BAD-8441-5943D3DF144F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07" creationId="{DFD0FE1D-6746-456A-A1E4-E0537490CC63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08" creationId="{FD9ED89D-4B1E-47E7-AB22-2A45F53414B5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09" creationId="{4D69B8ED-8EC6-4899-BBD2-97123C5BA4D5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10" creationId="{01212544-1931-4EDF-B92B-9F56F62F0615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11" creationId="{26A97732-E683-404F-B042-BB090EF801A3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12" creationId="{79BB0AC6-2051-4331-8F2B-A5A9D787D0F0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13" creationId="{F01B0E0B-6BF9-42C8-8A5C-CE0B4D22C839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14" creationId="{7AE2CE01-7483-421C-8279-77305BB6BA1E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15" creationId="{5CA4F71C-B51E-4E13-A4CD-F5B69B595C7A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16" creationId="{AE39B633-5A1A-495A-A028-85A3ECB9AF62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17" creationId="{FC583809-4E1D-47A9-9E3B-AA750415AC1E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18" creationId="{0D659276-82E7-47E7-912B-815E27543AA4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19" creationId="{DFB9785A-44E1-40F3-AB64-73D5D5BD0302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20" creationId="{476F6D47-0AA0-4365-9771-C3B15EAB0893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21" creationId="{B1DC1220-A9A3-4999-AC5C-BD84B94B6B9B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22" creationId="{7F336249-6626-451B-ADF1-5D14DEDF4919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23" creationId="{F1FBD581-3B50-48C3-A7BC-FA86961624DE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25" creationId="{808E4557-5707-4EA3-90E4-7F101BD4E8C7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26" creationId="{EAC25F28-E1E0-46C8-855B-4FD221848C7D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27" creationId="{74C319C8-18A0-4A1D-94CB-5AF7609F21B1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28" creationId="{E280ACDA-23B8-499A-BCE6-8530332127C0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29" creationId="{CE058EB1-D490-4B60-855E-F08BF1730240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30" creationId="{883982C0-359A-453E-9462-EC9A140BF6A7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32" creationId="{CA628AC3-AFDC-4331-BB48-30BC3FE2ED16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33" creationId="{EB0DEA6D-8BBF-4E20-97CF-D49B650F2A1A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34" creationId="{67DF6A12-EAB2-478D-9254-7A53E2A2C0D8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35" creationId="{5D418CBF-2FB6-43CB-9119-103D21C1B42A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37" creationId="{FD51CA5D-9BA8-4CBE-A7BF-9E7CABE2C141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38" creationId="{DA6F16BC-2107-4C84-BD32-9EC204A5122C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39" creationId="{EEAE2BF7-675E-49E9-B5E4-349BA48892F8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40" creationId="{8DAA0890-49C0-4429-8ADE-F0B8CB1398BD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41" creationId="{07748442-92FE-41A6-A28A-1AC185C50179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42" creationId="{CAA0C92C-12B2-4BD5-B1F4-55F06C7B068B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43" creationId="{697E682A-DEA6-41D1-B493-5F1A184BA541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45" creationId="{1D0779BA-9200-46E4-AE48-264A7BCDE8D8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46" creationId="{1E87203E-3100-4CD0-850A-FB786A0BCA7F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47" creationId="{B63342AC-D207-4928-83C2-3D041C5451B9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48" creationId="{64D8D33D-3210-46D5-97F5-97898D4329E3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49" creationId="{A02D707C-76DC-43E9-A483-3E814D575CB3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50" creationId="{2602A86B-DC02-42AA-B39C-030496991613}"/>
          </ac:spMkLst>
        </pc:spChg>
        <pc:spChg chg="mod">
          <ac:chgData name="GUY Margaux" userId="e01a3446-2140-426a-aa3c-4bc15b164290" providerId="ADAL" clId="{7AFC4CB2-11F9-4322-A78D-542613F9A735}" dt="2024-07-16T15:44:52.260" v="842"/>
          <ac:spMkLst>
            <pc:docMk/>
            <pc:sldMk cId="2608804224" sldId="322"/>
            <ac:spMk id="5851" creationId="{AE152304-89DC-4A96-85FB-909AFD5E0DD4}"/>
          </ac:spMkLst>
        </pc:spChg>
        <pc:spChg chg="mod">
          <ac:chgData name="GUY Margaux" userId="e01a3446-2140-426a-aa3c-4bc15b164290" providerId="ADAL" clId="{7AFC4CB2-11F9-4322-A78D-542613F9A735}" dt="2024-07-16T15:45:57.938" v="853"/>
          <ac:spMkLst>
            <pc:docMk/>
            <pc:sldMk cId="2608804224" sldId="322"/>
            <ac:spMk id="5854" creationId="{17A901A8-2CEB-4F80-B38C-607D12A79A43}"/>
          </ac:spMkLst>
        </pc:spChg>
        <pc:spChg chg="mod">
          <ac:chgData name="GUY Margaux" userId="e01a3446-2140-426a-aa3c-4bc15b164290" providerId="ADAL" clId="{7AFC4CB2-11F9-4322-A78D-542613F9A735}" dt="2024-07-16T15:45:57.938" v="853"/>
          <ac:spMkLst>
            <pc:docMk/>
            <pc:sldMk cId="2608804224" sldId="322"/>
            <ac:spMk id="5855" creationId="{FA2EAB03-B784-42F2-8C4F-530BD2ECB9D7}"/>
          </ac:spMkLst>
        </pc:spChg>
        <pc:spChg chg="mod">
          <ac:chgData name="GUY Margaux" userId="e01a3446-2140-426a-aa3c-4bc15b164290" providerId="ADAL" clId="{7AFC4CB2-11F9-4322-A78D-542613F9A735}" dt="2024-07-16T15:45:57.938" v="853"/>
          <ac:spMkLst>
            <pc:docMk/>
            <pc:sldMk cId="2608804224" sldId="322"/>
            <ac:spMk id="5856" creationId="{922D2373-96BC-4C93-9E36-B0919745C00A}"/>
          </ac:spMkLst>
        </pc:spChg>
        <pc:spChg chg="mod">
          <ac:chgData name="GUY Margaux" userId="e01a3446-2140-426a-aa3c-4bc15b164290" providerId="ADAL" clId="{7AFC4CB2-11F9-4322-A78D-542613F9A735}" dt="2024-07-16T15:45:57.938" v="853"/>
          <ac:spMkLst>
            <pc:docMk/>
            <pc:sldMk cId="2608804224" sldId="322"/>
            <ac:spMk id="5857" creationId="{01C8CB8B-B6AE-4223-863C-B754B80BB205}"/>
          </ac:spMkLst>
        </pc:spChg>
        <pc:spChg chg="mod">
          <ac:chgData name="GUY Margaux" userId="e01a3446-2140-426a-aa3c-4bc15b164290" providerId="ADAL" clId="{7AFC4CB2-11F9-4322-A78D-542613F9A735}" dt="2024-07-16T15:45:57.938" v="853"/>
          <ac:spMkLst>
            <pc:docMk/>
            <pc:sldMk cId="2608804224" sldId="322"/>
            <ac:spMk id="5858" creationId="{2AA746A0-F109-46AE-96C9-1B35FF1383D6}"/>
          </ac:spMkLst>
        </pc:spChg>
        <pc:spChg chg="mod">
          <ac:chgData name="GUY Margaux" userId="e01a3446-2140-426a-aa3c-4bc15b164290" providerId="ADAL" clId="{7AFC4CB2-11F9-4322-A78D-542613F9A735}" dt="2024-07-16T15:45:57.938" v="853"/>
          <ac:spMkLst>
            <pc:docMk/>
            <pc:sldMk cId="2608804224" sldId="322"/>
            <ac:spMk id="5859" creationId="{7D79388F-6F51-4F8F-B33C-DD8E890B0C11}"/>
          </ac:spMkLst>
        </pc:spChg>
        <pc:spChg chg="mod">
          <ac:chgData name="GUY Margaux" userId="e01a3446-2140-426a-aa3c-4bc15b164290" providerId="ADAL" clId="{7AFC4CB2-11F9-4322-A78D-542613F9A735}" dt="2024-07-16T15:45:57.938" v="853"/>
          <ac:spMkLst>
            <pc:docMk/>
            <pc:sldMk cId="2608804224" sldId="322"/>
            <ac:spMk id="5860" creationId="{8191CC6C-B814-4807-9934-DA3F7A93330A}"/>
          </ac:spMkLst>
        </pc:spChg>
        <pc:spChg chg="mod">
          <ac:chgData name="GUY Margaux" userId="e01a3446-2140-426a-aa3c-4bc15b164290" providerId="ADAL" clId="{7AFC4CB2-11F9-4322-A78D-542613F9A735}" dt="2024-07-16T15:46:58.835" v="869"/>
          <ac:spMkLst>
            <pc:docMk/>
            <pc:sldMk cId="2608804224" sldId="322"/>
            <ac:spMk id="5863" creationId="{0AC1C7C4-308A-4257-B343-B69B9BBF4E73}"/>
          </ac:spMkLst>
        </pc:spChg>
        <pc:spChg chg="mod">
          <ac:chgData name="GUY Margaux" userId="e01a3446-2140-426a-aa3c-4bc15b164290" providerId="ADAL" clId="{7AFC4CB2-11F9-4322-A78D-542613F9A735}" dt="2024-07-16T15:46:58.835" v="869"/>
          <ac:spMkLst>
            <pc:docMk/>
            <pc:sldMk cId="2608804224" sldId="322"/>
            <ac:spMk id="5864" creationId="{7459D57C-5216-40A0-A1C7-51112BD234A5}"/>
          </ac:spMkLst>
        </pc:spChg>
        <pc:spChg chg="mod">
          <ac:chgData name="GUY Margaux" userId="e01a3446-2140-426a-aa3c-4bc15b164290" providerId="ADAL" clId="{7AFC4CB2-11F9-4322-A78D-542613F9A735}" dt="2024-07-16T15:46:58.835" v="869"/>
          <ac:spMkLst>
            <pc:docMk/>
            <pc:sldMk cId="2608804224" sldId="322"/>
            <ac:spMk id="5865" creationId="{0F2AB9F9-84C5-4122-9EE5-A8FD1FBF0DAF}"/>
          </ac:spMkLst>
        </pc:spChg>
        <pc:spChg chg="mod">
          <ac:chgData name="GUY Margaux" userId="e01a3446-2140-426a-aa3c-4bc15b164290" providerId="ADAL" clId="{7AFC4CB2-11F9-4322-A78D-542613F9A735}" dt="2024-07-16T15:46:58.835" v="869"/>
          <ac:spMkLst>
            <pc:docMk/>
            <pc:sldMk cId="2608804224" sldId="322"/>
            <ac:spMk id="5866" creationId="{39ABE457-8BBB-4729-8467-24DD66E43F21}"/>
          </ac:spMkLst>
        </pc:spChg>
        <pc:spChg chg="mod">
          <ac:chgData name="GUY Margaux" userId="e01a3446-2140-426a-aa3c-4bc15b164290" providerId="ADAL" clId="{7AFC4CB2-11F9-4322-A78D-542613F9A735}" dt="2024-07-16T15:46:58.835" v="869"/>
          <ac:spMkLst>
            <pc:docMk/>
            <pc:sldMk cId="2608804224" sldId="322"/>
            <ac:spMk id="5867" creationId="{744147B6-4B8D-4351-A886-84AF634EE279}"/>
          </ac:spMkLst>
        </pc:spChg>
        <pc:spChg chg="mod">
          <ac:chgData name="GUY Margaux" userId="e01a3446-2140-426a-aa3c-4bc15b164290" providerId="ADAL" clId="{7AFC4CB2-11F9-4322-A78D-542613F9A735}" dt="2024-07-16T15:46:58.835" v="869"/>
          <ac:spMkLst>
            <pc:docMk/>
            <pc:sldMk cId="2608804224" sldId="322"/>
            <ac:spMk id="5868" creationId="{77A63CCD-B3FE-4D45-8104-2342D74D53C5}"/>
          </ac:spMkLst>
        </pc:spChg>
        <pc:spChg chg="mod">
          <ac:chgData name="GUY Margaux" userId="e01a3446-2140-426a-aa3c-4bc15b164290" providerId="ADAL" clId="{7AFC4CB2-11F9-4322-A78D-542613F9A735}" dt="2024-07-16T15:46:58.835" v="869"/>
          <ac:spMkLst>
            <pc:docMk/>
            <pc:sldMk cId="2608804224" sldId="322"/>
            <ac:spMk id="5869" creationId="{163E77BB-2438-4835-9D07-60605164A600}"/>
          </ac:spMkLst>
        </pc:spChg>
        <pc:spChg chg="mod">
          <ac:chgData name="GUY Margaux" userId="e01a3446-2140-426a-aa3c-4bc15b164290" providerId="ADAL" clId="{7AFC4CB2-11F9-4322-A78D-542613F9A735}" dt="2024-07-16T15:46:58.835" v="869"/>
          <ac:spMkLst>
            <pc:docMk/>
            <pc:sldMk cId="2608804224" sldId="322"/>
            <ac:spMk id="5871" creationId="{F56E9355-1F6D-443F-9015-D673EDC0C4A8}"/>
          </ac:spMkLst>
        </pc:spChg>
        <pc:spChg chg="mod">
          <ac:chgData name="GUY Margaux" userId="e01a3446-2140-426a-aa3c-4bc15b164290" providerId="ADAL" clId="{7AFC4CB2-11F9-4322-A78D-542613F9A735}" dt="2024-07-16T15:46:58.835" v="869"/>
          <ac:spMkLst>
            <pc:docMk/>
            <pc:sldMk cId="2608804224" sldId="322"/>
            <ac:spMk id="5872" creationId="{C16B72B4-BCCD-437D-A395-D8D62F9E3D57}"/>
          </ac:spMkLst>
        </pc:spChg>
        <pc:spChg chg="mod">
          <ac:chgData name="GUY Margaux" userId="e01a3446-2140-426a-aa3c-4bc15b164290" providerId="ADAL" clId="{7AFC4CB2-11F9-4322-A78D-542613F9A735}" dt="2024-07-16T15:46:58.835" v="869"/>
          <ac:spMkLst>
            <pc:docMk/>
            <pc:sldMk cId="2608804224" sldId="322"/>
            <ac:spMk id="5873" creationId="{86E0E1DF-5789-4574-A3FE-9C75B476595C}"/>
          </ac:spMkLst>
        </pc:spChg>
        <pc:spChg chg="mod">
          <ac:chgData name="GUY Margaux" userId="e01a3446-2140-426a-aa3c-4bc15b164290" providerId="ADAL" clId="{7AFC4CB2-11F9-4322-A78D-542613F9A735}" dt="2024-07-16T15:46:58.835" v="869"/>
          <ac:spMkLst>
            <pc:docMk/>
            <pc:sldMk cId="2608804224" sldId="322"/>
            <ac:spMk id="5874" creationId="{2399649F-68DA-472F-8996-850AB9AD267D}"/>
          </ac:spMkLst>
        </pc:spChg>
        <pc:spChg chg="mod">
          <ac:chgData name="GUY Margaux" userId="e01a3446-2140-426a-aa3c-4bc15b164290" providerId="ADAL" clId="{7AFC4CB2-11F9-4322-A78D-542613F9A735}" dt="2024-07-16T15:46:58.835" v="869"/>
          <ac:spMkLst>
            <pc:docMk/>
            <pc:sldMk cId="2608804224" sldId="322"/>
            <ac:spMk id="5875" creationId="{5B5E63FD-3424-41BB-8771-8701CFEA0D42}"/>
          </ac:spMkLst>
        </pc:spChg>
        <pc:spChg chg="mod">
          <ac:chgData name="GUY Margaux" userId="e01a3446-2140-426a-aa3c-4bc15b164290" providerId="ADAL" clId="{7AFC4CB2-11F9-4322-A78D-542613F9A735}" dt="2024-07-16T15:46:58.835" v="869"/>
          <ac:spMkLst>
            <pc:docMk/>
            <pc:sldMk cId="2608804224" sldId="322"/>
            <ac:spMk id="5876" creationId="{0E544CB7-D9C7-4351-AE94-CB90148C398B}"/>
          </ac:spMkLst>
        </pc:spChg>
        <pc:spChg chg="mod">
          <ac:chgData name="GUY Margaux" userId="e01a3446-2140-426a-aa3c-4bc15b164290" providerId="ADAL" clId="{7AFC4CB2-11F9-4322-A78D-542613F9A735}" dt="2024-07-16T15:46:58.835" v="869"/>
          <ac:spMkLst>
            <pc:docMk/>
            <pc:sldMk cId="2608804224" sldId="322"/>
            <ac:spMk id="5877" creationId="{078CE1A3-C864-4924-9611-7217DFCE82A5}"/>
          </ac:spMkLst>
        </pc:spChg>
        <pc:spChg chg="mod">
          <ac:chgData name="GUY Margaux" userId="e01a3446-2140-426a-aa3c-4bc15b164290" providerId="ADAL" clId="{7AFC4CB2-11F9-4322-A78D-542613F9A735}" dt="2024-07-16T15:47:19.843" v="872"/>
          <ac:spMkLst>
            <pc:docMk/>
            <pc:sldMk cId="2608804224" sldId="322"/>
            <ac:spMk id="5880" creationId="{10713138-3168-44A1-82FF-D989101F5E84}"/>
          </ac:spMkLst>
        </pc:spChg>
        <pc:spChg chg="mod">
          <ac:chgData name="GUY Margaux" userId="e01a3446-2140-426a-aa3c-4bc15b164290" providerId="ADAL" clId="{7AFC4CB2-11F9-4322-A78D-542613F9A735}" dt="2024-07-16T15:47:19.843" v="872"/>
          <ac:spMkLst>
            <pc:docMk/>
            <pc:sldMk cId="2608804224" sldId="322"/>
            <ac:spMk id="5881" creationId="{5FE0A67C-AA3C-4EED-B1F8-19BCF28C3840}"/>
          </ac:spMkLst>
        </pc:spChg>
        <pc:spChg chg="mod">
          <ac:chgData name="GUY Margaux" userId="e01a3446-2140-426a-aa3c-4bc15b164290" providerId="ADAL" clId="{7AFC4CB2-11F9-4322-A78D-542613F9A735}" dt="2024-07-16T15:47:19.843" v="872"/>
          <ac:spMkLst>
            <pc:docMk/>
            <pc:sldMk cId="2608804224" sldId="322"/>
            <ac:spMk id="5882" creationId="{7F3F82DD-0D4D-4954-8E1B-CF67535911BD}"/>
          </ac:spMkLst>
        </pc:spChg>
        <pc:spChg chg="mod">
          <ac:chgData name="GUY Margaux" userId="e01a3446-2140-426a-aa3c-4bc15b164290" providerId="ADAL" clId="{7AFC4CB2-11F9-4322-A78D-542613F9A735}" dt="2024-07-16T15:47:19.843" v="872"/>
          <ac:spMkLst>
            <pc:docMk/>
            <pc:sldMk cId="2608804224" sldId="322"/>
            <ac:spMk id="5883" creationId="{F1464D5F-439B-41B8-BA10-8700B935B506}"/>
          </ac:spMkLst>
        </pc:spChg>
        <pc:spChg chg="mod">
          <ac:chgData name="GUY Margaux" userId="e01a3446-2140-426a-aa3c-4bc15b164290" providerId="ADAL" clId="{7AFC4CB2-11F9-4322-A78D-542613F9A735}" dt="2024-07-16T15:47:19.843" v="872"/>
          <ac:spMkLst>
            <pc:docMk/>
            <pc:sldMk cId="2608804224" sldId="322"/>
            <ac:spMk id="5884" creationId="{53199F45-543F-4EFA-93D1-D1182660D080}"/>
          </ac:spMkLst>
        </pc:spChg>
        <pc:spChg chg="mod">
          <ac:chgData name="GUY Margaux" userId="e01a3446-2140-426a-aa3c-4bc15b164290" providerId="ADAL" clId="{7AFC4CB2-11F9-4322-A78D-542613F9A735}" dt="2024-07-16T15:47:19.843" v="872"/>
          <ac:spMkLst>
            <pc:docMk/>
            <pc:sldMk cId="2608804224" sldId="322"/>
            <ac:spMk id="5885" creationId="{762FAED9-C969-4873-83C3-16D9BC5D6CA8}"/>
          </ac:spMkLst>
        </pc:spChg>
        <pc:spChg chg="mod">
          <ac:chgData name="GUY Margaux" userId="e01a3446-2140-426a-aa3c-4bc15b164290" providerId="ADAL" clId="{7AFC4CB2-11F9-4322-A78D-542613F9A735}" dt="2024-07-16T15:47:19.843" v="872"/>
          <ac:spMkLst>
            <pc:docMk/>
            <pc:sldMk cId="2608804224" sldId="322"/>
            <ac:spMk id="5886" creationId="{1258EB13-61A9-4BFE-BF79-DD63405E5074}"/>
          </ac:spMkLst>
        </pc:spChg>
        <pc:spChg chg="mod">
          <ac:chgData name="GUY Margaux" userId="e01a3446-2140-426a-aa3c-4bc15b164290" providerId="ADAL" clId="{7AFC4CB2-11F9-4322-A78D-542613F9A735}" dt="2024-07-16T15:47:19.843" v="872"/>
          <ac:spMkLst>
            <pc:docMk/>
            <pc:sldMk cId="2608804224" sldId="322"/>
            <ac:spMk id="5888" creationId="{E4A72616-F442-4ECF-8376-0D6471FD5403}"/>
          </ac:spMkLst>
        </pc:spChg>
        <pc:spChg chg="mod">
          <ac:chgData name="GUY Margaux" userId="e01a3446-2140-426a-aa3c-4bc15b164290" providerId="ADAL" clId="{7AFC4CB2-11F9-4322-A78D-542613F9A735}" dt="2024-07-16T15:47:19.843" v="872"/>
          <ac:spMkLst>
            <pc:docMk/>
            <pc:sldMk cId="2608804224" sldId="322"/>
            <ac:spMk id="5889" creationId="{6F03CF48-D3C8-45E4-9217-EEA2A0FFA983}"/>
          </ac:spMkLst>
        </pc:spChg>
        <pc:spChg chg="mod">
          <ac:chgData name="GUY Margaux" userId="e01a3446-2140-426a-aa3c-4bc15b164290" providerId="ADAL" clId="{7AFC4CB2-11F9-4322-A78D-542613F9A735}" dt="2024-07-16T15:47:19.843" v="872"/>
          <ac:spMkLst>
            <pc:docMk/>
            <pc:sldMk cId="2608804224" sldId="322"/>
            <ac:spMk id="5890" creationId="{58EA0C1C-8A77-4B7B-9E87-508242C9393B}"/>
          </ac:spMkLst>
        </pc:spChg>
        <pc:spChg chg="mod">
          <ac:chgData name="GUY Margaux" userId="e01a3446-2140-426a-aa3c-4bc15b164290" providerId="ADAL" clId="{7AFC4CB2-11F9-4322-A78D-542613F9A735}" dt="2024-07-16T15:47:19.843" v="872"/>
          <ac:spMkLst>
            <pc:docMk/>
            <pc:sldMk cId="2608804224" sldId="322"/>
            <ac:spMk id="5891" creationId="{DE748CAC-AB61-4E67-833D-196445581BDB}"/>
          </ac:spMkLst>
        </pc:spChg>
        <pc:spChg chg="mod">
          <ac:chgData name="GUY Margaux" userId="e01a3446-2140-426a-aa3c-4bc15b164290" providerId="ADAL" clId="{7AFC4CB2-11F9-4322-A78D-542613F9A735}" dt="2024-07-16T15:47:19.843" v="872"/>
          <ac:spMkLst>
            <pc:docMk/>
            <pc:sldMk cId="2608804224" sldId="322"/>
            <ac:spMk id="5892" creationId="{BD0A49F9-F8B7-49E1-B08B-3C00F4C32567}"/>
          </ac:spMkLst>
        </pc:spChg>
        <pc:spChg chg="mod">
          <ac:chgData name="GUY Margaux" userId="e01a3446-2140-426a-aa3c-4bc15b164290" providerId="ADAL" clId="{7AFC4CB2-11F9-4322-A78D-542613F9A735}" dt="2024-07-16T15:47:19.843" v="872"/>
          <ac:spMkLst>
            <pc:docMk/>
            <pc:sldMk cId="2608804224" sldId="322"/>
            <ac:spMk id="5893" creationId="{B271CB83-E077-4FBE-82EB-BFA1B267FC65}"/>
          </ac:spMkLst>
        </pc:spChg>
        <pc:spChg chg="mod">
          <ac:chgData name="GUY Margaux" userId="e01a3446-2140-426a-aa3c-4bc15b164290" providerId="ADAL" clId="{7AFC4CB2-11F9-4322-A78D-542613F9A735}" dt="2024-07-16T15:47:19.843" v="872"/>
          <ac:spMkLst>
            <pc:docMk/>
            <pc:sldMk cId="2608804224" sldId="322"/>
            <ac:spMk id="5894" creationId="{14123922-00B3-40E2-AF3C-00F1D8399DB3}"/>
          </ac:spMkLst>
        </pc:spChg>
        <pc:spChg chg="mod">
          <ac:chgData name="GUY Margaux" userId="e01a3446-2140-426a-aa3c-4bc15b164290" providerId="ADAL" clId="{7AFC4CB2-11F9-4322-A78D-542613F9A735}" dt="2024-07-16T15:47:19.843" v="872"/>
          <ac:spMkLst>
            <pc:docMk/>
            <pc:sldMk cId="2608804224" sldId="322"/>
            <ac:spMk id="5896" creationId="{BA2E10BA-87F3-41B6-A3DB-AC72C9759332}"/>
          </ac:spMkLst>
        </pc:spChg>
        <pc:spChg chg="mod">
          <ac:chgData name="GUY Margaux" userId="e01a3446-2140-426a-aa3c-4bc15b164290" providerId="ADAL" clId="{7AFC4CB2-11F9-4322-A78D-542613F9A735}" dt="2024-07-16T15:47:19.843" v="872"/>
          <ac:spMkLst>
            <pc:docMk/>
            <pc:sldMk cId="2608804224" sldId="322"/>
            <ac:spMk id="5897" creationId="{E5F239D0-D521-4964-892A-CDFAC8158B2B}"/>
          </ac:spMkLst>
        </pc:spChg>
        <pc:spChg chg="mod">
          <ac:chgData name="GUY Margaux" userId="e01a3446-2140-426a-aa3c-4bc15b164290" providerId="ADAL" clId="{7AFC4CB2-11F9-4322-A78D-542613F9A735}" dt="2024-07-16T15:47:19.843" v="872"/>
          <ac:spMkLst>
            <pc:docMk/>
            <pc:sldMk cId="2608804224" sldId="322"/>
            <ac:spMk id="5898" creationId="{35143203-29D9-4BBA-9A67-A2BF185EF643}"/>
          </ac:spMkLst>
        </pc:spChg>
        <pc:spChg chg="mod">
          <ac:chgData name="GUY Margaux" userId="e01a3446-2140-426a-aa3c-4bc15b164290" providerId="ADAL" clId="{7AFC4CB2-11F9-4322-A78D-542613F9A735}" dt="2024-07-16T15:47:19.843" v="872"/>
          <ac:spMkLst>
            <pc:docMk/>
            <pc:sldMk cId="2608804224" sldId="322"/>
            <ac:spMk id="5899" creationId="{3F6BFCF2-94C9-4CA1-85F5-81FC54B886F5}"/>
          </ac:spMkLst>
        </pc:spChg>
        <pc:spChg chg="mod">
          <ac:chgData name="GUY Margaux" userId="e01a3446-2140-426a-aa3c-4bc15b164290" providerId="ADAL" clId="{7AFC4CB2-11F9-4322-A78D-542613F9A735}" dt="2024-07-16T15:47:19.843" v="872"/>
          <ac:spMkLst>
            <pc:docMk/>
            <pc:sldMk cId="2608804224" sldId="322"/>
            <ac:spMk id="5900" creationId="{8EBC5684-9E92-47A4-894C-A210DBC7AB5F}"/>
          </ac:spMkLst>
        </pc:spChg>
        <pc:spChg chg="mod">
          <ac:chgData name="GUY Margaux" userId="e01a3446-2140-426a-aa3c-4bc15b164290" providerId="ADAL" clId="{7AFC4CB2-11F9-4322-A78D-542613F9A735}" dt="2024-07-16T15:47:19.843" v="872"/>
          <ac:spMkLst>
            <pc:docMk/>
            <pc:sldMk cId="2608804224" sldId="322"/>
            <ac:spMk id="5901" creationId="{8F9721CF-C2AD-42C5-A5FE-4119CFBFF0E8}"/>
          </ac:spMkLst>
        </pc:spChg>
        <pc:spChg chg="mod">
          <ac:chgData name="GUY Margaux" userId="e01a3446-2140-426a-aa3c-4bc15b164290" providerId="ADAL" clId="{7AFC4CB2-11F9-4322-A78D-542613F9A735}" dt="2024-07-16T15:47:19.843" v="872"/>
          <ac:spMkLst>
            <pc:docMk/>
            <pc:sldMk cId="2608804224" sldId="322"/>
            <ac:spMk id="5902" creationId="{ED101222-4F96-43FB-A285-713C84127236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04" creationId="{020AE2CE-B9C1-4B60-960B-D83824830F08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05" creationId="{FA913524-977D-470D-924B-A0ADB9EE8706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06" creationId="{2BB8D02F-F395-4BC4-86FD-E825093BD9E6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07" creationId="{AF5E3A55-C792-4BE0-9877-5F8AA27F9D73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08" creationId="{12450F27-8B15-4733-918A-8C1654F7A3EC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09" creationId="{71B48319-A5F4-4057-BA6A-DA6F4D4461BC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11" creationId="{FB16E73C-78C5-4618-A16D-2F58713EE0B4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12" creationId="{DB693E4A-8C36-4AC8-BB89-844807ACA146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13" creationId="{D550FC23-5123-4C81-ACF3-C54F091F1B31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14" creationId="{1446CCFF-DA07-479B-9C14-09AE37D041B0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15" creationId="{AD7C727F-1161-470A-AD75-56C484DCF58E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16" creationId="{D072D908-718E-4452-889F-0B934D44BFD8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17" creationId="{92F266A1-711B-40D2-BE0B-2AE0866B5BDB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19" creationId="{62DD6680-9350-41CC-AE26-AC05315303B4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20" creationId="{AB4FDD90-0AAD-4134-9CB2-BBA96ED933E2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21" creationId="{603D5CD1-168E-407D-876E-5B34CC63BCA4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22" creationId="{921100B6-5719-4E32-8A5B-951010BF5B9F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23" creationId="{9A7BFAF8-B761-4036-AF01-EDC23656F328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24" creationId="{2548F2F6-40CA-40E3-8A49-1E8B4C06F1AA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25" creationId="{DA647C7A-6C1E-4AD6-8582-05CAE2EBCAEB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27" creationId="{7A4DA064-4332-4C69-ADBE-C51F28052EEA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28" creationId="{7FBA4049-7A91-4DF4-8DB5-4C127C53F1C8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29" creationId="{18F4B89F-F1C7-405B-A2B5-79D465CC4387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30" creationId="{40B9CD42-3296-46FC-8942-1D04B59174E4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31" creationId="{D1732584-20C9-418E-AE0E-A3190155740B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32" creationId="{88E95BA8-AA6C-457D-8691-6603CAA921CB}"/>
          </ac:spMkLst>
        </pc:spChg>
        <pc:spChg chg="mod">
          <ac:chgData name="GUY Margaux" userId="e01a3446-2140-426a-aa3c-4bc15b164290" providerId="ADAL" clId="{7AFC4CB2-11F9-4322-A78D-542613F9A735}" dt="2024-07-16T15:53:06.541" v="874"/>
          <ac:spMkLst>
            <pc:docMk/>
            <pc:sldMk cId="2608804224" sldId="322"/>
            <ac:spMk id="5933" creationId="{782FB4A5-F750-462D-B5D1-D550DC55BF26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36" creationId="{D3BA7BE3-D78C-4250-B772-0A7095ECD2B8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37" creationId="{12037ED8-0644-4DA5-AF91-7836CAAE37ED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38" creationId="{41F5674D-514F-47FE-B954-E4D2B2C2ABC5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39" creationId="{BCF8D50E-0FC5-4119-AD52-828EA02452F2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40" creationId="{AA6929B2-26D0-4BD8-8881-C23892C5BE77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41" creationId="{5DFD92AF-619C-45DB-8D83-05AC237C8517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43" creationId="{CDEC16BA-CDFD-4D0F-9A3C-41D25E23FA42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44" creationId="{ACCCD605-C5B6-4DD9-ADA7-98682342C927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45" creationId="{43A797DD-2599-4693-BBBE-FDF8BBBDA1DE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46" creationId="{EEEFB9B5-76EF-4CFB-B713-0F2BCC0BA29E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47" creationId="{D6CCA251-8F45-4707-BE32-3D37A288B416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48" creationId="{86D1694B-C1FC-47FC-9B75-62227CCDD513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49" creationId="{FFD74739-EAB8-4F59-82E2-1044EF33F278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51" creationId="{F5B6E617-05CD-480B-97FA-062B677F7FD6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52" creationId="{D616993C-1601-4439-8EF8-CC6573AE0D51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53" creationId="{D10379FA-139B-4C65-B5A9-F4CBF6F707C3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54" creationId="{45857440-26BE-4702-B2BD-313484713DF6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55" creationId="{CA8D9AC1-1E3B-4888-BC24-6CC376C48CED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56" creationId="{043F91D3-74EB-47EC-B6CA-F382A31BDF10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57" creationId="{06AAA6FD-224A-40C9-B9C4-9BD287F5BE15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59" creationId="{34ABA514-6910-4945-A4B5-034272DD9D54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60" creationId="{23E485DE-392B-4CA7-B5E0-85D48C0F148E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61" creationId="{2A0859D4-FF77-41E3-B4B3-F6C6867013FC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62" creationId="{2B15AEF5-DE90-4B6A-AECF-4F4D1BAC75B1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63" creationId="{A3AFFACC-E788-4C74-8B63-7A0FFA7206E0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64" creationId="{9B105781-3754-47AC-82EF-357E9E4B3D8D}"/>
          </ac:spMkLst>
        </pc:spChg>
        <pc:spChg chg="mod">
          <ac:chgData name="GUY Margaux" userId="e01a3446-2140-426a-aa3c-4bc15b164290" providerId="ADAL" clId="{7AFC4CB2-11F9-4322-A78D-542613F9A735}" dt="2024-07-16T15:54:07.092" v="883"/>
          <ac:spMkLst>
            <pc:docMk/>
            <pc:sldMk cId="2608804224" sldId="322"/>
            <ac:spMk id="5965" creationId="{64394B2E-9AE9-4D40-A63C-57997BEA9C29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69" creationId="{ECCECB73-4FD1-43B7-8552-D4A8BA8A4144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70" creationId="{D0A9F9F6-CB58-45EE-A617-72C5E2D07A35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71" creationId="{E1BFEBA7-E2AC-43FE-809D-5CEEB71B9302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72" creationId="{190E76A6-96D4-46FF-B6F3-FAF747C5C6AA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73" creationId="{B8847C97-05A5-444B-83BE-1FC3E0CFCFE9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74" creationId="{7E863DB0-9501-47A1-B877-9902F854D590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75" creationId="{D63C463B-FEC1-4567-8583-8387CD5131CE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76" creationId="{9267B0F7-D2F3-468D-B788-4B92A184ABED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77" creationId="{5F765BBB-A95A-4D9C-B876-A7FA102CFE32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78" creationId="{58A3A276-5531-4F1A-8EFA-6FC95D3F789F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79" creationId="{B6FB4CAE-E9BD-4255-85D3-2B96110D109D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80" creationId="{55733B91-EA7E-4120-8A02-8210F43619CA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81" creationId="{3E7C9891-C5F8-4926-8D38-315BB9E2CC7D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82" creationId="{2AE6D9C5-B6BB-4636-83B7-603BF2C11095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83" creationId="{F8EE8D4A-583B-41C2-A4C8-7ECCA917B4BF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85" creationId="{4FDF4B58-BACE-4E84-9914-F680BEDEB165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86" creationId="{9F3D0948-3E61-472E-8C74-85A480710997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87" creationId="{E6A248EF-D88A-4B4D-8CCE-089395BF6E95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88" creationId="{CBC2C2EB-D66A-4E4E-967B-3F67D270CE63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89" creationId="{06FAB4F0-0A2E-4659-A4BA-9CC5AF0910D5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90" creationId="{72147188-3BB0-4807-8A2C-B1440E63F945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92" creationId="{EE1F4DE6-E734-4B9A-9F33-0864BC097E09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93" creationId="{AD3CD07B-9D64-4C01-9B55-F70012D22094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94" creationId="{05093405-C9EC-4ED1-A51C-0AF949ECE777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95" creationId="{9DA6BF8C-164E-4291-B7E7-557BE7ABC256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96" creationId="{E824B347-D79A-447A-A1BD-5DCFCBA06B94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97" creationId="{E8F7DA72-79A8-4EDD-829B-C32EF1F34A13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5998" creationId="{99147A2F-D755-4865-8ADF-1B586CCD0897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6000" creationId="{90F66408-B8B0-4E2B-B496-D9623931998B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6001" creationId="{F5C2C493-AB8B-4EB4-9959-73C3DC8FF31A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6002" creationId="{8CD8B57C-11E7-4DD4-A1B4-75C82EC849E3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6003" creationId="{69FE7E99-C385-4B4D-B528-3D930C4D4A29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6004" creationId="{BFB1680C-A841-4558-8F17-1639AE94799F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6005" creationId="{C3A73828-A6F4-492B-AB51-BEBA3981849E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6006" creationId="{441AF59E-CBB3-4D71-BA07-9AE50D304589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6008" creationId="{89DAF28D-CDDB-4ABC-B70C-7809EB1E922D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6009" creationId="{37766758-0BD3-4FE7-B2CC-62AC097194FD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6010" creationId="{83995829-39FB-4180-9319-F1337154B1ED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6011" creationId="{3A4B1DAB-436E-4350-B3A9-0884EC0702D9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6012" creationId="{B1BA6E9A-9C93-48B4-BD76-835EF656D9C3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6013" creationId="{AD5D31E2-5DC8-4B10-BC20-B59066640844}"/>
          </ac:spMkLst>
        </pc:spChg>
        <pc:spChg chg="mod">
          <ac:chgData name="GUY Margaux" userId="e01a3446-2140-426a-aa3c-4bc15b164290" providerId="ADAL" clId="{7AFC4CB2-11F9-4322-A78D-542613F9A735}" dt="2024-07-16T15:54:48.412" v="894"/>
          <ac:spMkLst>
            <pc:docMk/>
            <pc:sldMk cId="2608804224" sldId="322"/>
            <ac:spMk id="6014" creationId="{5D8263B2-B812-4B79-847D-F32528E79FB0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16" creationId="{12FBA257-B94C-4868-9449-59DA3156F9D9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17" creationId="{714174B4-5A32-47DA-AFBE-95044FB3C5B4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18" creationId="{4E591DD0-73ED-4CB6-8753-59730F2D004D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19" creationId="{875584C4-5EEE-43EF-B5C6-718B66AB06F4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20" creationId="{73662C27-D1DB-4388-995A-5AD5F0A05DEF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21" creationId="{64604949-97A6-4EB7-8FD1-40A152E65D91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22" creationId="{775E5537-439D-4D7D-A1C5-6630253A6503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23" creationId="{3B6FE3E2-F7CE-4F91-86F9-DB9054DEA269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24" creationId="{FBAA9459-1681-4393-A6F3-60DDEEB0BC43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25" creationId="{8EB67C86-D3C2-48E1-99FB-1ADF676D6C8C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26" creationId="{33C44877-E4DC-4440-892B-0B017AD182B6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27" creationId="{BE6E1F29-58BB-468E-B496-409352454EE2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28" creationId="{3F5CA84D-DF38-4379-88C5-B25E697F23E1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29" creationId="{09FC21AB-21BA-4E19-83D9-BCE9942C6B88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30" creationId="{26C0B5B0-9E89-4B0E-89F3-CD7A52CC57CD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32" creationId="{C063213D-81E1-4A09-BB4F-17B86CDC96BB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33" creationId="{746623C9-A88C-4842-A5A8-B218540B7BED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34" creationId="{D4EC7279-844A-4914-A60A-D9BDCAB345F0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35" creationId="{91B2E169-96E6-40BE-B9D9-CEC79DA98149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36" creationId="{3A8F96AB-72EF-4BA1-9013-014293980B17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37" creationId="{0B7E67C8-3955-4F00-9EB8-D13E21F58366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39" creationId="{2EAB901D-3651-432C-81D7-0049637A9AB7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40" creationId="{2D925FBC-E228-4910-AA89-A5AC13BA74F5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41" creationId="{8002E0DB-3E76-4817-97B7-301DD7BA5F01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42" creationId="{6966D5BB-4259-4E5C-B8A1-E03BCB3F3522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43" creationId="{6D090CBB-6B5A-425D-98A7-3A290590F571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44" creationId="{9FA0365D-72B5-4F50-B641-99E9C5C20984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45" creationId="{514951B0-E16F-4B82-B2D2-A9E3CF522099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47" creationId="{C98A98B9-8E8F-4DF2-A597-C3997ED9260A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48" creationId="{3B347209-0B11-45C9-BA4E-7CB2CAD092B8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49" creationId="{A3348BEF-86D7-417B-B980-09BDD5CD463D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50" creationId="{93DF1E1D-FD47-481A-B703-6629C3A47551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51" creationId="{64C32A2F-60BB-44E3-AEE8-F0CD0D509329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52" creationId="{03725F1A-A5CD-452E-8906-8DC726C8D311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53" creationId="{D3621FED-48D8-4D10-B066-27CAE8A38DC6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55" creationId="{B3D04CBD-F891-4075-8354-E8B8F64EEEDD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56" creationId="{BDDA1BE2-CCFA-4C44-9E9A-378D473EBB59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57" creationId="{A71290F2-B10C-43DA-8C80-83B821448A02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58" creationId="{B180FBEC-DA0D-4364-B716-3B6FB33759CF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59" creationId="{18374AD8-2768-4630-B161-6492D2BEF236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60" creationId="{F86C281E-602B-4BA5-9F6F-F9F06509B4CE}"/>
          </ac:spMkLst>
        </pc:spChg>
        <pc:spChg chg="mod">
          <ac:chgData name="GUY Margaux" userId="e01a3446-2140-426a-aa3c-4bc15b164290" providerId="ADAL" clId="{7AFC4CB2-11F9-4322-A78D-542613F9A735}" dt="2024-07-16T15:54:56.868" v="898"/>
          <ac:spMkLst>
            <pc:docMk/>
            <pc:sldMk cId="2608804224" sldId="322"/>
            <ac:spMk id="6061" creationId="{619ED693-3F74-40F8-8803-6CD51A229BEB}"/>
          </ac:spMkLst>
        </pc:spChg>
        <pc:spChg chg="mod">
          <ac:chgData name="GUY Margaux" userId="e01a3446-2140-426a-aa3c-4bc15b164290" providerId="ADAL" clId="{7AFC4CB2-11F9-4322-A78D-542613F9A735}" dt="2024-07-16T15:56:21.227" v="921"/>
          <ac:spMkLst>
            <pc:docMk/>
            <pc:sldMk cId="2608804224" sldId="322"/>
            <ac:spMk id="6066" creationId="{9B3ECE89-87A6-4CDE-A366-01BBA4987972}"/>
          </ac:spMkLst>
        </pc:spChg>
        <pc:spChg chg="mod">
          <ac:chgData name="GUY Margaux" userId="e01a3446-2140-426a-aa3c-4bc15b164290" providerId="ADAL" clId="{7AFC4CB2-11F9-4322-A78D-542613F9A735}" dt="2024-07-16T15:56:21.227" v="921"/>
          <ac:spMkLst>
            <pc:docMk/>
            <pc:sldMk cId="2608804224" sldId="322"/>
            <ac:spMk id="6067" creationId="{1275CDE3-2334-44D4-9D38-78E50B93A5AD}"/>
          </ac:spMkLst>
        </pc:spChg>
        <pc:spChg chg="mod">
          <ac:chgData name="GUY Margaux" userId="e01a3446-2140-426a-aa3c-4bc15b164290" providerId="ADAL" clId="{7AFC4CB2-11F9-4322-A78D-542613F9A735}" dt="2024-07-16T15:56:21.227" v="921"/>
          <ac:spMkLst>
            <pc:docMk/>
            <pc:sldMk cId="2608804224" sldId="322"/>
            <ac:spMk id="6068" creationId="{0875C83C-06FC-48B0-B7B1-BB14E9C7B9F7}"/>
          </ac:spMkLst>
        </pc:spChg>
        <pc:spChg chg="mod">
          <ac:chgData name="GUY Margaux" userId="e01a3446-2140-426a-aa3c-4bc15b164290" providerId="ADAL" clId="{7AFC4CB2-11F9-4322-A78D-542613F9A735}" dt="2024-07-16T15:56:21.227" v="921"/>
          <ac:spMkLst>
            <pc:docMk/>
            <pc:sldMk cId="2608804224" sldId="322"/>
            <ac:spMk id="6069" creationId="{129C033B-391E-43B0-9F41-052C864950A3}"/>
          </ac:spMkLst>
        </pc:spChg>
        <pc:spChg chg="mod">
          <ac:chgData name="GUY Margaux" userId="e01a3446-2140-426a-aa3c-4bc15b164290" providerId="ADAL" clId="{7AFC4CB2-11F9-4322-A78D-542613F9A735}" dt="2024-07-16T15:56:21.227" v="921"/>
          <ac:spMkLst>
            <pc:docMk/>
            <pc:sldMk cId="2608804224" sldId="322"/>
            <ac:spMk id="6070" creationId="{F1C02AA1-22EE-4C45-9ADB-EFC098DAEBBE}"/>
          </ac:spMkLst>
        </pc:spChg>
        <pc:spChg chg="mod">
          <ac:chgData name="GUY Margaux" userId="e01a3446-2140-426a-aa3c-4bc15b164290" providerId="ADAL" clId="{7AFC4CB2-11F9-4322-A78D-542613F9A735}" dt="2024-07-16T15:56:21.227" v="921"/>
          <ac:spMkLst>
            <pc:docMk/>
            <pc:sldMk cId="2608804224" sldId="322"/>
            <ac:spMk id="6071" creationId="{23ECDFC2-7CCA-43D5-9585-0A4F52B9BFFD}"/>
          </ac:spMkLst>
        </pc:spChg>
        <pc:spChg chg="mod">
          <ac:chgData name="GUY Margaux" userId="e01a3446-2140-426a-aa3c-4bc15b164290" providerId="ADAL" clId="{7AFC4CB2-11F9-4322-A78D-542613F9A735}" dt="2024-07-16T15:56:21.227" v="921"/>
          <ac:spMkLst>
            <pc:docMk/>
            <pc:sldMk cId="2608804224" sldId="322"/>
            <ac:spMk id="6072" creationId="{F97F6E2F-653E-4038-9563-69E62DD40B6C}"/>
          </ac:spMkLst>
        </pc:spChg>
        <pc:spChg chg="mod">
          <ac:chgData name="GUY Margaux" userId="e01a3446-2140-426a-aa3c-4bc15b164290" providerId="ADAL" clId="{7AFC4CB2-11F9-4322-A78D-542613F9A735}" dt="2024-07-16T15:56:21.227" v="921"/>
          <ac:spMkLst>
            <pc:docMk/>
            <pc:sldMk cId="2608804224" sldId="322"/>
            <ac:spMk id="6074" creationId="{A39C2375-11A8-4264-96A9-96E779F5E9D1}"/>
          </ac:spMkLst>
        </pc:spChg>
        <pc:spChg chg="mod">
          <ac:chgData name="GUY Margaux" userId="e01a3446-2140-426a-aa3c-4bc15b164290" providerId="ADAL" clId="{7AFC4CB2-11F9-4322-A78D-542613F9A735}" dt="2024-07-16T15:56:21.227" v="921"/>
          <ac:spMkLst>
            <pc:docMk/>
            <pc:sldMk cId="2608804224" sldId="322"/>
            <ac:spMk id="6075" creationId="{818EA02D-E654-498B-B7EF-42700DD21872}"/>
          </ac:spMkLst>
        </pc:spChg>
        <pc:spChg chg="mod">
          <ac:chgData name="GUY Margaux" userId="e01a3446-2140-426a-aa3c-4bc15b164290" providerId="ADAL" clId="{7AFC4CB2-11F9-4322-A78D-542613F9A735}" dt="2024-07-16T15:56:21.227" v="921"/>
          <ac:spMkLst>
            <pc:docMk/>
            <pc:sldMk cId="2608804224" sldId="322"/>
            <ac:spMk id="6076" creationId="{E9557028-69ED-4305-92E4-C22114EAFD07}"/>
          </ac:spMkLst>
        </pc:spChg>
        <pc:spChg chg="mod">
          <ac:chgData name="GUY Margaux" userId="e01a3446-2140-426a-aa3c-4bc15b164290" providerId="ADAL" clId="{7AFC4CB2-11F9-4322-A78D-542613F9A735}" dt="2024-07-16T15:56:21.227" v="921"/>
          <ac:spMkLst>
            <pc:docMk/>
            <pc:sldMk cId="2608804224" sldId="322"/>
            <ac:spMk id="6077" creationId="{A4FE94E2-474B-4DA6-A90C-FBE19030A7CB}"/>
          </ac:spMkLst>
        </pc:spChg>
        <pc:spChg chg="mod">
          <ac:chgData name="GUY Margaux" userId="e01a3446-2140-426a-aa3c-4bc15b164290" providerId="ADAL" clId="{7AFC4CB2-11F9-4322-A78D-542613F9A735}" dt="2024-07-16T15:56:21.227" v="921"/>
          <ac:spMkLst>
            <pc:docMk/>
            <pc:sldMk cId="2608804224" sldId="322"/>
            <ac:spMk id="6078" creationId="{FCDD97D8-590D-4E48-8FDB-B93FFEBAB6F5}"/>
          </ac:spMkLst>
        </pc:spChg>
        <pc:spChg chg="mod">
          <ac:chgData name="GUY Margaux" userId="e01a3446-2140-426a-aa3c-4bc15b164290" providerId="ADAL" clId="{7AFC4CB2-11F9-4322-A78D-542613F9A735}" dt="2024-07-16T15:56:21.227" v="921"/>
          <ac:spMkLst>
            <pc:docMk/>
            <pc:sldMk cId="2608804224" sldId="322"/>
            <ac:spMk id="6079" creationId="{5274EA4C-B20C-492E-89C9-B50AE75B4503}"/>
          </ac:spMkLst>
        </pc:spChg>
        <pc:spChg chg="mod">
          <ac:chgData name="GUY Margaux" userId="e01a3446-2140-426a-aa3c-4bc15b164290" providerId="ADAL" clId="{7AFC4CB2-11F9-4322-A78D-542613F9A735}" dt="2024-07-16T15:56:21.227" v="921"/>
          <ac:spMkLst>
            <pc:docMk/>
            <pc:sldMk cId="2608804224" sldId="322"/>
            <ac:spMk id="6080" creationId="{BA7C7DCA-2E88-4642-A504-8B492432C40D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084" creationId="{F5852849-03A9-4261-B18D-599DE74B403D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085" creationId="{2C5C9162-5A7B-4545-92F6-1FB7F087A8BD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086" creationId="{99346668-93EA-4F09-BE2F-C67EDFF0207F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087" creationId="{979DF619-AE19-40EB-9E88-910EF92A0195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088" creationId="{9ED6E657-6675-4953-B9B9-FED542054824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089" creationId="{96103E5C-D719-4522-98F1-816F44AC1F9F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090" creationId="{0BEB05BD-8EAE-4212-960B-45B68E9008D5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091" creationId="{3BD30241-BE80-4D07-9563-9712DDEE0C10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092" creationId="{68131339-1200-4470-B7D8-02C695C26BAE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093" creationId="{76C24A8E-7289-44E8-8AC7-899A3746463C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094" creationId="{8D689D47-D60D-4329-85BB-E3635DFCE7A9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095" creationId="{C41D72E8-B7E5-4CA3-A933-65A9935F13C9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096" creationId="{D0762ECC-3634-48D8-9576-7FD54B647FA9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097" creationId="{39C943F1-FF1D-464B-9BC8-9C07DABCCDFA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098" creationId="{C0309EB1-83C5-4D34-B6C7-AA3598C0D6FD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099" creationId="{8C958471-6F2C-4620-AED4-EF58CF8CA58F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101" creationId="{CAC2DA93-DB1A-424D-BACD-638B1D5B474B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102" creationId="{36216BD4-F145-4447-B2EC-52C962DC2FB6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103" creationId="{38D881B0-073D-4DCB-A12A-CA67C83CA7DB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104" creationId="{83886878-AFCD-4F59-B297-16EC2AA0FBB7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105" creationId="{8AC7C7CE-D241-4787-B439-6DDCECD15C0E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106" creationId="{87AF755D-2E4D-4C4A-9273-227262DB0E12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107" creationId="{57107B7B-181B-481C-AAAC-F5D13C1C27BF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109" creationId="{53A7471D-D8C4-4F0D-BA93-5725E0751E42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110" creationId="{75E9DD81-AABC-4CAA-88F0-AD97BA62D031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111" creationId="{DFAD6411-99CE-4138-9B98-98D0C7DD56CF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112" creationId="{C4D80F68-064C-41D2-B6C0-D3DF5D6544B2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113" creationId="{8454D3CF-8E60-4E6F-A2D3-BFB894306566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114" creationId="{2F7FB979-7286-40B5-A45A-2D9BA59EC8BE}"/>
          </ac:spMkLst>
        </pc:spChg>
        <pc:spChg chg="mod">
          <ac:chgData name="GUY Margaux" userId="e01a3446-2140-426a-aa3c-4bc15b164290" providerId="ADAL" clId="{7AFC4CB2-11F9-4322-A78D-542613F9A735}" dt="2024-07-16T15:57:03.579" v="932"/>
          <ac:spMkLst>
            <pc:docMk/>
            <pc:sldMk cId="2608804224" sldId="322"/>
            <ac:spMk id="6115" creationId="{2CA45497-B266-4740-B426-1169EE8D2F4F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18" creationId="{99B60A94-1622-433D-9654-3B8963847884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19" creationId="{E468AE7E-D3BD-4342-818B-F77F4F8332E2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20" creationId="{7C3B5551-3CFA-4A95-88D8-9792D3FC997B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21" creationId="{C24848E2-5221-43F6-A183-D8C9AEF27B36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22" creationId="{55AED5C0-AEF7-4CB2-A0B8-3303B155126B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23" creationId="{38D0BB3A-5103-4C73-A311-13BB902D7196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24" creationId="{922E3EFA-8A34-4771-86F6-34A83AE82B8C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25" creationId="{91E81BDC-027A-46B2-8D11-E20E2E13A351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26" creationId="{974378D7-BD36-4537-BDB9-81C1547BE0A0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27" creationId="{AC3E409B-68C4-4960-8A55-F0DF4A86D908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28" creationId="{6EF9C239-651B-497E-BDE7-CC717D645564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29" creationId="{AF11248E-C796-40B0-9EE4-4746FCF7538E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30" creationId="{13400D56-E72A-43FA-AF31-41D7FFDB43C4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31" creationId="{67E80091-7A51-467A-B3E0-D6DDDCDD6EDE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32" creationId="{290B7A24-CC3D-4FC1-9EEC-E3772541FA24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33" creationId="{D5AF128F-D2F3-485D-A450-F6D27419A98C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34" creationId="{306AA04B-E82D-4D99-AC9F-67538179F477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35" creationId="{B8B44464-AB37-4486-ADD6-1E03ECCEDC5D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37" creationId="{E9A9234C-FCF3-4938-9850-393597B3F27E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38" creationId="{DD083F1B-2B5F-4460-8840-4A4EE396E43E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39" creationId="{0DFBAB86-BE01-4FA3-9926-EBA3C3C92A7D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40" creationId="{318C817A-9EAA-42C6-B322-7DD8C08707B5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41" creationId="{978B3863-EE3A-4400-B2A9-65141D90127D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42" creationId="{04DDB62B-46D8-4280-AD31-711AA00976A4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43" creationId="{6FA79779-F915-46A0-8DCF-B4A87486157C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44" creationId="{82E27410-C59F-4A45-9843-0DD32E0BAA60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45" creationId="{0D08D2AA-3148-4719-AC8D-FAC51A665E16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46" creationId="{43ED8794-111C-4286-9927-E512B4D86288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47" creationId="{623EE380-155D-462D-A441-893CDDE56687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48" creationId="{3891DC8B-6912-4C5E-BCB1-AD6A0EAEDA46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49" creationId="{91DC8C80-93D3-4A46-8BB5-B735783FA296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50" creationId="{43DD8121-D7CB-467D-BB36-1623A5C5E826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51" creationId="{FA37E22B-6DEA-4A63-B20E-3489D52D1F8A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52" creationId="{0CEDEEED-EE0F-4D02-A09F-5E6BB60373A9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54" creationId="{CEA7CC4D-EAF7-4110-B3BE-C93BC42C86E5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55" creationId="{93437CFB-30EF-4538-BDD1-7356995B95A7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56" creationId="{88BA35E3-D729-4DBB-B194-74FF9DD198E6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57" creationId="{733346B2-62EA-4C05-92BC-F1F6132E8050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58" creationId="{97615B5D-AE77-4786-A039-E30F1BF84BDD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59" creationId="{99457D98-DC80-415B-A270-77844A190EE7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60" creationId="{7F42D1A4-CED3-4A32-ACDE-E5DA87A042AD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62" creationId="{18E0EF5F-0228-4A17-AC4C-4FD6B4CD2A1F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63" creationId="{F14DB7D1-470D-4A3E-9ECA-CB9CD5E81519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64" creationId="{3EA79823-C35F-4945-9B49-1341D5A7AB72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65" creationId="{84F62DD9-61BB-4B6A-B5DF-484903186DE6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66" creationId="{AFA138C5-3F21-4720-9269-F096D048593F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67" creationId="{E0E90B28-D337-4C63-8B4D-3E96EF5F773B}"/>
          </ac:spMkLst>
        </pc:spChg>
        <pc:spChg chg="mod">
          <ac:chgData name="GUY Margaux" userId="e01a3446-2140-426a-aa3c-4bc15b164290" providerId="ADAL" clId="{7AFC4CB2-11F9-4322-A78D-542613F9A735}" dt="2024-07-16T15:57:27.628" v="939"/>
          <ac:spMkLst>
            <pc:docMk/>
            <pc:sldMk cId="2608804224" sldId="322"/>
            <ac:spMk id="6168" creationId="{0A035904-4AE4-4E63-B6FA-9D370F2B8471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71" creationId="{927F73D8-2C11-4A04-9518-4F7850EFB8FB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72" creationId="{63669D9A-6C72-4D4E-A338-2F83A11B283A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73" creationId="{266DAD89-2E2A-4FF3-B1B5-4EF803CD108F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74" creationId="{B9C1F11F-2074-46DD-88E1-BDC8BDBC9D37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76" creationId="{4592E5EC-234B-49F6-9495-F7D23865EB16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77" creationId="{58B42D0C-7501-4AF3-946B-35101F2B07C7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78" creationId="{DF2A0BB9-D463-49F3-9503-7CB51EB91994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79" creationId="{486809BC-378F-4EE7-85A7-50D0898BE464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80" creationId="{E59242A6-9EC3-4572-81D6-93861B4B9EA9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81" creationId="{EFBAB049-AACF-4CE0-B973-9E1F996BC803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82" creationId="{895998D1-04D2-47C9-898D-802CBAFFC0DC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83" creationId="{D7381ADA-BD65-4011-A941-69936E3C25C9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84" creationId="{ACAABE55-5EA5-46FB-9025-11DC39E7B5DC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85" creationId="{98C84908-F2FB-4A23-84FA-5A20F6807336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86" creationId="{565AE7B3-53E2-4F30-BCDA-4FAEE1DC5276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87" creationId="{4ED021EA-6519-4060-849D-C274A7EB0DA7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88" creationId="{93967452-33FC-4826-87C3-5CB0C389926C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89" creationId="{85665F10-0E91-4255-AB1E-721898C53C79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90" creationId="{1AC2BCD6-57F8-4A02-BA6A-09295136EDE6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91" creationId="{C77A6478-30EE-4CB7-9C21-D727D95452EC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92" creationId="{9ABF9DE8-ABE9-44A2-B3F7-5027EEBDFE63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93" creationId="{4C7F6EE3-9CE0-47FD-B704-C23409BFACA7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95" creationId="{E86E3125-A761-4780-B0F5-BFD6E2AA38C5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96" creationId="{4AF83166-2CC8-4D8B-ADEC-30C6A2660317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97" creationId="{3F2E0E51-2E43-4DC6-817C-D6B0C49B16AA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98" creationId="{47303934-A377-4579-9E70-65F3871FE4D3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199" creationId="{C19DB4DC-8266-4140-9270-AD1158A97A8B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200" creationId="{8D50C71E-5DD9-4745-B9D8-AA002F38DB3A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201" creationId="{B6A56F8B-691B-484B-9D74-16D7C91551CF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202" creationId="{859462C5-38C1-4142-8D71-E02B6484B4FC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203" creationId="{3F45386A-F6DC-4315-A63A-E68BAFAFA806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204" creationId="{5F789C67-8CB0-445F-B595-6A3FEA9EA5F8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205" creationId="{809E8CE9-D35F-48A3-9208-95D4C62342E0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206" creationId="{F9037A1A-309E-4A6F-90BB-93706305E8EE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207" creationId="{7C298873-095B-4E55-902B-FCF259E068D0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208" creationId="{EBB10911-97D6-4CF4-BADA-63C2B907C3E7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209" creationId="{EE8ECD60-3023-4E14-BE9B-CC3484357847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210" creationId="{10DF96A1-FE6A-4D93-8FC5-732DC34708FB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212" creationId="{609AEBB9-7FBE-4F18-96D6-09DABA8D35FE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213" creationId="{4D537F02-AA93-4CDC-9045-DD6D13BCC6BE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214" creationId="{18558969-41A8-40D0-A3E9-27C1941F5BAE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215" creationId="{345F9151-FA26-4DED-A89C-683D8A400386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216" creationId="{FEB8EA7D-366C-4C82-B2E0-726426C53861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217" creationId="{A307C8F3-D14A-46BD-BCB6-DAD87519C0BD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218" creationId="{3F69F7B2-8678-46D4-A76D-28F11EBDB4CE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220" creationId="{97F0D914-ED91-457F-8CFC-87A93E81BF45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221" creationId="{60CEB128-ADC8-41D5-B7D7-56C7D32CCA32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222" creationId="{348EEF0A-031B-4458-90D0-26381F098E22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223" creationId="{D0B5F7F1-AD9C-4C66-AF8C-A5A4563AA022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224" creationId="{0FCB178E-E532-441D-97FA-3D742ED6E247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225" creationId="{76CAEA24-B8BF-4128-AE3F-F697264EDA70}"/>
          </ac:spMkLst>
        </pc:spChg>
        <pc:spChg chg="mod">
          <ac:chgData name="GUY Margaux" userId="e01a3446-2140-426a-aa3c-4bc15b164290" providerId="ADAL" clId="{7AFC4CB2-11F9-4322-A78D-542613F9A735}" dt="2024-07-16T15:57:48.844" v="944"/>
          <ac:spMkLst>
            <pc:docMk/>
            <pc:sldMk cId="2608804224" sldId="322"/>
            <ac:spMk id="6226" creationId="{9F4298E2-6C5A-4754-B299-15C4130AAFE7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28" creationId="{90A808D7-AF4F-40FB-A7AD-17683BB2C176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29" creationId="{1325AC27-C6E8-479D-9AB7-74789F3AD1F1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30" creationId="{8CF9C609-F78D-40B6-8952-7D6A8BD1A002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31" creationId="{B80281BA-682B-4E30-A76B-D0E9F08AB90F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33" creationId="{49630AA6-C766-4AFA-BAE3-DC336A9C4BFB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34" creationId="{09650066-7855-4330-803B-5D455B461202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35" creationId="{302DD03B-F46F-40C8-B2A6-8D239A06AC5D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36" creationId="{2CD3B5BB-AF15-4B36-9BB4-479D4DFE4879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38" creationId="{9EC183C6-1A93-468A-B94A-6DD0BD319DAB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39" creationId="{8DC93AF2-1C56-4ACD-92A7-217192197514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40" creationId="{B817FA92-41E1-4DCB-AB0C-5126E67D91DF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41" creationId="{EE9B6401-F555-4954-90D3-80A76D1C04FC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42" creationId="{E07EAD4B-0F42-4FA5-914F-DFCA56368F90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43" creationId="{34ED1103-02BD-42A8-8379-81E7F5F1F559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44" creationId="{F2939B31-731C-427B-8BE9-FEB4449253A8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45" creationId="{2AC6BCE8-6876-4A99-954B-D0962406D8CB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46" creationId="{294AD6FD-46EF-45D0-8337-D4CC5A7DE06D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47" creationId="{218146AD-ADB8-45F1-9EEE-698C21D08B38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48" creationId="{F298D858-ED4D-498E-8316-4B64DEB363A1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49" creationId="{09CAFC93-6444-478E-9330-D97B73723082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50" creationId="{DB422D64-EE9B-4280-A94E-EB22550CB2F9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51" creationId="{8CDA08F8-22B6-4A93-BEDA-5B118AAD8FBD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52" creationId="{15DBB05C-3DCD-4B52-AFDE-CC0B98535C3B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53" creationId="{414337BD-21C7-43F8-92E4-62C7ACA90622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54" creationId="{1890FA0D-3C31-4C28-BBD9-5075E32E53C4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55" creationId="{8114B09C-1DD2-4908-A580-5F3A83891347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57" creationId="{D40074F1-9D06-48FD-BE7E-AB1E66D29FC3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58" creationId="{6C2B875E-3549-4FE6-8262-872FA780C7C2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59" creationId="{BFCD86DC-2676-4762-B2DF-D6C2FC8D3E45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60" creationId="{90D09B88-F76B-4A59-8E5B-92DE3379AEA7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61" creationId="{FC545A76-474F-49F9-9608-AC8EEBA35962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62" creationId="{585EFFBF-6A95-4FEA-B62D-EF3084E739D6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63" creationId="{7BD9AE33-9020-447F-8288-BE00D429D67D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64" creationId="{1621A14D-3957-49C4-97D6-DB813CAC429B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65" creationId="{0A9F9901-74FA-4336-92F5-D63F008051DB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66" creationId="{B78AE9A3-20A7-4EAA-80B3-E6776A269B4A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67" creationId="{7F730E65-431A-4CF0-A438-EFE65FD780BC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68" creationId="{C15B02D2-132A-4E12-A950-DD4751DBFFC5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69" creationId="{AA005BF5-6B4E-4496-A6BA-1D88B294174E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70" creationId="{85EAE2C9-543B-4190-AA27-FA44A601D875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71" creationId="{3CB79162-63B6-4468-9B73-7B2ECD694A3E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72" creationId="{B28A8FE5-DD90-4A62-9A35-55E23A9C476C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74" creationId="{07B67FC2-74E4-4294-84DA-372A1F88ADD2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75" creationId="{3231A9FD-5A65-4C76-A86D-C3C3087B6007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76" creationId="{637A82EE-7CC6-42D8-9B37-89B81D245396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77" creationId="{387F8EA5-6464-4F24-847D-29CC0D71E1F5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78" creationId="{E50E0E51-143B-43B1-8D6F-AC1BE332E79C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79" creationId="{E6B75D69-3AB1-4E01-8F4E-E37222F348E7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80" creationId="{A8EBB348-C36E-4979-A702-68781830F7E6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82" creationId="{8FF7B2DF-F7A7-4C0A-9BE9-0BFA962925CD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83" creationId="{9EF712DF-074D-4272-A299-1659A9EDAF35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84" creationId="{68F10F2D-7237-437C-9A00-DED91421D95C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85" creationId="{0DBE8929-9FBB-45B2-AF6B-6F82B963D4FF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86" creationId="{ABB89128-02F7-44B3-A89A-6DD922F6BA5D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87" creationId="{F7307345-10BB-435E-89E8-AD6CBCFBDF9E}"/>
          </ac:spMkLst>
        </pc:spChg>
        <pc:spChg chg="mod">
          <ac:chgData name="GUY Margaux" userId="e01a3446-2140-426a-aa3c-4bc15b164290" providerId="ADAL" clId="{7AFC4CB2-11F9-4322-A78D-542613F9A735}" dt="2024-07-16T15:57:53.061" v="946"/>
          <ac:spMkLst>
            <pc:docMk/>
            <pc:sldMk cId="2608804224" sldId="322"/>
            <ac:spMk id="6288" creationId="{BB654035-C288-48DB-A2DD-C7CA71DF1DEE}"/>
          </ac:spMkLst>
        </pc:spChg>
        <pc:spChg chg="add mod">
          <ac:chgData name="GUY Margaux" userId="e01a3446-2140-426a-aa3c-4bc15b164290" providerId="ADAL" clId="{7AFC4CB2-11F9-4322-A78D-542613F9A735}" dt="2024-07-16T16:14:02.180" v="1320" actId="1582"/>
          <ac:spMkLst>
            <pc:docMk/>
            <pc:sldMk cId="2608804224" sldId="322"/>
            <ac:spMk id="6293" creationId="{D61071FB-E97C-4945-AF7C-A6D59984DEE0}"/>
          </ac:spMkLst>
        </pc:spChg>
        <pc:spChg chg="add del mod">
          <ac:chgData name="GUY Margaux" userId="e01a3446-2140-426a-aa3c-4bc15b164290" providerId="ADAL" clId="{7AFC4CB2-11F9-4322-A78D-542613F9A735}" dt="2024-07-16T16:29:34.219" v="1636" actId="21"/>
          <ac:spMkLst>
            <pc:docMk/>
            <pc:sldMk cId="2608804224" sldId="322"/>
            <ac:spMk id="6303" creationId="{98EDF70E-2ABF-4EB2-93AB-3B4ACB4854F8}"/>
          </ac:spMkLst>
        </pc:spChg>
        <pc:spChg chg="add mod ord">
          <ac:chgData name="GUY Margaux" userId="e01a3446-2140-426a-aa3c-4bc15b164290" providerId="ADAL" clId="{7AFC4CB2-11F9-4322-A78D-542613F9A735}" dt="2024-07-16T16:30:30.729" v="1645" actId="164"/>
          <ac:spMkLst>
            <pc:docMk/>
            <pc:sldMk cId="2608804224" sldId="322"/>
            <ac:spMk id="6304" creationId="{3685B245-65AC-4248-85FA-1C606BC7CF19}"/>
          </ac:spMkLst>
        </pc:spChg>
        <pc:spChg chg="add mod">
          <ac:chgData name="GUY Margaux" userId="e01a3446-2140-426a-aa3c-4bc15b164290" providerId="ADAL" clId="{7AFC4CB2-11F9-4322-A78D-542613F9A735}" dt="2024-07-16T16:30:30.729" v="1645" actId="164"/>
          <ac:spMkLst>
            <pc:docMk/>
            <pc:sldMk cId="2608804224" sldId="322"/>
            <ac:spMk id="6305" creationId="{C521D648-28FB-46A1-8695-F5F9E0798BB7}"/>
          </ac:spMkLst>
        </pc:spChg>
        <pc:spChg chg="add mod">
          <ac:chgData name="GUY Margaux" userId="e01a3446-2140-426a-aa3c-4bc15b164290" providerId="ADAL" clId="{7AFC4CB2-11F9-4322-A78D-542613F9A735}" dt="2024-07-16T16:30:30.729" v="1645" actId="164"/>
          <ac:spMkLst>
            <pc:docMk/>
            <pc:sldMk cId="2608804224" sldId="322"/>
            <ac:spMk id="6306" creationId="{A1DCFD92-E292-4192-B90A-E8DFAC1012D3}"/>
          </ac:spMkLst>
        </pc:spChg>
        <pc:spChg chg="add mod">
          <ac:chgData name="GUY Margaux" userId="e01a3446-2140-426a-aa3c-4bc15b164290" providerId="ADAL" clId="{7AFC4CB2-11F9-4322-A78D-542613F9A735}" dt="2024-07-16T16:30:30.729" v="1645" actId="164"/>
          <ac:spMkLst>
            <pc:docMk/>
            <pc:sldMk cId="2608804224" sldId="322"/>
            <ac:spMk id="6307" creationId="{963955F5-D7A2-4EC6-9FED-B3E46DBE3F66}"/>
          </ac:spMkLst>
        </pc:spChg>
        <pc:spChg chg="add mod">
          <ac:chgData name="GUY Margaux" userId="e01a3446-2140-426a-aa3c-4bc15b164290" providerId="ADAL" clId="{7AFC4CB2-11F9-4322-A78D-542613F9A735}" dt="2024-07-16T16:30:30.729" v="1645" actId="164"/>
          <ac:spMkLst>
            <pc:docMk/>
            <pc:sldMk cId="2608804224" sldId="322"/>
            <ac:spMk id="6308" creationId="{3CE253EC-92AA-4A88-B973-ADB81F4FA067}"/>
          </ac:spMkLst>
        </pc:spChg>
        <pc:spChg chg="add mod ord">
          <ac:chgData name="GUY Margaux" userId="e01a3446-2140-426a-aa3c-4bc15b164290" providerId="ADAL" clId="{7AFC4CB2-11F9-4322-A78D-542613F9A735}" dt="2024-07-16T16:30:30.729" v="1645" actId="164"/>
          <ac:spMkLst>
            <pc:docMk/>
            <pc:sldMk cId="2608804224" sldId="322"/>
            <ac:spMk id="6309" creationId="{60DF717D-9A02-411A-A88A-985F231942D7}"/>
          </ac:spMkLst>
        </pc:spChg>
        <pc:grpChg chg="add del mod">
          <ac:chgData name="GUY Margaux" userId="e01a3446-2140-426a-aa3c-4bc15b164290" providerId="ADAL" clId="{7AFC4CB2-11F9-4322-A78D-542613F9A735}" dt="2024-07-16T14:54:48.787" v="570" actId="165"/>
          <ac:grpSpMkLst>
            <pc:docMk/>
            <pc:sldMk cId="2608804224" sldId="322"/>
            <ac:grpSpMk id="3" creationId="{C3A3FE85-73E8-4651-8C99-FF7DE7AC0815}"/>
          </ac:grpSpMkLst>
        </pc:grpChg>
        <pc:grpChg chg="add del mod">
          <ac:chgData name="GUY Margaux" userId="e01a3446-2140-426a-aa3c-4bc15b164290" providerId="ADAL" clId="{7AFC4CB2-11F9-4322-A78D-542613F9A735}" dt="2024-07-16T14:54:37.817" v="567" actId="21"/>
          <ac:grpSpMkLst>
            <pc:docMk/>
            <pc:sldMk cId="2608804224" sldId="322"/>
            <ac:grpSpMk id="4" creationId="{C961D614-0390-4387-91E1-D0B600F1D000}"/>
          </ac:grpSpMkLst>
        </pc:grpChg>
        <pc:grpChg chg="add del mod">
          <ac:chgData name="GUY Margaux" userId="e01a3446-2140-426a-aa3c-4bc15b164290" providerId="ADAL" clId="{7AFC4CB2-11F9-4322-A78D-542613F9A735}" dt="2024-07-16T14:45:49.199" v="564" actId="478"/>
          <ac:grpSpMkLst>
            <pc:docMk/>
            <pc:sldMk cId="2608804224" sldId="322"/>
            <ac:grpSpMk id="6" creationId="{5A4DF414-C86B-476A-9C4C-8DF6EA194E8D}"/>
          </ac:grpSpMkLst>
        </pc:grpChg>
        <pc:grpChg chg="add del mod">
          <ac:chgData name="GUY Margaux" userId="e01a3446-2140-426a-aa3c-4bc15b164290" providerId="ADAL" clId="{7AFC4CB2-11F9-4322-A78D-542613F9A735}" dt="2024-07-16T13:36:24.570" v="3"/>
          <ac:grpSpMkLst>
            <pc:docMk/>
            <pc:sldMk cId="2608804224" sldId="322"/>
            <ac:grpSpMk id="11" creationId="{7FA79491-78B8-467C-81B9-A24C855BBAB5}"/>
          </ac:grpSpMkLst>
        </pc:grpChg>
        <pc:grpChg chg="add del mod">
          <ac:chgData name="GUY Margaux" userId="e01a3446-2140-426a-aa3c-4bc15b164290" providerId="ADAL" clId="{7AFC4CB2-11F9-4322-A78D-542613F9A735}" dt="2024-07-16T13:37:44.770" v="16" actId="478"/>
          <ac:grpSpMkLst>
            <pc:docMk/>
            <pc:sldMk cId="2608804224" sldId="322"/>
            <ac:grpSpMk id="548" creationId="{F0C51BEF-3CF5-4DDD-B9C0-6F6D616757C0}"/>
          </ac:grpSpMkLst>
        </pc:grpChg>
        <pc:grpChg chg="add del mod">
          <ac:chgData name="GUY Margaux" userId="e01a3446-2140-426a-aa3c-4bc15b164290" providerId="ADAL" clId="{7AFC4CB2-11F9-4322-A78D-542613F9A735}" dt="2024-07-16T13:39:19.109" v="19" actId="478"/>
          <ac:grpSpMkLst>
            <pc:docMk/>
            <pc:sldMk cId="2608804224" sldId="322"/>
            <ac:grpSpMk id="1083" creationId="{0B3E69CB-C5A5-4A97-B8F5-A631A0333BBE}"/>
          </ac:grpSpMkLst>
        </pc:grpChg>
        <pc:grpChg chg="add del mod">
          <ac:chgData name="GUY Margaux" userId="e01a3446-2140-426a-aa3c-4bc15b164290" providerId="ADAL" clId="{7AFC4CB2-11F9-4322-A78D-542613F9A735}" dt="2024-07-16T13:39:52.514" v="23"/>
          <ac:grpSpMkLst>
            <pc:docMk/>
            <pc:sldMk cId="2608804224" sldId="322"/>
            <ac:grpSpMk id="1611" creationId="{8FFD1BB2-8FEB-4958-966E-EBA50F97F0FE}"/>
          </ac:grpSpMkLst>
        </pc:grpChg>
        <pc:grpChg chg="add del mod">
          <ac:chgData name="GUY Margaux" userId="e01a3446-2140-426a-aa3c-4bc15b164290" providerId="ADAL" clId="{7AFC4CB2-11F9-4322-A78D-542613F9A735}" dt="2024-07-16T13:40:40.396" v="28" actId="478"/>
          <ac:grpSpMkLst>
            <pc:docMk/>
            <pc:sldMk cId="2608804224" sldId="322"/>
            <ac:grpSpMk id="2139" creationId="{F28F0CFB-B9AB-42DC-92D0-D062EBEEBF1F}"/>
          </ac:grpSpMkLst>
        </pc:grpChg>
        <pc:grpChg chg="add del mod">
          <ac:chgData name="GUY Margaux" userId="e01a3446-2140-426a-aa3c-4bc15b164290" providerId="ADAL" clId="{7AFC4CB2-11F9-4322-A78D-542613F9A735}" dt="2024-07-16T13:41:27.568" v="31" actId="478"/>
          <ac:grpSpMkLst>
            <pc:docMk/>
            <pc:sldMk cId="2608804224" sldId="322"/>
            <ac:grpSpMk id="2667" creationId="{E99146F8-B130-4655-A7F8-0270456F32F0}"/>
          </ac:grpSpMkLst>
        </pc:grpChg>
        <pc:grpChg chg="add del mod">
          <ac:chgData name="GUY Margaux" userId="e01a3446-2140-426a-aa3c-4bc15b164290" providerId="ADAL" clId="{7AFC4CB2-11F9-4322-A78D-542613F9A735}" dt="2024-07-16T13:44:43.381" v="35" actId="478"/>
          <ac:grpSpMkLst>
            <pc:docMk/>
            <pc:sldMk cId="2608804224" sldId="322"/>
            <ac:grpSpMk id="3195" creationId="{63485AD7-A3A0-4B01-BC07-86D0A26A7F3F}"/>
          </ac:grpSpMkLst>
        </pc:grpChg>
        <pc:grpChg chg="add del mod">
          <ac:chgData name="GUY Margaux" userId="e01a3446-2140-426a-aa3c-4bc15b164290" providerId="ADAL" clId="{7AFC4CB2-11F9-4322-A78D-542613F9A735}" dt="2024-07-16T13:54:57.683" v="87" actId="478"/>
          <ac:grpSpMkLst>
            <pc:docMk/>
            <pc:sldMk cId="2608804224" sldId="322"/>
            <ac:grpSpMk id="3723" creationId="{8F013A0C-D964-4F25-B99D-FF2EBF1D94AE}"/>
          </ac:grpSpMkLst>
        </pc:grpChg>
        <pc:grpChg chg="add del mod">
          <ac:chgData name="GUY Margaux" userId="e01a3446-2140-426a-aa3c-4bc15b164290" providerId="ADAL" clId="{7AFC4CB2-11F9-4322-A78D-542613F9A735}" dt="2024-07-16T13:59:44.907" v="127" actId="478"/>
          <ac:grpSpMkLst>
            <pc:docMk/>
            <pc:sldMk cId="2608804224" sldId="322"/>
            <ac:grpSpMk id="4251" creationId="{E5FD8E88-155A-4112-9269-ED5EDE48992D}"/>
          </ac:grpSpMkLst>
        </pc:grpChg>
        <pc:grpChg chg="add del mod">
          <ac:chgData name="GUY Margaux" userId="e01a3446-2140-426a-aa3c-4bc15b164290" providerId="ADAL" clId="{7AFC4CB2-11F9-4322-A78D-542613F9A735}" dt="2024-07-16T14:16:31.776" v="346" actId="165"/>
          <ac:grpSpMkLst>
            <pc:docMk/>
            <pc:sldMk cId="2608804224" sldId="322"/>
            <ac:grpSpMk id="4779" creationId="{13EF8CBB-876E-4996-B99E-0EA1F7C60735}"/>
          </ac:grpSpMkLst>
        </pc:grpChg>
        <pc:grpChg chg="add del mod">
          <ac:chgData name="GUY Margaux" userId="e01a3446-2140-426a-aa3c-4bc15b164290" providerId="ADAL" clId="{7AFC4CB2-11F9-4322-A78D-542613F9A735}" dt="2024-07-16T14:56:01.909" v="582" actId="21"/>
          <ac:grpSpMkLst>
            <pc:docMk/>
            <pc:sldMk cId="2608804224" sldId="322"/>
            <ac:grpSpMk id="5311" creationId="{A557DBEF-5332-4445-9103-CB5B0D574D36}"/>
          </ac:grpSpMkLst>
        </pc:grpChg>
        <pc:grpChg chg="add del mod">
          <ac:chgData name="GUY Margaux" userId="e01a3446-2140-426a-aa3c-4bc15b164290" providerId="ADAL" clId="{7AFC4CB2-11F9-4322-A78D-542613F9A735}" dt="2024-07-16T14:56:09.305" v="585" actId="165"/>
          <ac:grpSpMkLst>
            <pc:docMk/>
            <pc:sldMk cId="2608804224" sldId="322"/>
            <ac:grpSpMk id="5312" creationId="{B87DC0DD-D109-40D6-93D4-01B55579033D}"/>
          </ac:grpSpMkLst>
        </pc:grpChg>
        <pc:grpChg chg="add del mod">
          <ac:chgData name="GUY Margaux" userId="e01a3446-2140-426a-aa3c-4bc15b164290" providerId="ADAL" clId="{7AFC4CB2-11F9-4322-A78D-542613F9A735}" dt="2024-07-16T14:56:36.422" v="594" actId="21"/>
          <ac:grpSpMkLst>
            <pc:docMk/>
            <pc:sldMk cId="2608804224" sldId="322"/>
            <ac:grpSpMk id="5313" creationId="{CCC1E84D-D0F5-4695-A391-29C67588B85E}"/>
          </ac:grpSpMkLst>
        </pc:grpChg>
        <pc:grpChg chg="add del mod">
          <ac:chgData name="GUY Margaux" userId="e01a3446-2140-426a-aa3c-4bc15b164290" providerId="ADAL" clId="{7AFC4CB2-11F9-4322-A78D-542613F9A735}" dt="2024-07-16T14:56:40.143" v="595" actId="165"/>
          <ac:grpSpMkLst>
            <pc:docMk/>
            <pc:sldMk cId="2608804224" sldId="322"/>
            <ac:grpSpMk id="5314" creationId="{CAE3ACFA-A885-480C-8BF4-7C13679F379A}"/>
          </ac:grpSpMkLst>
        </pc:grpChg>
        <pc:grpChg chg="add del mod">
          <ac:chgData name="GUY Margaux" userId="e01a3446-2140-426a-aa3c-4bc15b164290" providerId="ADAL" clId="{7AFC4CB2-11F9-4322-A78D-542613F9A735}" dt="2024-07-16T14:57:17.826" v="607" actId="165"/>
          <ac:grpSpMkLst>
            <pc:docMk/>
            <pc:sldMk cId="2608804224" sldId="322"/>
            <ac:grpSpMk id="5315" creationId="{2DA21C98-0895-4D96-B09F-9612F9941B5A}"/>
          </ac:grpSpMkLst>
        </pc:grpChg>
        <pc:grpChg chg="add del mod">
          <ac:chgData name="GUY Margaux" userId="e01a3446-2140-426a-aa3c-4bc15b164290" providerId="ADAL" clId="{7AFC4CB2-11F9-4322-A78D-542613F9A735}" dt="2024-07-16T14:57:13.192" v="606" actId="21"/>
          <ac:grpSpMkLst>
            <pc:docMk/>
            <pc:sldMk cId="2608804224" sldId="322"/>
            <ac:grpSpMk id="5316" creationId="{C9DC9642-DC46-4F1D-BB3E-3D2492C0CB96}"/>
          </ac:grpSpMkLst>
        </pc:grpChg>
        <pc:grpChg chg="add del mod">
          <ac:chgData name="GUY Margaux" userId="e01a3446-2140-426a-aa3c-4bc15b164290" providerId="ADAL" clId="{7AFC4CB2-11F9-4322-A78D-542613F9A735}" dt="2024-07-16T14:58:35.270" v="628" actId="165"/>
          <ac:grpSpMkLst>
            <pc:docMk/>
            <pc:sldMk cId="2608804224" sldId="322"/>
            <ac:grpSpMk id="5317" creationId="{6E96DCC5-986F-46F2-9BBA-A7354E5626B3}"/>
          </ac:grpSpMkLst>
        </pc:grpChg>
        <pc:grpChg chg="add del mod">
          <ac:chgData name="GUY Margaux" userId="e01a3446-2140-426a-aa3c-4bc15b164290" providerId="ADAL" clId="{7AFC4CB2-11F9-4322-A78D-542613F9A735}" dt="2024-07-16T14:58:50.239" v="633" actId="165"/>
          <ac:grpSpMkLst>
            <pc:docMk/>
            <pc:sldMk cId="2608804224" sldId="322"/>
            <ac:grpSpMk id="5318" creationId="{0B9829E8-5706-4E09-978A-6EA6D881AB8F}"/>
          </ac:grpSpMkLst>
        </pc:grpChg>
        <pc:grpChg chg="add del mod">
          <ac:chgData name="GUY Margaux" userId="e01a3446-2140-426a-aa3c-4bc15b164290" providerId="ADAL" clId="{7AFC4CB2-11F9-4322-A78D-542613F9A735}" dt="2024-07-16T14:41:33.114" v="511" actId="21"/>
          <ac:grpSpMkLst>
            <pc:docMk/>
            <pc:sldMk cId="2608804224" sldId="322"/>
            <ac:grpSpMk id="5319" creationId="{02398F50-8592-45A1-84B9-EC70DFB7B3E5}"/>
          </ac:grpSpMkLst>
        </pc:grpChg>
        <pc:grpChg chg="add del mod">
          <ac:chgData name="GUY Margaux" userId="e01a3446-2140-426a-aa3c-4bc15b164290" providerId="ADAL" clId="{7AFC4CB2-11F9-4322-A78D-542613F9A735}" dt="2024-07-16T14:41:48.208" v="512" actId="165"/>
          <ac:grpSpMkLst>
            <pc:docMk/>
            <pc:sldMk cId="2608804224" sldId="322"/>
            <ac:grpSpMk id="5320" creationId="{9FB9AB57-83FF-4984-B153-3842193E199F}"/>
          </ac:grpSpMkLst>
        </pc:grpChg>
        <pc:grpChg chg="add mod">
          <ac:chgData name="GUY Margaux" userId="e01a3446-2140-426a-aa3c-4bc15b164290" providerId="ADAL" clId="{7AFC4CB2-11F9-4322-A78D-542613F9A735}" dt="2024-07-16T14:38:13.156" v="491" actId="164"/>
          <ac:grpSpMkLst>
            <pc:docMk/>
            <pc:sldMk cId="2608804224" sldId="322"/>
            <ac:grpSpMk id="5321" creationId="{0E606CAF-C5C5-47C8-90C4-850E838FE64C}"/>
          </ac:grpSpMkLst>
        </pc:grpChg>
        <pc:grpChg chg="add mod">
          <ac:chgData name="GUY Margaux" userId="e01a3446-2140-426a-aa3c-4bc15b164290" providerId="ADAL" clId="{7AFC4CB2-11F9-4322-A78D-542613F9A735}" dt="2024-07-16T14:38:31.213" v="492" actId="164"/>
          <ac:grpSpMkLst>
            <pc:docMk/>
            <pc:sldMk cId="2608804224" sldId="322"/>
            <ac:grpSpMk id="5322" creationId="{161A8F65-1FB5-4F92-9ED5-1D21C12E4EB5}"/>
          </ac:grpSpMkLst>
        </pc:grpChg>
        <pc:grpChg chg="add mod">
          <ac:chgData name="GUY Margaux" userId="e01a3446-2140-426a-aa3c-4bc15b164290" providerId="ADAL" clId="{7AFC4CB2-11F9-4322-A78D-542613F9A735}" dt="2024-07-16T14:38:36.319" v="493" actId="164"/>
          <ac:grpSpMkLst>
            <pc:docMk/>
            <pc:sldMk cId="2608804224" sldId="322"/>
            <ac:grpSpMk id="5323" creationId="{F55FD2CA-1E02-4C6B-99E2-3C242302B24E}"/>
          </ac:grpSpMkLst>
        </pc:grpChg>
        <pc:grpChg chg="add mod">
          <ac:chgData name="GUY Margaux" userId="e01a3446-2140-426a-aa3c-4bc15b164290" providerId="ADAL" clId="{7AFC4CB2-11F9-4322-A78D-542613F9A735}" dt="2024-07-16T14:38:41.448" v="494" actId="164"/>
          <ac:grpSpMkLst>
            <pc:docMk/>
            <pc:sldMk cId="2608804224" sldId="322"/>
            <ac:grpSpMk id="5324" creationId="{387D5474-5700-4039-8946-15A8BFCEE172}"/>
          </ac:grpSpMkLst>
        </pc:grpChg>
        <pc:grpChg chg="add mod">
          <ac:chgData name="GUY Margaux" userId="e01a3446-2140-426a-aa3c-4bc15b164290" providerId="ADAL" clId="{7AFC4CB2-11F9-4322-A78D-542613F9A735}" dt="2024-07-16T14:38:48.156" v="495" actId="164"/>
          <ac:grpSpMkLst>
            <pc:docMk/>
            <pc:sldMk cId="2608804224" sldId="322"/>
            <ac:grpSpMk id="5325" creationId="{32B7BC47-9DC7-485B-95BB-49B486E98E75}"/>
          </ac:grpSpMkLst>
        </pc:grpChg>
        <pc:grpChg chg="add mod">
          <ac:chgData name="GUY Margaux" userId="e01a3446-2140-426a-aa3c-4bc15b164290" providerId="ADAL" clId="{7AFC4CB2-11F9-4322-A78D-542613F9A735}" dt="2024-07-16T14:38:53.385" v="496" actId="164"/>
          <ac:grpSpMkLst>
            <pc:docMk/>
            <pc:sldMk cId="2608804224" sldId="322"/>
            <ac:grpSpMk id="5326" creationId="{CD0E4D23-2968-4368-AD32-CB298CBF399A}"/>
          </ac:grpSpMkLst>
        </pc:grpChg>
        <pc:grpChg chg="add del mod">
          <ac:chgData name="GUY Margaux" userId="e01a3446-2140-426a-aa3c-4bc15b164290" providerId="ADAL" clId="{7AFC4CB2-11F9-4322-A78D-542613F9A735}" dt="2024-07-16T15:23:15.518" v="656" actId="21"/>
          <ac:grpSpMkLst>
            <pc:docMk/>
            <pc:sldMk cId="2608804224" sldId="322"/>
            <ac:grpSpMk id="5327" creationId="{5EAFFE4A-93CE-48A5-BEB1-3A94D4001287}"/>
          </ac:grpSpMkLst>
        </pc:grpChg>
        <pc:grpChg chg="add del mod">
          <ac:chgData name="GUY Margaux" userId="e01a3446-2140-426a-aa3c-4bc15b164290" providerId="ADAL" clId="{7AFC4CB2-11F9-4322-A78D-542613F9A735}" dt="2024-07-16T15:23:19.883" v="657" actId="165"/>
          <ac:grpSpMkLst>
            <pc:docMk/>
            <pc:sldMk cId="2608804224" sldId="322"/>
            <ac:grpSpMk id="5328" creationId="{516B2C13-F26F-40E6-BA56-559C9BB77D32}"/>
          </ac:grpSpMkLst>
        </pc:grpChg>
        <pc:grpChg chg="add del mod">
          <ac:chgData name="GUY Margaux" userId="e01a3446-2140-426a-aa3c-4bc15b164290" providerId="ADAL" clId="{7AFC4CB2-11F9-4322-A78D-542613F9A735}" dt="2024-07-16T15:25:00.287" v="674" actId="21"/>
          <ac:grpSpMkLst>
            <pc:docMk/>
            <pc:sldMk cId="2608804224" sldId="322"/>
            <ac:grpSpMk id="5336" creationId="{2D938752-AEA8-4465-902F-22F98718D059}"/>
          </ac:grpSpMkLst>
        </pc:grpChg>
        <pc:grpChg chg="add del mod">
          <ac:chgData name="GUY Margaux" userId="e01a3446-2140-426a-aa3c-4bc15b164290" providerId="ADAL" clId="{7AFC4CB2-11F9-4322-A78D-542613F9A735}" dt="2024-07-16T15:25:03.371" v="675" actId="165"/>
          <ac:grpSpMkLst>
            <pc:docMk/>
            <pc:sldMk cId="2608804224" sldId="322"/>
            <ac:grpSpMk id="5337" creationId="{8838261C-53D8-4090-ACCB-EDC09E7E3157}"/>
          </ac:grpSpMkLst>
        </pc:grpChg>
        <pc:grpChg chg="add del mod">
          <ac:chgData name="GUY Margaux" userId="e01a3446-2140-426a-aa3c-4bc15b164290" providerId="ADAL" clId="{7AFC4CB2-11F9-4322-A78D-542613F9A735}" dt="2024-07-16T15:28:32.563" v="713" actId="21"/>
          <ac:grpSpMkLst>
            <pc:docMk/>
            <pc:sldMk cId="2608804224" sldId="322"/>
            <ac:grpSpMk id="5344" creationId="{7792FE79-5634-4F90-BB65-F23133B9041C}"/>
          </ac:grpSpMkLst>
        </pc:grpChg>
        <pc:grpChg chg="add del mod">
          <ac:chgData name="GUY Margaux" userId="e01a3446-2140-426a-aa3c-4bc15b164290" providerId="ADAL" clId="{7AFC4CB2-11F9-4322-A78D-542613F9A735}" dt="2024-07-16T15:27:54.499" v="700" actId="165"/>
          <ac:grpSpMkLst>
            <pc:docMk/>
            <pc:sldMk cId="2608804224" sldId="322"/>
            <ac:grpSpMk id="5345" creationId="{1E11C0F6-479F-471F-9CFA-B1A00FE8B164}"/>
          </ac:grpSpMkLst>
        </pc:grpChg>
        <pc:grpChg chg="add del mod">
          <ac:chgData name="GUY Margaux" userId="e01a3446-2140-426a-aa3c-4bc15b164290" providerId="ADAL" clId="{7AFC4CB2-11F9-4322-A78D-542613F9A735}" dt="2024-07-16T15:32:50.495" v="753" actId="21"/>
          <ac:grpSpMkLst>
            <pc:docMk/>
            <pc:sldMk cId="2608804224" sldId="322"/>
            <ac:grpSpMk id="5354" creationId="{4B4E3C3C-C6CA-4257-84A9-12D3B7DFD251}"/>
          </ac:grpSpMkLst>
        </pc:grpChg>
        <pc:grpChg chg="add del mod">
          <ac:chgData name="GUY Margaux" userId="e01a3446-2140-426a-aa3c-4bc15b164290" providerId="ADAL" clId="{7AFC4CB2-11F9-4322-A78D-542613F9A735}" dt="2024-07-16T15:32:50.495" v="753" actId="21"/>
          <ac:grpSpMkLst>
            <pc:docMk/>
            <pc:sldMk cId="2608804224" sldId="322"/>
            <ac:grpSpMk id="5355" creationId="{FDA6A443-F51E-4A31-BD8A-5C55D4DBF8B7}"/>
          </ac:grpSpMkLst>
        </pc:grpChg>
        <pc:grpChg chg="add del mod">
          <ac:chgData name="GUY Margaux" userId="e01a3446-2140-426a-aa3c-4bc15b164290" providerId="ADAL" clId="{7AFC4CB2-11F9-4322-A78D-542613F9A735}" dt="2024-07-16T15:36:22.984" v="787" actId="21"/>
          <ac:grpSpMkLst>
            <pc:docMk/>
            <pc:sldMk cId="2608804224" sldId="322"/>
            <ac:grpSpMk id="5363" creationId="{D9BFBF14-5765-4DAC-92A3-4643E31275A7}"/>
          </ac:grpSpMkLst>
        </pc:grpChg>
        <pc:grpChg chg="add del mod">
          <ac:chgData name="GUY Margaux" userId="e01a3446-2140-426a-aa3c-4bc15b164290" providerId="ADAL" clId="{7AFC4CB2-11F9-4322-A78D-542613F9A735}" dt="2024-07-16T15:36:22.984" v="787" actId="21"/>
          <ac:grpSpMkLst>
            <pc:docMk/>
            <pc:sldMk cId="2608804224" sldId="322"/>
            <ac:grpSpMk id="5364" creationId="{09F3B64D-BE2F-45F1-873A-24C53EA02B52}"/>
          </ac:grpSpMkLst>
        </pc:grpChg>
        <pc:grpChg chg="add del mod">
          <ac:chgData name="GUY Margaux" userId="e01a3446-2140-426a-aa3c-4bc15b164290" providerId="ADAL" clId="{7AFC4CB2-11F9-4322-A78D-542613F9A735}" dt="2024-07-16T14:58:47.109" v="632" actId="21"/>
          <ac:grpSpMkLst>
            <pc:docMk/>
            <pc:sldMk cId="2608804224" sldId="322"/>
            <ac:grpSpMk id="5372" creationId="{FADE45BD-F0B2-48AF-8C8E-DC81705DB885}"/>
          </ac:grpSpMkLst>
        </pc:grpChg>
        <pc:grpChg chg="add del mod">
          <ac:chgData name="GUY Margaux" userId="e01a3446-2140-426a-aa3c-4bc15b164290" providerId="ADAL" clId="{7AFC4CB2-11F9-4322-A78D-542613F9A735}" dt="2024-07-16T15:46:07.479" v="857" actId="21"/>
          <ac:grpSpMkLst>
            <pc:docMk/>
            <pc:sldMk cId="2608804224" sldId="322"/>
            <ac:grpSpMk id="5373" creationId="{C9727CB4-F375-4308-AAE1-B612C77D0F13}"/>
          </ac:grpSpMkLst>
        </pc:grpChg>
        <pc:grpChg chg="add del mod">
          <ac:chgData name="GUY Margaux" userId="e01a3446-2140-426a-aa3c-4bc15b164290" providerId="ADAL" clId="{7AFC4CB2-11F9-4322-A78D-542613F9A735}" dt="2024-07-16T15:46:07.479" v="857" actId="21"/>
          <ac:grpSpMkLst>
            <pc:docMk/>
            <pc:sldMk cId="2608804224" sldId="322"/>
            <ac:grpSpMk id="5374" creationId="{CA24C36A-B31E-423B-BDC3-2E921B0DC306}"/>
          </ac:grpSpMkLst>
        </pc:grpChg>
        <pc:grpChg chg="add del mod">
          <ac:chgData name="GUY Margaux" userId="e01a3446-2140-426a-aa3c-4bc15b164290" providerId="ADAL" clId="{7AFC4CB2-11F9-4322-A78D-542613F9A735}" dt="2024-07-16T15:55:04.941" v="899" actId="21"/>
          <ac:grpSpMkLst>
            <pc:docMk/>
            <pc:sldMk cId="2608804224" sldId="322"/>
            <ac:grpSpMk id="5382" creationId="{44003F0E-CB08-473B-B9F8-96CF6544BC63}"/>
          </ac:grpSpMkLst>
        </pc:grpChg>
        <pc:grpChg chg="add del mod">
          <ac:chgData name="GUY Margaux" userId="e01a3446-2140-426a-aa3c-4bc15b164290" providerId="ADAL" clId="{7AFC4CB2-11F9-4322-A78D-542613F9A735}" dt="2024-07-16T15:55:04.941" v="899" actId="21"/>
          <ac:grpSpMkLst>
            <pc:docMk/>
            <pc:sldMk cId="2608804224" sldId="322"/>
            <ac:grpSpMk id="5383" creationId="{C86715DB-7F9A-4BEE-B121-C625C8ABC296}"/>
          </ac:grpSpMkLst>
        </pc:grpChg>
        <pc:grpChg chg="add del mod">
          <ac:chgData name="GUY Margaux" userId="e01a3446-2140-426a-aa3c-4bc15b164290" providerId="ADAL" clId="{7AFC4CB2-11F9-4322-A78D-542613F9A735}" dt="2024-07-16T15:25:22.601" v="678" actId="21"/>
          <ac:grpSpMkLst>
            <pc:docMk/>
            <pc:sldMk cId="2608804224" sldId="322"/>
            <ac:grpSpMk id="5391" creationId="{872C405D-6F3B-425C-80B1-FE50572DB316}"/>
          </ac:grpSpMkLst>
        </pc:grpChg>
        <pc:grpChg chg="add del mod">
          <ac:chgData name="GUY Margaux" userId="e01a3446-2140-426a-aa3c-4bc15b164290" providerId="ADAL" clId="{7AFC4CB2-11F9-4322-A78D-542613F9A735}" dt="2024-07-16T15:25:22.601" v="678" actId="21"/>
          <ac:grpSpMkLst>
            <pc:docMk/>
            <pc:sldMk cId="2608804224" sldId="322"/>
            <ac:grpSpMk id="5392" creationId="{8D078451-F326-4C6D-9797-D9BA71D7325D}"/>
          </ac:grpSpMkLst>
        </pc:grpChg>
        <pc:grpChg chg="add del mod">
          <ac:chgData name="GUY Margaux" userId="e01a3446-2140-426a-aa3c-4bc15b164290" providerId="ADAL" clId="{7AFC4CB2-11F9-4322-A78D-542613F9A735}" dt="2024-07-16T15:26:08.908" v="682" actId="165"/>
          <ac:grpSpMkLst>
            <pc:docMk/>
            <pc:sldMk cId="2608804224" sldId="322"/>
            <ac:grpSpMk id="5400" creationId="{CC50CDE8-4D9E-40F0-A61A-1D44A348BA39}"/>
          </ac:grpSpMkLst>
        </pc:grpChg>
        <pc:grpChg chg="add del mod">
          <ac:chgData name="GUY Margaux" userId="e01a3446-2140-426a-aa3c-4bc15b164290" providerId="ADAL" clId="{7AFC4CB2-11F9-4322-A78D-542613F9A735}" dt="2024-07-16T15:27:26.143" v="693" actId="21"/>
          <ac:grpSpMkLst>
            <pc:docMk/>
            <pc:sldMk cId="2608804224" sldId="322"/>
            <ac:grpSpMk id="5401" creationId="{6DFA59A9-4573-4B87-AE43-BCD24BE825AD}"/>
          </ac:grpSpMkLst>
        </pc:grpChg>
        <pc:grpChg chg="add mod">
          <ac:chgData name="GUY Margaux" userId="e01a3446-2140-426a-aa3c-4bc15b164290" providerId="ADAL" clId="{7AFC4CB2-11F9-4322-A78D-542613F9A735}" dt="2024-07-16T15:27:01.861" v="691" actId="164"/>
          <ac:grpSpMkLst>
            <pc:docMk/>
            <pc:sldMk cId="2608804224" sldId="322"/>
            <ac:grpSpMk id="5402" creationId="{FBB4FC48-F583-4B7E-9B0D-963B4D36B972}"/>
          </ac:grpSpMkLst>
        </pc:grpChg>
        <pc:grpChg chg="add del mod">
          <ac:chgData name="GUY Margaux" userId="e01a3446-2140-426a-aa3c-4bc15b164290" providerId="ADAL" clId="{7AFC4CB2-11F9-4322-A78D-542613F9A735}" dt="2024-07-16T15:27:26.143" v="693" actId="21"/>
          <ac:grpSpMkLst>
            <pc:docMk/>
            <pc:sldMk cId="2608804224" sldId="322"/>
            <ac:grpSpMk id="5403" creationId="{04E75F0C-B37B-4904-9E25-FC76F5A7470A}"/>
          </ac:grpSpMkLst>
        </pc:grpChg>
        <pc:grpChg chg="add del mod">
          <ac:chgData name="GUY Margaux" userId="e01a3446-2140-426a-aa3c-4bc15b164290" providerId="ADAL" clId="{7AFC4CB2-11F9-4322-A78D-542613F9A735}" dt="2024-07-16T15:27:26.143" v="693" actId="21"/>
          <ac:grpSpMkLst>
            <pc:docMk/>
            <pc:sldMk cId="2608804224" sldId="322"/>
            <ac:grpSpMk id="5411" creationId="{9BE69275-7801-4E57-936D-6495B6A8F270}"/>
          </ac:grpSpMkLst>
        </pc:grpChg>
        <pc:grpChg chg="add mod">
          <ac:chgData name="GUY Margaux" userId="e01a3446-2140-426a-aa3c-4bc15b164290" providerId="ADAL" clId="{7AFC4CB2-11F9-4322-A78D-542613F9A735}" dt="2024-07-16T15:27:35.898" v="696" actId="1076"/>
          <ac:grpSpMkLst>
            <pc:docMk/>
            <pc:sldMk cId="2608804224" sldId="322"/>
            <ac:grpSpMk id="5419" creationId="{99967397-86F7-45E6-A241-3A37CAD15380}"/>
          </ac:grpSpMkLst>
        </pc:grpChg>
        <pc:grpChg chg="add mod">
          <ac:chgData name="GUY Margaux" userId="e01a3446-2140-426a-aa3c-4bc15b164290" providerId="ADAL" clId="{7AFC4CB2-11F9-4322-A78D-542613F9A735}" dt="2024-07-16T15:27:37.587" v="697"/>
          <ac:grpSpMkLst>
            <pc:docMk/>
            <pc:sldMk cId="2608804224" sldId="322"/>
            <ac:grpSpMk id="5420" creationId="{901B33A4-D0FF-4394-9DBC-55A0E7C88C05}"/>
          </ac:grpSpMkLst>
        </pc:grpChg>
        <pc:grpChg chg="add mod">
          <ac:chgData name="GUY Margaux" userId="e01a3446-2140-426a-aa3c-4bc15b164290" providerId="ADAL" clId="{7AFC4CB2-11F9-4322-A78D-542613F9A735}" dt="2024-07-16T15:27:37.587" v="697"/>
          <ac:grpSpMkLst>
            <pc:docMk/>
            <pc:sldMk cId="2608804224" sldId="322"/>
            <ac:grpSpMk id="5441" creationId="{18E301FF-8519-403D-B22D-60D5DB251258}"/>
          </ac:grpSpMkLst>
        </pc:grpChg>
        <pc:grpChg chg="add mod">
          <ac:chgData name="GUY Margaux" userId="e01a3446-2140-426a-aa3c-4bc15b164290" providerId="ADAL" clId="{7AFC4CB2-11F9-4322-A78D-542613F9A735}" dt="2024-07-16T15:27:37.587" v="697"/>
          <ac:grpSpMkLst>
            <pc:docMk/>
            <pc:sldMk cId="2608804224" sldId="322"/>
            <ac:grpSpMk id="5449" creationId="{34F61832-7D8B-4F25-B548-A156C16A5545}"/>
          </ac:grpSpMkLst>
        </pc:grpChg>
        <pc:grpChg chg="add del mod">
          <ac:chgData name="GUY Margaux" userId="e01a3446-2140-426a-aa3c-4bc15b164290" providerId="ADAL" clId="{7AFC4CB2-11F9-4322-A78D-542613F9A735}" dt="2024-07-16T15:28:32.563" v="713" actId="21"/>
          <ac:grpSpMkLst>
            <pc:docMk/>
            <pc:sldMk cId="2608804224" sldId="322"/>
            <ac:grpSpMk id="5457" creationId="{B0A450A1-3E23-4315-94E6-9A9C26D1B83C}"/>
          </ac:grpSpMkLst>
        </pc:grpChg>
        <pc:grpChg chg="add del mod">
          <ac:chgData name="GUY Margaux" userId="e01a3446-2140-426a-aa3c-4bc15b164290" providerId="ADAL" clId="{7AFC4CB2-11F9-4322-A78D-542613F9A735}" dt="2024-07-16T15:29:15.168" v="718" actId="21"/>
          <ac:grpSpMkLst>
            <pc:docMk/>
            <pc:sldMk cId="2608804224" sldId="322"/>
            <ac:grpSpMk id="5458" creationId="{87540E6C-05B9-4800-835E-87D9379F8001}"/>
          </ac:grpSpMkLst>
        </pc:grpChg>
        <pc:grpChg chg="add del mod">
          <ac:chgData name="GUY Margaux" userId="e01a3446-2140-426a-aa3c-4bc15b164290" providerId="ADAL" clId="{7AFC4CB2-11F9-4322-A78D-542613F9A735}" dt="2024-07-16T15:29:15.168" v="718" actId="21"/>
          <ac:grpSpMkLst>
            <pc:docMk/>
            <pc:sldMk cId="2608804224" sldId="322"/>
            <ac:grpSpMk id="5459" creationId="{7E133FF9-6819-4DDE-BC5E-6E06A69FE026}"/>
          </ac:grpSpMkLst>
        </pc:grpChg>
        <pc:grpChg chg="add del mod">
          <ac:chgData name="GUY Margaux" userId="e01a3446-2140-426a-aa3c-4bc15b164290" providerId="ADAL" clId="{7AFC4CB2-11F9-4322-A78D-542613F9A735}" dt="2024-07-16T15:29:15.168" v="718" actId="21"/>
          <ac:grpSpMkLst>
            <pc:docMk/>
            <pc:sldMk cId="2608804224" sldId="322"/>
            <ac:grpSpMk id="5467" creationId="{4A7A5157-66B7-40E9-A5E2-771207957837}"/>
          </ac:grpSpMkLst>
        </pc:grpChg>
        <pc:grpChg chg="add del mod">
          <ac:chgData name="GUY Margaux" userId="e01a3446-2140-426a-aa3c-4bc15b164290" providerId="ADAL" clId="{7AFC4CB2-11F9-4322-A78D-542613F9A735}" dt="2024-07-16T15:31:35.319" v="737" actId="21"/>
          <ac:grpSpMkLst>
            <pc:docMk/>
            <pc:sldMk cId="2608804224" sldId="322"/>
            <ac:grpSpMk id="5475" creationId="{F4D9689F-BD33-4341-AC9D-0E0F7A42B27C}"/>
          </ac:grpSpMkLst>
        </pc:grpChg>
        <pc:grpChg chg="add del mod">
          <ac:chgData name="GUY Margaux" userId="e01a3446-2140-426a-aa3c-4bc15b164290" providerId="ADAL" clId="{7AFC4CB2-11F9-4322-A78D-542613F9A735}" dt="2024-07-16T15:31:35.319" v="737" actId="21"/>
          <ac:grpSpMkLst>
            <pc:docMk/>
            <pc:sldMk cId="2608804224" sldId="322"/>
            <ac:grpSpMk id="5476" creationId="{783905D5-C40A-46D1-B1D0-4C00E04C75D9}"/>
          </ac:grpSpMkLst>
        </pc:grpChg>
        <pc:grpChg chg="add del mod">
          <ac:chgData name="GUY Margaux" userId="e01a3446-2140-426a-aa3c-4bc15b164290" providerId="ADAL" clId="{7AFC4CB2-11F9-4322-A78D-542613F9A735}" dt="2024-07-16T15:31:35.319" v="737" actId="21"/>
          <ac:grpSpMkLst>
            <pc:docMk/>
            <pc:sldMk cId="2608804224" sldId="322"/>
            <ac:grpSpMk id="5498" creationId="{11129168-B766-4149-9B68-B8DFF4973605}"/>
          </ac:grpSpMkLst>
        </pc:grpChg>
        <pc:grpChg chg="add del mod">
          <ac:chgData name="GUY Margaux" userId="e01a3446-2140-426a-aa3c-4bc15b164290" providerId="ADAL" clId="{7AFC4CB2-11F9-4322-A78D-542613F9A735}" dt="2024-07-16T15:31:35.319" v="737" actId="21"/>
          <ac:grpSpMkLst>
            <pc:docMk/>
            <pc:sldMk cId="2608804224" sldId="322"/>
            <ac:grpSpMk id="5506" creationId="{06C977F9-7527-4066-BAE4-B03CB13F2297}"/>
          </ac:grpSpMkLst>
        </pc:grpChg>
        <pc:grpChg chg="add del mod">
          <ac:chgData name="GUY Margaux" userId="e01a3446-2140-426a-aa3c-4bc15b164290" providerId="ADAL" clId="{7AFC4CB2-11F9-4322-A78D-542613F9A735}" dt="2024-07-16T15:32:14.355" v="746" actId="21"/>
          <ac:grpSpMkLst>
            <pc:docMk/>
            <pc:sldMk cId="2608804224" sldId="322"/>
            <ac:grpSpMk id="5514" creationId="{CC69CCAE-4282-402B-8196-DE9359810ADC}"/>
          </ac:grpSpMkLst>
        </pc:grpChg>
        <pc:grpChg chg="add del mod">
          <ac:chgData name="GUY Margaux" userId="e01a3446-2140-426a-aa3c-4bc15b164290" providerId="ADAL" clId="{7AFC4CB2-11F9-4322-A78D-542613F9A735}" dt="2024-07-16T15:32:14.355" v="746" actId="21"/>
          <ac:grpSpMkLst>
            <pc:docMk/>
            <pc:sldMk cId="2608804224" sldId="322"/>
            <ac:grpSpMk id="5515" creationId="{C501D273-45CD-4CC5-92EE-16A25019F779}"/>
          </ac:grpSpMkLst>
        </pc:grpChg>
        <pc:grpChg chg="add del mod">
          <ac:chgData name="GUY Margaux" userId="e01a3446-2140-426a-aa3c-4bc15b164290" providerId="ADAL" clId="{7AFC4CB2-11F9-4322-A78D-542613F9A735}" dt="2024-07-16T15:32:14.355" v="746" actId="21"/>
          <ac:grpSpMkLst>
            <pc:docMk/>
            <pc:sldMk cId="2608804224" sldId="322"/>
            <ac:grpSpMk id="5521" creationId="{D89B7DCF-DCF4-4F4D-9C4D-4B93B3225F54}"/>
          </ac:grpSpMkLst>
        </pc:grpChg>
        <pc:grpChg chg="add del mod">
          <ac:chgData name="GUY Margaux" userId="e01a3446-2140-426a-aa3c-4bc15b164290" providerId="ADAL" clId="{7AFC4CB2-11F9-4322-A78D-542613F9A735}" dt="2024-07-16T15:32:14.355" v="746" actId="21"/>
          <ac:grpSpMkLst>
            <pc:docMk/>
            <pc:sldMk cId="2608804224" sldId="322"/>
            <ac:grpSpMk id="5543" creationId="{F3A525AA-45D0-4555-98E8-DB26CB8D36C3}"/>
          </ac:grpSpMkLst>
        </pc:grpChg>
        <pc:grpChg chg="add del mod">
          <ac:chgData name="GUY Margaux" userId="e01a3446-2140-426a-aa3c-4bc15b164290" providerId="ADAL" clId="{7AFC4CB2-11F9-4322-A78D-542613F9A735}" dt="2024-07-16T15:32:14.355" v="746" actId="21"/>
          <ac:grpSpMkLst>
            <pc:docMk/>
            <pc:sldMk cId="2608804224" sldId="322"/>
            <ac:grpSpMk id="5551" creationId="{8F60F365-F93C-47EC-B198-3DDE86B570BF}"/>
          </ac:grpSpMkLst>
        </pc:grpChg>
        <pc:grpChg chg="add mod">
          <ac:chgData name="GUY Margaux" userId="e01a3446-2140-426a-aa3c-4bc15b164290" providerId="ADAL" clId="{7AFC4CB2-11F9-4322-A78D-542613F9A735}" dt="2024-07-16T15:32:35.835" v="749" actId="1076"/>
          <ac:grpSpMkLst>
            <pc:docMk/>
            <pc:sldMk cId="2608804224" sldId="322"/>
            <ac:grpSpMk id="5559" creationId="{44EC9CC6-8AC5-478A-B145-252CA33FD420}"/>
          </ac:grpSpMkLst>
        </pc:grpChg>
        <pc:grpChg chg="add mod">
          <ac:chgData name="GUY Margaux" userId="e01a3446-2140-426a-aa3c-4bc15b164290" providerId="ADAL" clId="{7AFC4CB2-11F9-4322-A78D-542613F9A735}" dt="2024-07-16T15:32:37.316" v="750"/>
          <ac:grpSpMkLst>
            <pc:docMk/>
            <pc:sldMk cId="2608804224" sldId="322"/>
            <ac:grpSpMk id="5560" creationId="{0305445B-44E0-41AA-8C45-D9FFD01F0510}"/>
          </ac:grpSpMkLst>
        </pc:grpChg>
        <pc:grpChg chg="add mod">
          <ac:chgData name="GUY Margaux" userId="e01a3446-2140-426a-aa3c-4bc15b164290" providerId="ADAL" clId="{7AFC4CB2-11F9-4322-A78D-542613F9A735}" dt="2024-07-16T15:32:37.316" v="750"/>
          <ac:grpSpMkLst>
            <pc:docMk/>
            <pc:sldMk cId="2608804224" sldId="322"/>
            <ac:grpSpMk id="5571" creationId="{A4DDEFAB-4752-4C1A-8669-A85B841AE82E}"/>
          </ac:grpSpMkLst>
        </pc:grpChg>
        <pc:grpChg chg="add mod">
          <ac:chgData name="GUY Margaux" userId="e01a3446-2140-426a-aa3c-4bc15b164290" providerId="ADAL" clId="{7AFC4CB2-11F9-4322-A78D-542613F9A735}" dt="2024-07-16T15:32:37.316" v="750"/>
          <ac:grpSpMkLst>
            <pc:docMk/>
            <pc:sldMk cId="2608804224" sldId="322"/>
            <ac:grpSpMk id="5577" creationId="{CDCE64F1-E4F7-4C06-B56E-AA5AE326388E}"/>
          </ac:grpSpMkLst>
        </pc:grpChg>
        <pc:grpChg chg="add mod">
          <ac:chgData name="GUY Margaux" userId="e01a3446-2140-426a-aa3c-4bc15b164290" providerId="ADAL" clId="{7AFC4CB2-11F9-4322-A78D-542613F9A735}" dt="2024-07-16T15:32:37.316" v="750"/>
          <ac:grpSpMkLst>
            <pc:docMk/>
            <pc:sldMk cId="2608804224" sldId="322"/>
            <ac:grpSpMk id="5599" creationId="{577F5725-A715-402B-B89B-CF10992BAC5E}"/>
          </ac:grpSpMkLst>
        </pc:grpChg>
        <pc:grpChg chg="add mod">
          <ac:chgData name="GUY Margaux" userId="e01a3446-2140-426a-aa3c-4bc15b164290" providerId="ADAL" clId="{7AFC4CB2-11F9-4322-A78D-542613F9A735}" dt="2024-07-16T15:32:37.316" v="750"/>
          <ac:grpSpMkLst>
            <pc:docMk/>
            <pc:sldMk cId="2608804224" sldId="322"/>
            <ac:grpSpMk id="5607" creationId="{6F860B39-47C4-4315-9A97-E06FB9558649}"/>
          </ac:grpSpMkLst>
        </pc:grpChg>
        <pc:grpChg chg="add del mod">
          <ac:chgData name="GUY Margaux" userId="e01a3446-2140-426a-aa3c-4bc15b164290" providerId="ADAL" clId="{7AFC4CB2-11F9-4322-A78D-542613F9A735}" dt="2024-07-16T15:33:33.879" v="762" actId="21"/>
          <ac:grpSpMkLst>
            <pc:docMk/>
            <pc:sldMk cId="2608804224" sldId="322"/>
            <ac:grpSpMk id="5615" creationId="{25261C92-D8D5-47E9-81A4-27040AF79D8E}"/>
          </ac:grpSpMkLst>
        </pc:grpChg>
        <pc:grpChg chg="add del mod">
          <ac:chgData name="GUY Margaux" userId="e01a3446-2140-426a-aa3c-4bc15b164290" providerId="ADAL" clId="{7AFC4CB2-11F9-4322-A78D-542613F9A735}" dt="2024-07-16T15:33:33.879" v="762" actId="21"/>
          <ac:grpSpMkLst>
            <pc:docMk/>
            <pc:sldMk cId="2608804224" sldId="322"/>
            <ac:grpSpMk id="5616" creationId="{FDECF769-13E6-486F-AC3B-10CBA627E8D3}"/>
          </ac:grpSpMkLst>
        </pc:grpChg>
        <pc:grpChg chg="add del mod">
          <ac:chgData name="GUY Margaux" userId="e01a3446-2140-426a-aa3c-4bc15b164290" providerId="ADAL" clId="{7AFC4CB2-11F9-4322-A78D-542613F9A735}" dt="2024-07-16T15:33:33.879" v="762" actId="21"/>
          <ac:grpSpMkLst>
            <pc:docMk/>
            <pc:sldMk cId="2608804224" sldId="322"/>
            <ac:grpSpMk id="5624" creationId="{8BDC6851-197A-4E56-9A7F-2C31C55BB9FE}"/>
          </ac:grpSpMkLst>
        </pc:grpChg>
        <pc:grpChg chg="add del mod">
          <ac:chgData name="GUY Margaux" userId="e01a3446-2140-426a-aa3c-4bc15b164290" providerId="ADAL" clId="{7AFC4CB2-11F9-4322-A78D-542613F9A735}" dt="2024-07-16T15:34:32.638" v="773" actId="21"/>
          <ac:grpSpMkLst>
            <pc:docMk/>
            <pc:sldMk cId="2608804224" sldId="322"/>
            <ac:grpSpMk id="5632" creationId="{B7A7A7C7-ADFC-49B9-9A87-5BFC19AD564A}"/>
          </ac:grpSpMkLst>
        </pc:grpChg>
        <pc:grpChg chg="add del mod">
          <ac:chgData name="GUY Margaux" userId="e01a3446-2140-426a-aa3c-4bc15b164290" providerId="ADAL" clId="{7AFC4CB2-11F9-4322-A78D-542613F9A735}" dt="2024-07-16T15:34:32.638" v="773" actId="21"/>
          <ac:grpSpMkLst>
            <pc:docMk/>
            <pc:sldMk cId="2608804224" sldId="322"/>
            <ac:grpSpMk id="5633" creationId="{121B4890-B950-4F81-8C73-F8B83956F0DF}"/>
          </ac:grpSpMkLst>
        </pc:grpChg>
        <pc:grpChg chg="add del mod">
          <ac:chgData name="GUY Margaux" userId="e01a3446-2140-426a-aa3c-4bc15b164290" providerId="ADAL" clId="{7AFC4CB2-11F9-4322-A78D-542613F9A735}" dt="2024-07-16T15:34:32.638" v="773" actId="21"/>
          <ac:grpSpMkLst>
            <pc:docMk/>
            <pc:sldMk cId="2608804224" sldId="322"/>
            <ac:grpSpMk id="5640" creationId="{091B282B-EDC4-42A4-A008-C554AD9D2801}"/>
          </ac:grpSpMkLst>
        </pc:grpChg>
        <pc:grpChg chg="add del mod">
          <ac:chgData name="GUY Margaux" userId="e01a3446-2140-426a-aa3c-4bc15b164290" providerId="ADAL" clId="{7AFC4CB2-11F9-4322-A78D-542613F9A735}" dt="2024-07-16T15:34:32.638" v="773" actId="21"/>
          <ac:grpSpMkLst>
            <pc:docMk/>
            <pc:sldMk cId="2608804224" sldId="322"/>
            <ac:grpSpMk id="5648" creationId="{A06E6EAC-9EBA-4274-8828-897C9058EE11}"/>
          </ac:grpSpMkLst>
        </pc:grpChg>
        <pc:grpChg chg="add del mod">
          <ac:chgData name="GUY Margaux" userId="e01a3446-2140-426a-aa3c-4bc15b164290" providerId="ADAL" clId="{7AFC4CB2-11F9-4322-A78D-542613F9A735}" dt="2024-07-16T15:35:32.211" v="781" actId="165"/>
          <ac:grpSpMkLst>
            <pc:docMk/>
            <pc:sldMk cId="2608804224" sldId="322"/>
            <ac:grpSpMk id="5656" creationId="{95E03B38-F9C6-4D43-939C-FE8CD2886626}"/>
          </ac:grpSpMkLst>
        </pc:grpChg>
        <pc:grpChg chg="add del mod">
          <ac:chgData name="GUY Margaux" userId="e01a3446-2140-426a-aa3c-4bc15b164290" providerId="ADAL" clId="{7AFC4CB2-11F9-4322-A78D-542613F9A735}" dt="2024-07-16T15:35:57.855" v="784" actId="21"/>
          <ac:grpSpMkLst>
            <pc:docMk/>
            <pc:sldMk cId="2608804224" sldId="322"/>
            <ac:grpSpMk id="5657" creationId="{5972FE5E-7D58-4D72-B5FB-37F290C9CEC2}"/>
          </ac:grpSpMkLst>
        </pc:grpChg>
        <pc:grpChg chg="add del mod">
          <ac:chgData name="GUY Margaux" userId="e01a3446-2140-426a-aa3c-4bc15b164290" providerId="ADAL" clId="{7AFC4CB2-11F9-4322-A78D-542613F9A735}" dt="2024-07-16T15:35:57.855" v="784" actId="21"/>
          <ac:grpSpMkLst>
            <pc:docMk/>
            <pc:sldMk cId="2608804224" sldId="322"/>
            <ac:grpSpMk id="5658" creationId="{F8CB8679-8EB0-4FC3-87ED-9FC59BF5DE02}"/>
          </ac:grpSpMkLst>
        </pc:grpChg>
        <pc:grpChg chg="add del mod">
          <ac:chgData name="GUY Margaux" userId="e01a3446-2140-426a-aa3c-4bc15b164290" providerId="ADAL" clId="{7AFC4CB2-11F9-4322-A78D-542613F9A735}" dt="2024-07-16T15:35:57.855" v="784" actId="21"/>
          <ac:grpSpMkLst>
            <pc:docMk/>
            <pc:sldMk cId="2608804224" sldId="322"/>
            <ac:grpSpMk id="5663" creationId="{C40BA6CE-EBD7-4776-89CA-33C1AA89B75B}"/>
          </ac:grpSpMkLst>
        </pc:grpChg>
        <pc:grpChg chg="add del mod">
          <ac:chgData name="GUY Margaux" userId="e01a3446-2140-426a-aa3c-4bc15b164290" providerId="ADAL" clId="{7AFC4CB2-11F9-4322-A78D-542613F9A735}" dt="2024-07-16T15:35:57.855" v="784" actId="21"/>
          <ac:grpSpMkLst>
            <pc:docMk/>
            <pc:sldMk cId="2608804224" sldId="322"/>
            <ac:grpSpMk id="5670" creationId="{1DB9D399-2B81-4FF3-B84B-97203E87178D}"/>
          </ac:grpSpMkLst>
        </pc:grpChg>
        <pc:grpChg chg="add del mod">
          <ac:chgData name="GUY Margaux" userId="e01a3446-2140-426a-aa3c-4bc15b164290" providerId="ADAL" clId="{7AFC4CB2-11F9-4322-A78D-542613F9A735}" dt="2024-07-16T15:35:57.855" v="784" actId="21"/>
          <ac:grpSpMkLst>
            <pc:docMk/>
            <pc:sldMk cId="2608804224" sldId="322"/>
            <ac:grpSpMk id="5678" creationId="{43ABCC18-38A7-4040-877D-4B86FD01D896}"/>
          </ac:grpSpMkLst>
        </pc:grpChg>
        <pc:grpChg chg="add mod">
          <ac:chgData name="GUY Margaux" userId="e01a3446-2140-426a-aa3c-4bc15b164290" providerId="ADAL" clId="{7AFC4CB2-11F9-4322-A78D-542613F9A735}" dt="2024-07-16T15:36:09.576" v="785" actId="164"/>
          <ac:grpSpMkLst>
            <pc:docMk/>
            <pc:sldMk cId="2608804224" sldId="322"/>
            <ac:grpSpMk id="5686" creationId="{59442A64-9E6F-414C-B9C5-43766F885AF9}"/>
          </ac:grpSpMkLst>
        </pc:grpChg>
        <pc:grpChg chg="add mod">
          <ac:chgData name="GUY Margaux" userId="e01a3446-2140-426a-aa3c-4bc15b164290" providerId="ADAL" clId="{7AFC4CB2-11F9-4322-A78D-542613F9A735}" dt="2024-07-16T15:36:13.139" v="786"/>
          <ac:grpSpMkLst>
            <pc:docMk/>
            <pc:sldMk cId="2608804224" sldId="322"/>
            <ac:grpSpMk id="5687" creationId="{E4C76871-7EF0-4F69-9D82-FE1081B161C8}"/>
          </ac:grpSpMkLst>
        </pc:grpChg>
        <pc:grpChg chg="add mod">
          <ac:chgData name="GUY Margaux" userId="e01a3446-2140-426a-aa3c-4bc15b164290" providerId="ADAL" clId="{7AFC4CB2-11F9-4322-A78D-542613F9A735}" dt="2024-07-16T15:36:13.139" v="786"/>
          <ac:grpSpMkLst>
            <pc:docMk/>
            <pc:sldMk cId="2608804224" sldId="322"/>
            <ac:grpSpMk id="5707" creationId="{EAF8547D-8054-43F9-8EA6-052E34A7077A}"/>
          </ac:grpSpMkLst>
        </pc:grpChg>
        <pc:grpChg chg="add mod">
          <ac:chgData name="GUY Margaux" userId="e01a3446-2140-426a-aa3c-4bc15b164290" providerId="ADAL" clId="{7AFC4CB2-11F9-4322-A78D-542613F9A735}" dt="2024-07-16T15:36:13.139" v="786"/>
          <ac:grpSpMkLst>
            <pc:docMk/>
            <pc:sldMk cId="2608804224" sldId="322"/>
            <ac:grpSpMk id="5712" creationId="{A9245D83-070D-49AF-8C20-0D82D1A95758}"/>
          </ac:grpSpMkLst>
        </pc:grpChg>
        <pc:grpChg chg="add mod">
          <ac:chgData name="GUY Margaux" userId="e01a3446-2140-426a-aa3c-4bc15b164290" providerId="ADAL" clId="{7AFC4CB2-11F9-4322-A78D-542613F9A735}" dt="2024-07-16T15:36:13.139" v="786"/>
          <ac:grpSpMkLst>
            <pc:docMk/>
            <pc:sldMk cId="2608804224" sldId="322"/>
            <ac:grpSpMk id="5719" creationId="{42A2741F-E503-4C36-810A-0AF8B49687C0}"/>
          </ac:grpSpMkLst>
        </pc:grpChg>
        <pc:grpChg chg="add mod">
          <ac:chgData name="GUY Margaux" userId="e01a3446-2140-426a-aa3c-4bc15b164290" providerId="ADAL" clId="{7AFC4CB2-11F9-4322-A78D-542613F9A735}" dt="2024-07-16T15:36:13.139" v="786"/>
          <ac:grpSpMkLst>
            <pc:docMk/>
            <pc:sldMk cId="2608804224" sldId="322"/>
            <ac:grpSpMk id="5727" creationId="{9FDB28ED-AAD3-4431-B7EC-352B9ECB6F72}"/>
          </ac:grpSpMkLst>
        </pc:grpChg>
        <pc:grpChg chg="add del mod">
          <ac:chgData name="GUY Margaux" userId="e01a3446-2140-426a-aa3c-4bc15b164290" providerId="ADAL" clId="{7AFC4CB2-11F9-4322-A78D-542613F9A735}" dt="2024-07-16T15:40:19.626" v="792" actId="21"/>
          <ac:grpSpMkLst>
            <pc:docMk/>
            <pc:sldMk cId="2608804224" sldId="322"/>
            <ac:grpSpMk id="5735" creationId="{20FC444D-9AEE-426D-919E-20E6C1070480}"/>
          </ac:grpSpMkLst>
        </pc:grpChg>
        <pc:grpChg chg="add del mod">
          <ac:chgData name="GUY Margaux" userId="e01a3446-2140-426a-aa3c-4bc15b164290" providerId="ADAL" clId="{7AFC4CB2-11F9-4322-A78D-542613F9A735}" dt="2024-07-16T15:40:19.626" v="792" actId="21"/>
          <ac:grpSpMkLst>
            <pc:docMk/>
            <pc:sldMk cId="2608804224" sldId="322"/>
            <ac:grpSpMk id="5736" creationId="{0F0AEDE2-4B93-45D6-A66A-294E9E3BB275}"/>
          </ac:grpSpMkLst>
        </pc:grpChg>
        <pc:grpChg chg="add del mod">
          <ac:chgData name="GUY Margaux" userId="e01a3446-2140-426a-aa3c-4bc15b164290" providerId="ADAL" clId="{7AFC4CB2-11F9-4322-A78D-542613F9A735}" dt="2024-07-16T15:40:19.626" v="792" actId="21"/>
          <ac:grpSpMkLst>
            <pc:docMk/>
            <pc:sldMk cId="2608804224" sldId="322"/>
            <ac:grpSpMk id="5744" creationId="{5A0BA2B7-3657-47BB-9114-62DCEF72942C}"/>
          </ac:grpSpMkLst>
        </pc:grpChg>
        <pc:grpChg chg="add del mod">
          <ac:chgData name="GUY Margaux" userId="e01a3446-2140-426a-aa3c-4bc15b164290" providerId="ADAL" clId="{7AFC4CB2-11F9-4322-A78D-542613F9A735}" dt="2024-07-16T15:41:30.851" v="805" actId="21"/>
          <ac:grpSpMkLst>
            <pc:docMk/>
            <pc:sldMk cId="2608804224" sldId="322"/>
            <ac:grpSpMk id="5752" creationId="{6AC76DDB-600A-49FF-A298-F273C4A0AB5C}"/>
          </ac:grpSpMkLst>
        </pc:grpChg>
        <pc:grpChg chg="add del mod">
          <ac:chgData name="GUY Margaux" userId="e01a3446-2140-426a-aa3c-4bc15b164290" providerId="ADAL" clId="{7AFC4CB2-11F9-4322-A78D-542613F9A735}" dt="2024-07-16T15:41:30.851" v="805" actId="21"/>
          <ac:grpSpMkLst>
            <pc:docMk/>
            <pc:sldMk cId="2608804224" sldId="322"/>
            <ac:grpSpMk id="5753" creationId="{2AC14EA3-5CFB-48A0-90F0-F6AC0494A65E}"/>
          </ac:grpSpMkLst>
        </pc:grpChg>
        <pc:grpChg chg="add del mod">
          <ac:chgData name="GUY Margaux" userId="e01a3446-2140-426a-aa3c-4bc15b164290" providerId="ADAL" clId="{7AFC4CB2-11F9-4322-A78D-542613F9A735}" dt="2024-07-16T15:41:30.851" v="805" actId="21"/>
          <ac:grpSpMkLst>
            <pc:docMk/>
            <pc:sldMk cId="2608804224" sldId="322"/>
            <ac:grpSpMk id="5758" creationId="{4C5772D8-BB5F-4E88-A925-E1CB3AB4B915}"/>
          </ac:grpSpMkLst>
        </pc:grpChg>
        <pc:grpChg chg="add del mod">
          <ac:chgData name="GUY Margaux" userId="e01a3446-2140-426a-aa3c-4bc15b164290" providerId="ADAL" clId="{7AFC4CB2-11F9-4322-A78D-542613F9A735}" dt="2024-07-16T15:41:30.851" v="805" actId="21"/>
          <ac:grpSpMkLst>
            <pc:docMk/>
            <pc:sldMk cId="2608804224" sldId="322"/>
            <ac:grpSpMk id="5766" creationId="{7BF3C8C9-FBE6-4C27-883A-170239A8C402}"/>
          </ac:grpSpMkLst>
        </pc:grpChg>
        <pc:grpChg chg="add del mod">
          <ac:chgData name="GUY Margaux" userId="e01a3446-2140-426a-aa3c-4bc15b164290" providerId="ADAL" clId="{7AFC4CB2-11F9-4322-A78D-542613F9A735}" dt="2024-07-16T15:43:05.771" v="817" actId="165"/>
          <ac:grpSpMkLst>
            <pc:docMk/>
            <pc:sldMk cId="2608804224" sldId="322"/>
            <ac:grpSpMk id="5774" creationId="{AA441172-36DD-4CAE-A1DA-3A1F2995219E}"/>
          </ac:grpSpMkLst>
        </pc:grpChg>
        <pc:grpChg chg="add del mod">
          <ac:chgData name="GUY Margaux" userId="e01a3446-2140-426a-aa3c-4bc15b164290" providerId="ADAL" clId="{7AFC4CB2-11F9-4322-A78D-542613F9A735}" dt="2024-07-16T15:44:14.777" v="836" actId="165"/>
          <ac:grpSpMkLst>
            <pc:docMk/>
            <pc:sldMk cId="2608804224" sldId="322"/>
            <ac:grpSpMk id="5775" creationId="{BCA77607-AC65-4F2D-A27C-1E4B7185736F}"/>
          </ac:grpSpMkLst>
        </pc:grpChg>
        <pc:grpChg chg="add del mod">
          <ac:chgData name="GUY Margaux" userId="e01a3446-2140-426a-aa3c-4bc15b164290" providerId="ADAL" clId="{7AFC4CB2-11F9-4322-A78D-542613F9A735}" dt="2024-07-16T15:44:26.983" v="838" actId="21"/>
          <ac:grpSpMkLst>
            <pc:docMk/>
            <pc:sldMk cId="2608804224" sldId="322"/>
            <ac:grpSpMk id="5776" creationId="{F0957D7F-D854-4A4E-AC66-ABC8754F1828}"/>
          </ac:grpSpMkLst>
        </pc:grpChg>
        <pc:grpChg chg="add del mod">
          <ac:chgData name="GUY Margaux" userId="e01a3446-2140-426a-aa3c-4bc15b164290" providerId="ADAL" clId="{7AFC4CB2-11F9-4322-A78D-542613F9A735}" dt="2024-07-16T15:44:26.983" v="838" actId="21"/>
          <ac:grpSpMkLst>
            <pc:docMk/>
            <pc:sldMk cId="2608804224" sldId="322"/>
            <ac:grpSpMk id="5783" creationId="{852B6BB9-491C-4AFC-8FAC-7DE046644AD5}"/>
          </ac:grpSpMkLst>
        </pc:grpChg>
        <pc:grpChg chg="add del mod">
          <ac:chgData name="GUY Margaux" userId="e01a3446-2140-426a-aa3c-4bc15b164290" providerId="ADAL" clId="{7AFC4CB2-11F9-4322-A78D-542613F9A735}" dt="2024-07-16T15:44:26.983" v="838" actId="21"/>
          <ac:grpSpMkLst>
            <pc:docMk/>
            <pc:sldMk cId="2608804224" sldId="322"/>
            <ac:grpSpMk id="5788" creationId="{64C64180-C022-4350-A23A-BBE10F0C6CC1}"/>
          </ac:grpSpMkLst>
        </pc:grpChg>
        <pc:grpChg chg="add del mod">
          <ac:chgData name="GUY Margaux" userId="e01a3446-2140-426a-aa3c-4bc15b164290" providerId="ADAL" clId="{7AFC4CB2-11F9-4322-A78D-542613F9A735}" dt="2024-07-16T15:44:26.983" v="838" actId="21"/>
          <ac:grpSpMkLst>
            <pc:docMk/>
            <pc:sldMk cId="2608804224" sldId="322"/>
            <ac:grpSpMk id="5796" creationId="{95B7FAB3-F8C3-42A8-9DDB-27072F966F50}"/>
          </ac:grpSpMkLst>
        </pc:grpChg>
        <pc:grpChg chg="add del mod">
          <ac:chgData name="GUY Margaux" userId="e01a3446-2140-426a-aa3c-4bc15b164290" providerId="ADAL" clId="{7AFC4CB2-11F9-4322-A78D-542613F9A735}" dt="2024-07-16T15:44:26.983" v="838" actId="21"/>
          <ac:grpSpMkLst>
            <pc:docMk/>
            <pc:sldMk cId="2608804224" sldId="322"/>
            <ac:grpSpMk id="5804" creationId="{4F87D8FC-86FD-4539-A7BE-162D65323482}"/>
          </ac:grpSpMkLst>
        </pc:grpChg>
        <pc:grpChg chg="add mod">
          <ac:chgData name="GUY Margaux" userId="e01a3446-2140-426a-aa3c-4bc15b164290" providerId="ADAL" clId="{7AFC4CB2-11F9-4322-A78D-542613F9A735}" dt="2024-07-16T15:44:50.930" v="841" actId="1076"/>
          <ac:grpSpMkLst>
            <pc:docMk/>
            <pc:sldMk cId="2608804224" sldId="322"/>
            <ac:grpSpMk id="5805" creationId="{BAAAB4A6-FF1F-4DB6-A090-A9AB22361FE6}"/>
          </ac:grpSpMkLst>
        </pc:grpChg>
        <pc:grpChg chg="add mod">
          <ac:chgData name="GUY Margaux" userId="e01a3446-2140-426a-aa3c-4bc15b164290" providerId="ADAL" clId="{7AFC4CB2-11F9-4322-A78D-542613F9A735}" dt="2024-07-16T15:44:52.260" v="842"/>
          <ac:grpSpMkLst>
            <pc:docMk/>
            <pc:sldMk cId="2608804224" sldId="322"/>
            <ac:grpSpMk id="5806" creationId="{E96E7112-D421-4319-AFD7-AFE9E9B7E5C9}"/>
          </ac:grpSpMkLst>
        </pc:grpChg>
        <pc:grpChg chg="add mod">
          <ac:chgData name="GUY Margaux" userId="e01a3446-2140-426a-aa3c-4bc15b164290" providerId="ADAL" clId="{7AFC4CB2-11F9-4322-A78D-542613F9A735}" dt="2024-07-16T15:44:52.260" v="842"/>
          <ac:grpSpMkLst>
            <pc:docMk/>
            <pc:sldMk cId="2608804224" sldId="322"/>
            <ac:grpSpMk id="5824" creationId="{FC5CAA74-B461-4B5B-ADAC-33B02A8A2250}"/>
          </ac:grpSpMkLst>
        </pc:grpChg>
        <pc:grpChg chg="add mod">
          <ac:chgData name="GUY Margaux" userId="e01a3446-2140-426a-aa3c-4bc15b164290" providerId="ADAL" clId="{7AFC4CB2-11F9-4322-A78D-542613F9A735}" dt="2024-07-16T15:44:52.260" v="842"/>
          <ac:grpSpMkLst>
            <pc:docMk/>
            <pc:sldMk cId="2608804224" sldId="322"/>
            <ac:grpSpMk id="5831" creationId="{3BF23A05-08A7-4198-A18C-DAB1CAFB3363}"/>
          </ac:grpSpMkLst>
        </pc:grpChg>
        <pc:grpChg chg="add mod">
          <ac:chgData name="GUY Margaux" userId="e01a3446-2140-426a-aa3c-4bc15b164290" providerId="ADAL" clId="{7AFC4CB2-11F9-4322-A78D-542613F9A735}" dt="2024-07-16T15:44:52.260" v="842"/>
          <ac:grpSpMkLst>
            <pc:docMk/>
            <pc:sldMk cId="2608804224" sldId="322"/>
            <ac:grpSpMk id="5836" creationId="{FAA7D47C-8A0B-40AF-9BCE-097828577A2B}"/>
          </ac:grpSpMkLst>
        </pc:grpChg>
        <pc:grpChg chg="add mod">
          <ac:chgData name="GUY Margaux" userId="e01a3446-2140-426a-aa3c-4bc15b164290" providerId="ADAL" clId="{7AFC4CB2-11F9-4322-A78D-542613F9A735}" dt="2024-07-16T15:44:52.260" v="842"/>
          <ac:grpSpMkLst>
            <pc:docMk/>
            <pc:sldMk cId="2608804224" sldId="322"/>
            <ac:grpSpMk id="5844" creationId="{9DE3799B-90FF-4A6E-8DFF-4962D9B898C7}"/>
          </ac:grpSpMkLst>
        </pc:grpChg>
        <pc:grpChg chg="add del mod">
          <ac:chgData name="GUY Margaux" userId="e01a3446-2140-426a-aa3c-4bc15b164290" providerId="ADAL" clId="{7AFC4CB2-11F9-4322-A78D-542613F9A735}" dt="2024-07-16T15:46:01.391" v="855" actId="164"/>
          <ac:grpSpMkLst>
            <pc:docMk/>
            <pc:sldMk cId="2608804224" sldId="322"/>
            <ac:grpSpMk id="5852" creationId="{342FD4F4-19FF-4FF7-A5C2-D111EC37E0AB}"/>
          </ac:grpSpMkLst>
        </pc:grpChg>
        <pc:grpChg chg="add del mod">
          <ac:chgData name="GUY Margaux" userId="e01a3446-2140-426a-aa3c-4bc15b164290" providerId="ADAL" clId="{7AFC4CB2-11F9-4322-A78D-542613F9A735}" dt="2024-07-16T15:46:00.835" v="854"/>
          <ac:grpSpMkLst>
            <pc:docMk/>
            <pc:sldMk cId="2608804224" sldId="322"/>
            <ac:grpSpMk id="5853" creationId="{8E5C8D47-DB4B-4F4B-B111-98BDC89B6E02}"/>
          </ac:grpSpMkLst>
        </pc:grpChg>
        <pc:grpChg chg="add del mod">
          <ac:chgData name="GUY Margaux" userId="e01a3446-2140-426a-aa3c-4bc15b164290" providerId="ADAL" clId="{7AFC4CB2-11F9-4322-A78D-542613F9A735}" dt="2024-07-16T15:47:02.576" v="870" actId="21"/>
          <ac:grpSpMkLst>
            <pc:docMk/>
            <pc:sldMk cId="2608804224" sldId="322"/>
            <ac:grpSpMk id="5861" creationId="{1272DAC5-2874-4804-87FC-062492E75013}"/>
          </ac:grpSpMkLst>
        </pc:grpChg>
        <pc:grpChg chg="add del mod">
          <ac:chgData name="GUY Margaux" userId="e01a3446-2140-426a-aa3c-4bc15b164290" providerId="ADAL" clId="{7AFC4CB2-11F9-4322-A78D-542613F9A735}" dt="2024-07-16T15:47:02.576" v="870" actId="21"/>
          <ac:grpSpMkLst>
            <pc:docMk/>
            <pc:sldMk cId="2608804224" sldId="322"/>
            <ac:grpSpMk id="5862" creationId="{D3A7AC95-43EB-408D-9A11-429D09EA04AF}"/>
          </ac:grpSpMkLst>
        </pc:grpChg>
        <pc:grpChg chg="add del mod">
          <ac:chgData name="GUY Margaux" userId="e01a3446-2140-426a-aa3c-4bc15b164290" providerId="ADAL" clId="{7AFC4CB2-11F9-4322-A78D-542613F9A735}" dt="2024-07-16T15:47:02.576" v="870" actId="21"/>
          <ac:grpSpMkLst>
            <pc:docMk/>
            <pc:sldMk cId="2608804224" sldId="322"/>
            <ac:grpSpMk id="5870" creationId="{E874BAC6-12BB-4FDB-AE4B-2FF1AF576A13}"/>
          </ac:grpSpMkLst>
        </pc:grpChg>
        <pc:grpChg chg="add del mod">
          <ac:chgData name="GUY Margaux" userId="e01a3446-2140-426a-aa3c-4bc15b164290" providerId="ADAL" clId="{7AFC4CB2-11F9-4322-A78D-542613F9A735}" dt="2024-07-16T15:47:22.393" v="873" actId="21"/>
          <ac:grpSpMkLst>
            <pc:docMk/>
            <pc:sldMk cId="2608804224" sldId="322"/>
            <ac:grpSpMk id="5878" creationId="{F3B6BA9F-F308-4F69-B492-FA03C749B995}"/>
          </ac:grpSpMkLst>
        </pc:grpChg>
        <pc:grpChg chg="add del mod">
          <ac:chgData name="GUY Margaux" userId="e01a3446-2140-426a-aa3c-4bc15b164290" providerId="ADAL" clId="{7AFC4CB2-11F9-4322-A78D-542613F9A735}" dt="2024-07-16T15:47:22.393" v="873" actId="21"/>
          <ac:grpSpMkLst>
            <pc:docMk/>
            <pc:sldMk cId="2608804224" sldId="322"/>
            <ac:grpSpMk id="5879" creationId="{C896CDCD-E6A0-404E-AA39-3C83C730B081}"/>
          </ac:grpSpMkLst>
        </pc:grpChg>
        <pc:grpChg chg="add del mod">
          <ac:chgData name="GUY Margaux" userId="e01a3446-2140-426a-aa3c-4bc15b164290" providerId="ADAL" clId="{7AFC4CB2-11F9-4322-A78D-542613F9A735}" dt="2024-07-16T15:47:22.393" v="873" actId="21"/>
          <ac:grpSpMkLst>
            <pc:docMk/>
            <pc:sldMk cId="2608804224" sldId="322"/>
            <ac:grpSpMk id="5887" creationId="{D0AF7529-327C-4355-836F-6DCE0AF8E242}"/>
          </ac:grpSpMkLst>
        </pc:grpChg>
        <pc:grpChg chg="add del mod">
          <ac:chgData name="GUY Margaux" userId="e01a3446-2140-426a-aa3c-4bc15b164290" providerId="ADAL" clId="{7AFC4CB2-11F9-4322-A78D-542613F9A735}" dt="2024-07-16T15:47:22.393" v="873" actId="21"/>
          <ac:grpSpMkLst>
            <pc:docMk/>
            <pc:sldMk cId="2608804224" sldId="322"/>
            <ac:grpSpMk id="5895" creationId="{5C5D8E25-A8AC-4E6A-9CE3-450454559430}"/>
          </ac:grpSpMkLst>
        </pc:grpChg>
        <pc:grpChg chg="add del mod">
          <ac:chgData name="GUY Margaux" userId="e01a3446-2140-426a-aa3c-4bc15b164290" providerId="ADAL" clId="{7AFC4CB2-11F9-4322-A78D-542613F9A735}" dt="2024-07-16T15:53:08.747" v="875" actId="21"/>
          <ac:grpSpMkLst>
            <pc:docMk/>
            <pc:sldMk cId="2608804224" sldId="322"/>
            <ac:grpSpMk id="5903" creationId="{29E18633-2417-4075-B926-90FE77D663CE}"/>
          </ac:grpSpMkLst>
        </pc:grpChg>
        <pc:grpChg chg="add del mod">
          <ac:chgData name="GUY Margaux" userId="e01a3446-2140-426a-aa3c-4bc15b164290" providerId="ADAL" clId="{7AFC4CB2-11F9-4322-A78D-542613F9A735}" dt="2024-07-16T15:53:08.747" v="875" actId="21"/>
          <ac:grpSpMkLst>
            <pc:docMk/>
            <pc:sldMk cId="2608804224" sldId="322"/>
            <ac:grpSpMk id="5910" creationId="{134B52C9-81ED-4C8C-ADB2-B09AAFC5AC94}"/>
          </ac:grpSpMkLst>
        </pc:grpChg>
        <pc:grpChg chg="add del mod">
          <ac:chgData name="GUY Margaux" userId="e01a3446-2140-426a-aa3c-4bc15b164290" providerId="ADAL" clId="{7AFC4CB2-11F9-4322-A78D-542613F9A735}" dt="2024-07-16T15:53:08.747" v="875" actId="21"/>
          <ac:grpSpMkLst>
            <pc:docMk/>
            <pc:sldMk cId="2608804224" sldId="322"/>
            <ac:grpSpMk id="5918" creationId="{8AC4000C-AB4D-4E1D-8737-DFAB7F1AAC00}"/>
          </ac:grpSpMkLst>
        </pc:grpChg>
        <pc:grpChg chg="add del mod">
          <ac:chgData name="GUY Margaux" userId="e01a3446-2140-426a-aa3c-4bc15b164290" providerId="ADAL" clId="{7AFC4CB2-11F9-4322-A78D-542613F9A735}" dt="2024-07-16T15:53:08.747" v="875" actId="21"/>
          <ac:grpSpMkLst>
            <pc:docMk/>
            <pc:sldMk cId="2608804224" sldId="322"/>
            <ac:grpSpMk id="5926" creationId="{B4BFC2BC-82A9-41CA-87EF-0115F0A7B1D6}"/>
          </ac:grpSpMkLst>
        </pc:grpChg>
        <pc:grpChg chg="add del mod">
          <ac:chgData name="GUY Margaux" userId="e01a3446-2140-426a-aa3c-4bc15b164290" providerId="ADAL" clId="{7AFC4CB2-11F9-4322-A78D-542613F9A735}" dt="2024-07-16T15:54:32.065" v="890" actId="21"/>
          <ac:grpSpMkLst>
            <pc:docMk/>
            <pc:sldMk cId="2608804224" sldId="322"/>
            <ac:grpSpMk id="5934" creationId="{5E924FA1-B980-4D15-99EB-39C3EE101BE5}"/>
          </ac:grpSpMkLst>
        </pc:grpChg>
        <pc:grpChg chg="add del mod">
          <ac:chgData name="GUY Margaux" userId="e01a3446-2140-426a-aa3c-4bc15b164290" providerId="ADAL" clId="{7AFC4CB2-11F9-4322-A78D-542613F9A735}" dt="2024-07-16T15:54:32.065" v="890" actId="21"/>
          <ac:grpSpMkLst>
            <pc:docMk/>
            <pc:sldMk cId="2608804224" sldId="322"/>
            <ac:grpSpMk id="5935" creationId="{44EEC4A6-C777-41EC-A0D7-0F9BF07FD3EE}"/>
          </ac:grpSpMkLst>
        </pc:grpChg>
        <pc:grpChg chg="add del mod">
          <ac:chgData name="GUY Margaux" userId="e01a3446-2140-426a-aa3c-4bc15b164290" providerId="ADAL" clId="{7AFC4CB2-11F9-4322-A78D-542613F9A735}" dt="2024-07-16T15:54:32.065" v="890" actId="21"/>
          <ac:grpSpMkLst>
            <pc:docMk/>
            <pc:sldMk cId="2608804224" sldId="322"/>
            <ac:grpSpMk id="5942" creationId="{9D21A8A8-14FB-401C-B26D-8366460A0EE8}"/>
          </ac:grpSpMkLst>
        </pc:grpChg>
        <pc:grpChg chg="add del mod">
          <ac:chgData name="GUY Margaux" userId="e01a3446-2140-426a-aa3c-4bc15b164290" providerId="ADAL" clId="{7AFC4CB2-11F9-4322-A78D-542613F9A735}" dt="2024-07-16T15:54:32.065" v="890" actId="21"/>
          <ac:grpSpMkLst>
            <pc:docMk/>
            <pc:sldMk cId="2608804224" sldId="322"/>
            <ac:grpSpMk id="5950" creationId="{5F526987-6F5F-427B-AAD3-AB3DAB687734}"/>
          </ac:grpSpMkLst>
        </pc:grpChg>
        <pc:grpChg chg="add del mod">
          <ac:chgData name="GUY Margaux" userId="e01a3446-2140-426a-aa3c-4bc15b164290" providerId="ADAL" clId="{7AFC4CB2-11F9-4322-A78D-542613F9A735}" dt="2024-07-16T15:54:32.065" v="890" actId="21"/>
          <ac:grpSpMkLst>
            <pc:docMk/>
            <pc:sldMk cId="2608804224" sldId="322"/>
            <ac:grpSpMk id="5958" creationId="{033A6287-A744-4F66-AAA2-678413CAD5BF}"/>
          </ac:grpSpMkLst>
        </pc:grpChg>
        <pc:grpChg chg="add mod">
          <ac:chgData name="GUY Margaux" userId="e01a3446-2140-426a-aa3c-4bc15b164290" providerId="ADAL" clId="{7AFC4CB2-11F9-4322-A78D-542613F9A735}" dt="2024-07-16T15:54:29.340" v="888" actId="164"/>
          <ac:grpSpMkLst>
            <pc:docMk/>
            <pc:sldMk cId="2608804224" sldId="322"/>
            <ac:grpSpMk id="5966" creationId="{184A68D6-93B2-4604-B554-51065329721D}"/>
          </ac:grpSpMkLst>
        </pc:grpChg>
        <pc:grpChg chg="add mod">
          <ac:chgData name="GUY Margaux" userId="e01a3446-2140-426a-aa3c-4bc15b164290" providerId="ADAL" clId="{7AFC4CB2-11F9-4322-A78D-542613F9A735}" dt="2024-07-16T15:54:55.722" v="897" actId="1076"/>
          <ac:grpSpMkLst>
            <pc:docMk/>
            <pc:sldMk cId="2608804224" sldId="322"/>
            <ac:grpSpMk id="5967" creationId="{5D028D19-2287-4AF3-9A2D-1936F0F2480A}"/>
          </ac:grpSpMkLst>
        </pc:grpChg>
        <pc:grpChg chg="add del mod">
          <ac:chgData name="GUY Margaux" userId="e01a3446-2140-426a-aa3c-4bc15b164290" providerId="ADAL" clId="{7AFC4CB2-11F9-4322-A78D-542613F9A735}" dt="2024-07-16T15:54:52.865" v="895"/>
          <ac:grpSpMkLst>
            <pc:docMk/>
            <pc:sldMk cId="2608804224" sldId="322"/>
            <ac:grpSpMk id="5968" creationId="{D14F3B33-3D97-49D2-9B15-AC43ADA6D211}"/>
          </ac:grpSpMkLst>
        </pc:grpChg>
        <pc:grpChg chg="add del mod">
          <ac:chgData name="GUY Margaux" userId="e01a3446-2140-426a-aa3c-4bc15b164290" providerId="ADAL" clId="{7AFC4CB2-11F9-4322-A78D-542613F9A735}" dt="2024-07-16T15:54:52.865" v="895"/>
          <ac:grpSpMkLst>
            <pc:docMk/>
            <pc:sldMk cId="2608804224" sldId="322"/>
            <ac:grpSpMk id="5984" creationId="{AB574E88-41EB-47D8-813D-9359BF60BAC3}"/>
          </ac:grpSpMkLst>
        </pc:grpChg>
        <pc:grpChg chg="add del mod">
          <ac:chgData name="GUY Margaux" userId="e01a3446-2140-426a-aa3c-4bc15b164290" providerId="ADAL" clId="{7AFC4CB2-11F9-4322-A78D-542613F9A735}" dt="2024-07-16T15:54:52.865" v="895"/>
          <ac:grpSpMkLst>
            <pc:docMk/>
            <pc:sldMk cId="2608804224" sldId="322"/>
            <ac:grpSpMk id="5991" creationId="{2579B234-455E-47D4-A15C-458803A37621}"/>
          </ac:grpSpMkLst>
        </pc:grpChg>
        <pc:grpChg chg="add del mod">
          <ac:chgData name="GUY Margaux" userId="e01a3446-2140-426a-aa3c-4bc15b164290" providerId="ADAL" clId="{7AFC4CB2-11F9-4322-A78D-542613F9A735}" dt="2024-07-16T15:54:52.865" v="895"/>
          <ac:grpSpMkLst>
            <pc:docMk/>
            <pc:sldMk cId="2608804224" sldId="322"/>
            <ac:grpSpMk id="5999" creationId="{A2511F58-FF03-411A-A3C4-8BA8D3A9F659}"/>
          </ac:grpSpMkLst>
        </pc:grpChg>
        <pc:grpChg chg="add del mod">
          <ac:chgData name="GUY Margaux" userId="e01a3446-2140-426a-aa3c-4bc15b164290" providerId="ADAL" clId="{7AFC4CB2-11F9-4322-A78D-542613F9A735}" dt="2024-07-16T15:54:52.865" v="895"/>
          <ac:grpSpMkLst>
            <pc:docMk/>
            <pc:sldMk cId="2608804224" sldId="322"/>
            <ac:grpSpMk id="6007" creationId="{6785A94F-6483-467B-8E32-8B4043C5F34A}"/>
          </ac:grpSpMkLst>
        </pc:grpChg>
        <pc:grpChg chg="add mod">
          <ac:chgData name="GUY Margaux" userId="e01a3446-2140-426a-aa3c-4bc15b164290" providerId="ADAL" clId="{7AFC4CB2-11F9-4322-A78D-542613F9A735}" dt="2024-07-16T15:54:56.868" v="898"/>
          <ac:grpSpMkLst>
            <pc:docMk/>
            <pc:sldMk cId="2608804224" sldId="322"/>
            <ac:grpSpMk id="6015" creationId="{0CDD7EF5-0921-4FC7-B471-BC38EB6A90C4}"/>
          </ac:grpSpMkLst>
        </pc:grpChg>
        <pc:grpChg chg="add mod">
          <ac:chgData name="GUY Margaux" userId="e01a3446-2140-426a-aa3c-4bc15b164290" providerId="ADAL" clId="{7AFC4CB2-11F9-4322-A78D-542613F9A735}" dt="2024-07-16T15:54:56.868" v="898"/>
          <ac:grpSpMkLst>
            <pc:docMk/>
            <pc:sldMk cId="2608804224" sldId="322"/>
            <ac:grpSpMk id="6031" creationId="{338F283B-2C55-4ABD-8789-AE869C2948AE}"/>
          </ac:grpSpMkLst>
        </pc:grpChg>
        <pc:grpChg chg="add mod">
          <ac:chgData name="GUY Margaux" userId="e01a3446-2140-426a-aa3c-4bc15b164290" providerId="ADAL" clId="{7AFC4CB2-11F9-4322-A78D-542613F9A735}" dt="2024-07-16T15:54:56.868" v="898"/>
          <ac:grpSpMkLst>
            <pc:docMk/>
            <pc:sldMk cId="2608804224" sldId="322"/>
            <ac:grpSpMk id="6038" creationId="{3F29CEE8-7363-471B-AFC0-6505BA1C3CB1}"/>
          </ac:grpSpMkLst>
        </pc:grpChg>
        <pc:grpChg chg="add mod">
          <ac:chgData name="GUY Margaux" userId="e01a3446-2140-426a-aa3c-4bc15b164290" providerId="ADAL" clId="{7AFC4CB2-11F9-4322-A78D-542613F9A735}" dt="2024-07-16T15:54:56.868" v="898"/>
          <ac:grpSpMkLst>
            <pc:docMk/>
            <pc:sldMk cId="2608804224" sldId="322"/>
            <ac:grpSpMk id="6046" creationId="{48BBEB04-BFF0-48B2-9C38-AEE9BF97AA74}"/>
          </ac:grpSpMkLst>
        </pc:grpChg>
        <pc:grpChg chg="add mod">
          <ac:chgData name="GUY Margaux" userId="e01a3446-2140-426a-aa3c-4bc15b164290" providerId="ADAL" clId="{7AFC4CB2-11F9-4322-A78D-542613F9A735}" dt="2024-07-16T15:54:56.868" v="898"/>
          <ac:grpSpMkLst>
            <pc:docMk/>
            <pc:sldMk cId="2608804224" sldId="322"/>
            <ac:grpSpMk id="6054" creationId="{862864A8-6D30-4E83-9EE4-5B45B306B1E1}"/>
          </ac:grpSpMkLst>
        </pc:grpChg>
        <pc:grpChg chg="add del mod">
          <ac:chgData name="GUY Margaux" userId="e01a3446-2140-426a-aa3c-4bc15b164290" providerId="ADAL" clId="{7AFC4CB2-11F9-4322-A78D-542613F9A735}" dt="2024-07-16T15:55:53.112" v="911" actId="165"/>
          <ac:grpSpMkLst>
            <pc:docMk/>
            <pc:sldMk cId="2608804224" sldId="322"/>
            <ac:grpSpMk id="6062" creationId="{D8BE6809-0AE3-40BA-8D3C-F77C444C75C5}"/>
          </ac:grpSpMkLst>
        </pc:grpChg>
        <pc:grpChg chg="add del mod">
          <ac:chgData name="GUY Margaux" userId="e01a3446-2140-426a-aa3c-4bc15b164290" providerId="ADAL" clId="{7AFC4CB2-11F9-4322-A78D-542613F9A735}" dt="2024-07-16T15:56:11.188" v="917" actId="165"/>
          <ac:grpSpMkLst>
            <pc:docMk/>
            <pc:sldMk cId="2608804224" sldId="322"/>
            <ac:grpSpMk id="6063" creationId="{73559B36-7212-47D7-9277-98EF09A135DD}"/>
          </ac:grpSpMkLst>
        </pc:grpChg>
        <pc:grpChg chg="add del mod">
          <ac:chgData name="GUY Margaux" userId="e01a3446-2140-426a-aa3c-4bc15b164290" providerId="ADAL" clId="{7AFC4CB2-11F9-4322-A78D-542613F9A735}" dt="2024-07-16T15:56:23.729" v="922" actId="21"/>
          <ac:grpSpMkLst>
            <pc:docMk/>
            <pc:sldMk cId="2608804224" sldId="322"/>
            <ac:grpSpMk id="6064" creationId="{7E6D6239-FECC-4AAB-BCEE-1993C61EFBC4}"/>
          </ac:grpSpMkLst>
        </pc:grpChg>
        <pc:grpChg chg="add del mod">
          <ac:chgData name="GUY Margaux" userId="e01a3446-2140-426a-aa3c-4bc15b164290" providerId="ADAL" clId="{7AFC4CB2-11F9-4322-A78D-542613F9A735}" dt="2024-07-16T15:56:23.729" v="922" actId="21"/>
          <ac:grpSpMkLst>
            <pc:docMk/>
            <pc:sldMk cId="2608804224" sldId="322"/>
            <ac:grpSpMk id="6065" creationId="{F1C8CAB2-BE0D-44C8-BF9C-59E28BC8797E}"/>
          </ac:grpSpMkLst>
        </pc:grpChg>
        <pc:grpChg chg="add del mod">
          <ac:chgData name="GUY Margaux" userId="e01a3446-2140-426a-aa3c-4bc15b164290" providerId="ADAL" clId="{7AFC4CB2-11F9-4322-A78D-542613F9A735}" dt="2024-07-16T15:56:23.729" v="922" actId="21"/>
          <ac:grpSpMkLst>
            <pc:docMk/>
            <pc:sldMk cId="2608804224" sldId="322"/>
            <ac:grpSpMk id="6073" creationId="{1A31C1A5-62DC-4852-8124-7F6DA182ADCB}"/>
          </ac:grpSpMkLst>
        </pc:grpChg>
        <pc:grpChg chg="add del mod">
          <ac:chgData name="GUY Margaux" userId="e01a3446-2140-426a-aa3c-4bc15b164290" providerId="ADAL" clId="{7AFC4CB2-11F9-4322-A78D-542613F9A735}" dt="2024-07-16T15:56:50.012" v="928" actId="165"/>
          <ac:grpSpMkLst>
            <pc:docMk/>
            <pc:sldMk cId="2608804224" sldId="322"/>
            <ac:grpSpMk id="6081" creationId="{63C40A86-9C4E-4B11-B42F-71D11C1A2A7B}"/>
          </ac:grpSpMkLst>
        </pc:grpChg>
        <pc:grpChg chg="add del mod">
          <ac:chgData name="GUY Margaux" userId="e01a3446-2140-426a-aa3c-4bc15b164290" providerId="ADAL" clId="{7AFC4CB2-11F9-4322-A78D-542613F9A735}" dt="2024-07-16T15:57:06.425" v="933" actId="21"/>
          <ac:grpSpMkLst>
            <pc:docMk/>
            <pc:sldMk cId="2608804224" sldId="322"/>
            <ac:grpSpMk id="6082" creationId="{49561789-DF5A-4E71-9235-54803A4842CD}"/>
          </ac:grpSpMkLst>
        </pc:grpChg>
        <pc:grpChg chg="add del mod">
          <ac:chgData name="GUY Margaux" userId="e01a3446-2140-426a-aa3c-4bc15b164290" providerId="ADAL" clId="{7AFC4CB2-11F9-4322-A78D-542613F9A735}" dt="2024-07-16T15:57:06.425" v="933" actId="21"/>
          <ac:grpSpMkLst>
            <pc:docMk/>
            <pc:sldMk cId="2608804224" sldId="322"/>
            <ac:grpSpMk id="6083" creationId="{ACD4F3EF-E8C3-44BC-B2A9-211151AE66FB}"/>
          </ac:grpSpMkLst>
        </pc:grpChg>
        <pc:grpChg chg="add del mod">
          <ac:chgData name="GUY Margaux" userId="e01a3446-2140-426a-aa3c-4bc15b164290" providerId="ADAL" clId="{7AFC4CB2-11F9-4322-A78D-542613F9A735}" dt="2024-07-16T15:57:06.425" v="933" actId="21"/>
          <ac:grpSpMkLst>
            <pc:docMk/>
            <pc:sldMk cId="2608804224" sldId="322"/>
            <ac:grpSpMk id="6100" creationId="{90610F9E-5927-4BB5-8FE4-39A98C8E242C}"/>
          </ac:grpSpMkLst>
        </pc:grpChg>
        <pc:grpChg chg="add del mod">
          <ac:chgData name="GUY Margaux" userId="e01a3446-2140-426a-aa3c-4bc15b164290" providerId="ADAL" clId="{7AFC4CB2-11F9-4322-A78D-542613F9A735}" dt="2024-07-16T15:57:06.425" v="933" actId="21"/>
          <ac:grpSpMkLst>
            <pc:docMk/>
            <pc:sldMk cId="2608804224" sldId="322"/>
            <ac:grpSpMk id="6108" creationId="{05FC8F82-E2DF-4107-B8CE-504F87CA6875}"/>
          </ac:grpSpMkLst>
        </pc:grpChg>
        <pc:grpChg chg="add del mod">
          <ac:chgData name="GUY Margaux" userId="e01a3446-2140-426a-aa3c-4bc15b164290" providerId="ADAL" clId="{7AFC4CB2-11F9-4322-A78D-542613F9A735}" dt="2024-07-16T15:57:37.179" v="942" actId="21"/>
          <ac:grpSpMkLst>
            <pc:docMk/>
            <pc:sldMk cId="2608804224" sldId="322"/>
            <ac:grpSpMk id="6116" creationId="{539B093B-D255-4C64-951E-DEB312CD4207}"/>
          </ac:grpSpMkLst>
        </pc:grpChg>
        <pc:grpChg chg="add del mod">
          <ac:chgData name="GUY Margaux" userId="e01a3446-2140-426a-aa3c-4bc15b164290" providerId="ADAL" clId="{7AFC4CB2-11F9-4322-A78D-542613F9A735}" dt="2024-07-16T15:57:37.179" v="942" actId="21"/>
          <ac:grpSpMkLst>
            <pc:docMk/>
            <pc:sldMk cId="2608804224" sldId="322"/>
            <ac:grpSpMk id="6117" creationId="{5FA95A3A-4F27-4786-BD37-963CFADB86B3}"/>
          </ac:grpSpMkLst>
        </pc:grpChg>
        <pc:grpChg chg="add del mod">
          <ac:chgData name="GUY Margaux" userId="e01a3446-2140-426a-aa3c-4bc15b164290" providerId="ADAL" clId="{7AFC4CB2-11F9-4322-A78D-542613F9A735}" dt="2024-07-16T15:57:37.179" v="942" actId="21"/>
          <ac:grpSpMkLst>
            <pc:docMk/>
            <pc:sldMk cId="2608804224" sldId="322"/>
            <ac:grpSpMk id="6136" creationId="{E14D0ED1-197E-46F2-8065-86B9BEDBA166}"/>
          </ac:grpSpMkLst>
        </pc:grpChg>
        <pc:grpChg chg="add del mod">
          <ac:chgData name="GUY Margaux" userId="e01a3446-2140-426a-aa3c-4bc15b164290" providerId="ADAL" clId="{7AFC4CB2-11F9-4322-A78D-542613F9A735}" dt="2024-07-16T15:57:37.179" v="942" actId="21"/>
          <ac:grpSpMkLst>
            <pc:docMk/>
            <pc:sldMk cId="2608804224" sldId="322"/>
            <ac:grpSpMk id="6153" creationId="{D6FE02CE-18ED-4567-9E0A-D3BF7943A538}"/>
          </ac:grpSpMkLst>
        </pc:grpChg>
        <pc:grpChg chg="add del mod">
          <ac:chgData name="GUY Margaux" userId="e01a3446-2140-426a-aa3c-4bc15b164290" providerId="ADAL" clId="{7AFC4CB2-11F9-4322-A78D-542613F9A735}" dt="2024-07-16T15:57:37.179" v="942" actId="21"/>
          <ac:grpSpMkLst>
            <pc:docMk/>
            <pc:sldMk cId="2608804224" sldId="322"/>
            <ac:grpSpMk id="6161" creationId="{192EB446-C248-47C5-874D-63B6B08ED679}"/>
          </ac:grpSpMkLst>
        </pc:grpChg>
        <pc:grpChg chg="add del mod">
          <ac:chgData name="GUY Margaux" userId="e01a3446-2140-426a-aa3c-4bc15b164290" providerId="ADAL" clId="{7AFC4CB2-11F9-4322-A78D-542613F9A735}" dt="2024-07-16T15:57:51.505" v="945" actId="21"/>
          <ac:grpSpMkLst>
            <pc:docMk/>
            <pc:sldMk cId="2608804224" sldId="322"/>
            <ac:grpSpMk id="6169" creationId="{FF09DFC8-A7B4-42C1-BA78-94D1439CBE0E}"/>
          </ac:grpSpMkLst>
        </pc:grpChg>
        <pc:grpChg chg="add del mod">
          <ac:chgData name="GUY Margaux" userId="e01a3446-2140-426a-aa3c-4bc15b164290" providerId="ADAL" clId="{7AFC4CB2-11F9-4322-A78D-542613F9A735}" dt="2024-07-16T15:57:51.505" v="945" actId="21"/>
          <ac:grpSpMkLst>
            <pc:docMk/>
            <pc:sldMk cId="2608804224" sldId="322"/>
            <ac:grpSpMk id="6170" creationId="{3302A2DB-1C95-4A9A-A428-8FB482164121}"/>
          </ac:grpSpMkLst>
        </pc:grpChg>
        <pc:grpChg chg="add del mod">
          <ac:chgData name="GUY Margaux" userId="e01a3446-2140-426a-aa3c-4bc15b164290" providerId="ADAL" clId="{7AFC4CB2-11F9-4322-A78D-542613F9A735}" dt="2024-07-16T15:57:51.505" v="945" actId="21"/>
          <ac:grpSpMkLst>
            <pc:docMk/>
            <pc:sldMk cId="2608804224" sldId="322"/>
            <ac:grpSpMk id="6175" creationId="{EDEA8737-3FC2-4F65-ABF4-A36BBFDBDBD9}"/>
          </ac:grpSpMkLst>
        </pc:grpChg>
        <pc:grpChg chg="add del mod">
          <ac:chgData name="GUY Margaux" userId="e01a3446-2140-426a-aa3c-4bc15b164290" providerId="ADAL" clId="{7AFC4CB2-11F9-4322-A78D-542613F9A735}" dt="2024-07-16T15:57:51.505" v="945" actId="21"/>
          <ac:grpSpMkLst>
            <pc:docMk/>
            <pc:sldMk cId="2608804224" sldId="322"/>
            <ac:grpSpMk id="6194" creationId="{A87753A2-46FC-4998-91D6-C16C1511CD48}"/>
          </ac:grpSpMkLst>
        </pc:grpChg>
        <pc:grpChg chg="add del mod">
          <ac:chgData name="GUY Margaux" userId="e01a3446-2140-426a-aa3c-4bc15b164290" providerId="ADAL" clId="{7AFC4CB2-11F9-4322-A78D-542613F9A735}" dt="2024-07-16T15:57:51.505" v="945" actId="21"/>
          <ac:grpSpMkLst>
            <pc:docMk/>
            <pc:sldMk cId="2608804224" sldId="322"/>
            <ac:grpSpMk id="6211" creationId="{35CD4B54-9EFF-4480-B388-F809A1623654}"/>
          </ac:grpSpMkLst>
        </pc:grpChg>
        <pc:grpChg chg="add del mod">
          <ac:chgData name="GUY Margaux" userId="e01a3446-2140-426a-aa3c-4bc15b164290" providerId="ADAL" clId="{7AFC4CB2-11F9-4322-A78D-542613F9A735}" dt="2024-07-16T15:57:51.505" v="945" actId="21"/>
          <ac:grpSpMkLst>
            <pc:docMk/>
            <pc:sldMk cId="2608804224" sldId="322"/>
            <ac:grpSpMk id="6219" creationId="{3C525CC8-872C-4039-B361-C4D2F8A2B7E8}"/>
          </ac:grpSpMkLst>
        </pc:grpChg>
        <pc:grpChg chg="add mod">
          <ac:chgData name="GUY Margaux" userId="e01a3446-2140-426a-aa3c-4bc15b164290" providerId="ADAL" clId="{7AFC4CB2-11F9-4322-A78D-542613F9A735}" dt="2024-07-16T15:57:53.061" v="946"/>
          <ac:grpSpMkLst>
            <pc:docMk/>
            <pc:sldMk cId="2608804224" sldId="322"/>
            <ac:grpSpMk id="6227" creationId="{33388E82-7B5A-4288-BC49-DA2622CDDE3B}"/>
          </ac:grpSpMkLst>
        </pc:grpChg>
        <pc:grpChg chg="add mod">
          <ac:chgData name="GUY Margaux" userId="e01a3446-2140-426a-aa3c-4bc15b164290" providerId="ADAL" clId="{7AFC4CB2-11F9-4322-A78D-542613F9A735}" dt="2024-07-16T15:57:53.061" v="946"/>
          <ac:grpSpMkLst>
            <pc:docMk/>
            <pc:sldMk cId="2608804224" sldId="322"/>
            <ac:grpSpMk id="6232" creationId="{0E67EB6B-8EDB-41FB-88C2-0647F6AA8D7B}"/>
          </ac:grpSpMkLst>
        </pc:grpChg>
        <pc:grpChg chg="add mod">
          <ac:chgData name="GUY Margaux" userId="e01a3446-2140-426a-aa3c-4bc15b164290" providerId="ADAL" clId="{7AFC4CB2-11F9-4322-A78D-542613F9A735}" dt="2024-07-16T15:57:53.061" v="946"/>
          <ac:grpSpMkLst>
            <pc:docMk/>
            <pc:sldMk cId="2608804224" sldId="322"/>
            <ac:grpSpMk id="6237" creationId="{F8DF7197-36EB-4DF1-BBC8-5359BE3311D9}"/>
          </ac:grpSpMkLst>
        </pc:grpChg>
        <pc:grpChg chg="add mod">
          <ac:chgData name="GUY Margaux" userId="e01a3446-2140-426a-aa3c-4bc15b164290" providerId="ADAL" clId="{7AFC4CB2-11F9-4322-A78D-542613F9A735}" dt="2024-07-16T15:57:53.061" v="946"/>
          <ac:grpSpMkLst>
            <pc:docMk/>
            <pc:sldMk cId="2608804224" sldId="322"/>
            <ac:grpSpMk id="6256" creationId="{B04480F1-557F-414F-A7DE-C726E31ACC0B}"/>
          </ac:grpSpMkLst>
        </pc:grpChg>
        <pc:grpChg chg="add mod">
          <ac:chgData name="GUY Margaux" userId="e01a3446-2140-426a-aa3c-4bc15b164290" providerId="ADAL" clId="{7AFC4CB2-11F9-4322-A78D-542613F9A735}" dt="2024-07-16T15:57:53.061" v="946"/>
          <ac:grpSpMkLst>
            <pc:docMk/>
            <pc:sldMk cId="2608804224" sldId="322"/>
            <ac:grpSpMk id="6273" creationId="{5024F453-F1FD-43B0-83DF-C73752B8379B}"/>
          </ac:grpSpMkLst>
        </pc:grpChg>
        <pc:grpChg chg="add mod">
          <ac:chgData name="GUY Margaux" userId="e01a3446-2140-426a-aa3c-4bc15b164290" providerId="ADAL" clId="{7AFC4CB2-11F9-4322-A78D-542613F9A735}" dt="2024-07-16T15:57:53.061" v="946"/>
          <ac:grpSpMkLst>
            <pc:docMk/>
            <pc:sldMk cId="2608804224" sldId="322"/>
            <ac:grpSpMk id="6281" creationId="{4DFB0666-F07E-481C-9FC5-CF851BFE6EB9}"/>
          </ac:grpSpMkLst>
        </pc:grpChg>
        <pc:grpChg chg="add mod">
          <ac:chgData name="GUY Margaux" userId="e01a3446-2140-426a-aa3c-4bc15b164290" providerId="ADAL" clId="{7AFC4CB2-11F9-4322-A78D-542613F9A735}" dt="2024-07-16T16:30:30.729" v="1645" actId="164"/>
          <ac:grpSpMkLst>
            <pc:docMk/>
            <pc:sldMk cId="2608804224" sldId="322"/>
            <ac:grpSpMk id="6310" creationId="{E634B345-2E3D-4943-9459-2BE5B8AC1805}"/>
          </ac:grpSpMkLst>
        </pc:grpChg>
        <pc:picChg chg="del">
          <ac:chgData name="GUY Margaux" userId="e01a3446-2140-426a-aa3c-4bc15b164290" providerId="ADAL" clId="{7AFC4CB2-11F9-4322-A78D-542613F9A735}" dt="2024-07-16T13:36:15.256" v="1" actId="478"/>
          <ac:picMkLst>
            <pc:docMk/>
            <pc:sldMk cId="2608804224" sldId="322"/>
            <ac:picMk id="5" creationId="{EB136FAD-162E-4704-B472-4D064E41D976}"/>
          </ac:picMkLst>
        </pc:picChg>
        <pc:cxnChg chg="add mod">
          <ac:chgData name="GUY Margaux" userId="e01a3446-2140-426a-aa3c-4bc15b164290" providerId="ADAL" clId="{7AFC4CB2-11F9-4322-A78D-542613F9A735}" dt="2024-07-16T16:12:42.956" v="1298" actId="1582"/>
          <ac:cxnSpMkLst>
            <pc:docMk/>
            <pc:sldMk cId="2608804224" sldId="322"/>
            <ac:cxnSpMk id="6290" creationId="{5ACF5A22-01A1-4EEE-BD22-6D3DEFD8A24D}"/>
          </ac:cxnSpMkLst>
        </pc:cxnChg>
        <pc:cxnChg chg="add del mod">
          <ac:chgData name="GUY Margaux" userId="e01a3446-2140-426a-aa3c-4bc15b164290" providerId="ADAL" clId="{7AFC4CB2-11F9-4322-A78D-542613F9A735}" dt="2024-07-16T16:13:23.419" v="1302" actId="478"/>
          <ac:cxnSpMkLst>
            <pc:docMk/>
            <pc:sldMk cId="2608804224" sldId="322"/>
            <ac:cxnSpMk id="6292" creationId="{57C4FC05-D009-4657-A029-81574A3B5181}"/>
          </ac:cxnSpMkLst>
        </pc:cxnChg>
        <pc:cxnChg chg="add del mod">
          <ac:chgData name="GUY Margaux" userId="e01a3446-2140-426a-aa3c-4bc15b164290" providerId="ADAL" clId="{7AFC4CB2-11F9-4322-A78D-542613F9A735}" dt="2024-07-16T16:22:48.919" v="1483" actId="11529"/>
          <ac:cxnSpMkLst>
            <pc:docMk/>
            <pc:sldMk cId="2608804224" sldId="322"/>
            <ac:cxnSpMk id="6295" creationId="{201A8A3D-424B-41A2-BBAD-56C823781BFD}"/>
          </ac:cxnSpMkLst>
        </pc:cxnChg>
        <pc:cxnChg chg="add mod">
          <ac:chgData name="GUY Margaux" userId="e01a3446-2140-426a-aa3c-4bc15b164290" providerId="ADAL" clId="{7AFC4CB2-11F9-4322-A78D-542613F9A735}" dt="2024-07-16T16:30:30.729" v="1645" actId="164"/>
          <ac:cxnSpMkLst>
            <pc:docMk/>
            <pc:sldMk cId="2608804224" sldId="322"/>
            <ac:cxnSpMk id="6297" creationId="{3EC96B32-94FF-47E7-869B-647FDB2BFCAD}"/>
          </ac:cxnSpMkLst>
        </pc:cxnChg>
        <pc:cxnChg chg="add mod ord">
          <ac:chgData name="GUY Margaux" userId="e01a3446-2140-426a-aa3c-4bc15b164290" providerId="ADAL" clId="{7AFC4CB2-11F9-4322-A78D-542613F9A735}" dt="2024-07-16T16:30:30.729" v="1645" actId="164"/>
          <ac:cxnSpMkLst>
            <pc:docMk/>
            <pc:sldMk cId="2608804224" sldId="322"/>
            <ac:cxnSpMk id="6298" creationId="{25DD1531-87B1-4355-8B57-FA8D013704F9}"/>
          </ac:cxnSpMkLst>
        </pc:cxnChg>
        <pc:cxnChg chg="add mod">
          <ac:chgData name="GUY Margaux" userId="e01a3446-2140-426a-aa3c-4bc15b164290" providerId="ADAL" clId="{7AFC4CB2-11F9-4322-A78D-542613F9A735}" dt="2024-07-16T16:30:30.729" v="1645" actId="164"/>
          <ac:cxnSpMkLst>
            <pc:docMk/>
            <pc:sldMk cId="2608804224" sldId="322"/>
            <ac:cxnSpMk id="6299" creationId="{205A92C4-464A-43EE-B6E8-5FBD7157D0C4}"/>
          </ac:cxnSpMkLst>
        </pc:cxnChg>
        <pc:cxnChg chg="add mod">
          <ac:chgData name="GUY Margaux" userId="e01a3446-2140-426a-aa3c-4bc15b164290" providerId="ADAL" clId="{7AFC4CB2-11F9-4322-A78D-542613F9A735}" dt="2024-07-16T16:30:30.729" v="1645" actId="164"/>
          <ac:cxnSpMkLst>
            <pc:docMk/>
            <pc:sldMk cId="2608804224" sldId="322"/>
            <ac:cxnSpMk id="6300" creationId="{26D5E0ED-9349-47B8-BD7E-F274A9D46FA9}"/>
          </ac:cxnSpMkLst>
        </pc:cxnChg>
        <pc:cxnChg chg="add mod">
          <ac:chgData name="GUY Margaux" userId="e01a3446-2140-426a-aa3c-4bc15b164290" providerId="ADAL" clId="{7AFC4CB2-11F9-4322-A78D-542613F9A735}" dt="2024-07-16T16:30:30.729" v="1645" actId="164"/>
          <ac:cxnSpMkLst>
            <pc:docMk/>
            <pc:sldMk cId="2608804224" sldId="322"/>
            <ac:cxnSpMk id="6301" creationId="{2CFB5FCF-E40F-4411-9525-51497EEA87C4}"/>
          </ac:cxnSpMkLst>
        </pc:cxnChg>
        <pc:cxnChg chg="add mod">
          <ac:chgData name="GUY Margaux" userId="e01a3446-2140-426a-aa3c-4bc15b164290" providerId="ADAL" clId="{7AFC4CB2-11F9-4322-A78D-542613F9A735}" dt="2024-07-16T16:30:30.729" v="1645" actId="164"/>
          <ac:cxnSpMkLst>
            <pc:docMk/>
            <pc:sldMk cId="2608804224" sldId="322"/>
            <ac:cxnSpMk id="6302" creationId="{BE496A44-8D3C-44DC-AA34-71FDFD4B4316}"/>
          </ac:cxnSpMkLst>
        </pc:cxnChg>
        <pc:cxnChg chg="add mod">
          <ac:chgData name="GUY Margaux" userId="e01a3446-2140-426a-aa3c-4bc15b164290" providerId="ADAL" clId="{7AFC4CB2-11F9-4322-A78D-542613F9A735}" dt="2024-07-18T07:23:07.615" v="10053" actId="1076"/>
          <ac:cxnSpMkLst>
            <pc:docMk/>
            <pc:sldMk cId="2608804224" sldId="322"/>
            <ac:cxnSpMk id="6312" creationId="{524B2521-7011-460F-A473-C2626B079058}"/>
          </ac:cxnSpMkLst>
        </pc:cxnChg>
      </pc:sldChg>
      <pc:sldChg chg="del modTransition">
        <pc:chgData name="GUY Margaux" userId="e01a3446-2140-426a-aa3c-4bc15b164290" providerId="ADAL" clId="{7AFC4CB2-11F9-4322-A78D-542613F9A735}" dt="2024-07-17T08:52:14.914" v="3375" actId="2696"/>
        <pc:sldMkLst>
          <pc:docMk/>
          <pc:sldMk cId="2786151873" sldId="323"/>
        </pc:sldMkLst>
      </pc:sldChg>
      <pc:sldChg chg="addSp delSp modSp mod modTransition modAnim modNotesTx">
        <pc:chgData name="GUY Margaux" userId="e01a3446-2140-426a-aa3c-4bc15b164290" providerId="ADAL" clId="{7AFC4CB2-11F9-4322-A78D-542613F9A735}" dt="2024-07-18T07:29:37.195" v="10098"/>
        <pc:sldMkLst>
          <pc:docMk/>
          <pc:sldMk cId="970420454" sldId="325"/>
        </pc:sldMkLst>
        <pc:spChg chg="ord">
          <ac:chgData name="GUY Margaux" userId="e01a3446-2140-426a-aa3c-4bc15b164290" providerId="ADAL" clId="{7AFC4CB2-11F9-4322-A78D-542613F9A735}" dt="2024-07-17T16:13:05.118" v="9009" actId="167"/>
          <ac:spMkLst>
            <pc:docMk/>
            <pc:sldMk cId="970420454" sldId="325"/>
            <ac:spMk id="7" creationId="{4C71BB89-F768-41D4-8301-E8457A91824E}"/>
          </ac:spMkLst>
        </pc:spChg>
        <pc:spChg chg="del">
          <ac:chgData name="GUY Margaux" userId="e01a3446-2140-426a-aa3c-4bc15b164290" providerId="ADAL" clId="{7AFC4CB2-11F9-4322-A78D-542613F9A735}" dt="2024-07-18T07:25:00.791" v="10060" actId="478"/>
          <ac:spMkLst>
            <pc:docMk/>
            <pc:sldMk cId="970420454" sldId="325"/>
            <ac:spMk id="15" creationId="{0BC53282-8867-4410-A2CB-ED0D97699F4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0" creationId="{093F93ED-A1C1-4525-A983-7A5526F63FA6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1" creationId="{8F5264C0-AEBB-47E6-9D33-82DF8EFA65F4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2" creationId="{B4A03B58-1760-4144-80EA-3F3B70B4B30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4" creationId="{B1E7D120-5102-4F67-B06F-C710121D8545}"/>
          </ac:spMkLst>
        </pc:spChg>
        <pc:spChg chg="mod">
          <ac:chgData name="GUY Margaux" userId="e01a3446-2140-426a-aa3c-4bc15b164290" providerId="ADAL" clId="{7AFC4CB2-11F9-4322-A78D-542613F9A735}" dt="2024-07-18T07:25:18.644" v="10065" actId="1076"/>
          <ac:spMkLst>
            <pc:docMk/>
            <pc:sldMk cId="970420454" sldId="325"/>
            <ac:spMk id="26" creationId="{2B0F3E69-77A1-4F74-918D-0B2680535568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7" creationId="{48F15E87-C618-47F6-9D54-07F7DEFDB192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8" creationId="{A1553500-7B65-407F-B3BD-54C0C54A8AB2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9" creationId="{212F575A-835B-418A-8965-D5D2B478626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0" creationId="{335CBA34-DA15-4C72-9471-D9DC706CC3B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1" creationId="{252B862C-8666-49AC-AAEC-C965E1B62EB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2" creationId="{03BC08E7-3413-4DD3-A3A8-22B331B8732C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3" creationId="{A58EB59D-FA88-462C-8C8E-8898B996960C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4" creationId="{1A008FB5-3855-485A-9852-EB90DF58DFC8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5" creationId="{F16879E7-4DF0-4ADE-ADFC-37C351FEF2B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6" creationId="{E4649BE4-584D-4013-8810-C4F9D282CA94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7" creationId="{9BD5DE3E-F120-4555-ACE5-06B4225442C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8" creationId="{9BAF97FD-EA46-4249-948B-3ECBA0128D40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9" creationId="{825B9CD9-109F-49C6-A1C2-F9D78533325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40" creationId="{B4A26D45-F20E-4C4B-8780-A747BFB92F5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41" creationId="{B4B24846-B30D-4E6B-B076-1CBA2C6E72B5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42" creationId="{956CAB18-7441-43A7-8B8D-3A74B075FD9D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43" creationId="{98E0D376-B43F-4961-9958-73A96A4AC270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44" creationId="{4D5379EB-016C-4712-8400-00EBD387FC85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45" creationId="{AF928F30-3948-45F3-B0B9-692D9287A2D7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46" creationId="{E1462608-7283-4DC2-B31F-54FA6FD5BFE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47" creationId="{A76A0EE3-E872-4658-B42A-2FC7A38DDC09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48" creationId="{DBEB394F-E9BC-422D-865A-E084AEE042C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49" creationId="{9E1B6BAC-F0F4-4B16-9490-7AF5CE72C860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50" creationId="{E04741F9-28A3-4317-A847-D4D2E383E907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51" creationId="{AF250D4F-E2A3-4613-96E6-FFA787C89D81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52" creationId="{7283C6DE-171E-4319-93A6-7678AFBA5FB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53" creationId="{CCD446B6-A8D6-4C53-863D-D7BC9C9499CD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54" creationId="{4510C424-B111-4AAB-810A-13A42EB1ACA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55" creationId="{D3CE81D2-22EF-47E0-AD49-B700385ACDD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56" creationId="{2B5FE820-6978-4FF4-BA7C-5C7E19CE0BB8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57" creationId="{95F4515E-9D40-4349-A92E-10603D043817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58" creationId="{5AC3CF4C-50C8-46FD-89BB-8F2355B34C2C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59" creationId="{93532DF6-071B-4433-A24E-2454DA6EFBB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60" creationId="{1A2112A8-97DE-46CD-9B8B-CA78073E060D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61" creationId="{F8D07BAF-2DB1-4507-AB4C-AE15D4419494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62" creationId="{B236081A-BCBB-47B8-85C4-57AFE5289032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63" creationId="{9525127F-E4DF-41A2-B879-B3689A0CBCC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64" creationId="{42F47600-62EA-4E3A-9B65-1E798C3A2220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65" creationId="{A28B6F3E-EDF9-4D00-A30C-80E7E86C390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66" creationId="{34DAC989-258F-4AD4-B993-81FAB6C4FA38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67" creationId="{2E5A95DD-898E-4202-A756-62A2C35BC30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68" creationId="{0E8CD0FF-DE53-4823-BA3C-47AC26C4746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69" creationId="{7EC0CAB9-5B64-4780-A96E-9EECF0E91379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70" creationId="{50EC9805-4EB7-4BCA-A62A-DDA76EAB0F48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71" creationId="{40B006A0-4591-48C6-9F70-E7B5FBD67D1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72" creationId="{2BFBF72C-91D9-489C-B6A4-994C1719E11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73" creationId="{DD700DAE-BE71-40E8-B20E-68F5A89A561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74" creationId="{71D39039-1EDF-443B-8FCE-DFC93905826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75" creationId="{0C39F7BA-BB58-464D-B078-33B01D1072E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76" creationId="{2B292B82-BB04-42BD-BED3-33021716923D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77" creationId="{7631E86D-7F7C-419F-B361-BC650828F1F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78" creationId="{634A1894-87BA-4F5A-AB0D-EC7BFF53AF61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79" creationId="{2F6993BC-12AD-4656-8594-3BB103BA2F6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80" creationId="{AF962277-1E0A-49D4-8D6E-F9C371E3763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81" creationId="{544F766B-1268-4032-842F-905ED0C53B50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82" creationId="{1E7A92A2-EF65-4787-B6AE-F335E1F98BF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83" creationId="{77C2BD06-FAEA-40B9-A73D-7FFB3D4BF71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84" creationId="{E6538D15-6403-4009-B944-EA67748697B1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85" creationId="{C948AF7C-F805-4E94-A065-4703DF7F87C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86" creationId="{E0DBA169-3C0A-452A-86B1-B3A23FD91FE1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87" creationId="{224E98A1-9956-4753-8666-ED2CD5AFC537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88" creationId="{62633766-8175-45F1-9E9B-40A320D326B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89" creationId="{C002EFC1-2825-4109-82D4-17405969769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90" creationId="{335586C0-CEAA-42D6-9BB4-1621F7F8C4D9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91" creationId="{5308B9DD-5BD7-47EC-A150-EA2CD29177D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92" creationId="{E91B768D-E467-49A6-B601-1E64B10C41AA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93" creationId="{89FE7BE6-B18A-472B-A08C-D426D2FB6B34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94" creationId="{5181F327-224A-4F48-AE20-F8C8EC218F57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95" creationId="{BD01957B-05A7-4B9B-AD6E-13359CEC3411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96" creationId="{01C2B905-8C0C-40B2-A00E-5009CC70EA0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97" creationId="{C277E6FD-E222-46D8-9C39-7D113DA7635A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98" creationId="{BD1E30E2-CBD5-4FB2-ADCE-8DA2BAF62E7D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99" creationId="{AA051631-4560-4E20-AE2C-BB37FD301E4C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00" creationId="{5DF86C54-70D7-4020-BD86-6A9AA0AE3D04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01" creationId="{43ACDDB2-2362-431D-BCB6-AC4797F1CC6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02" creationId="{8A7319FC-4A66-4C2D-A151-B2FD9FC6BD72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03" creationId="{E38C2473-5140-46CC-8015-B152D9F29677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04" creationId="{60A68147-840A-4A11-976E-C211345D53F9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05" creationId="{169FB773-FD46-416B-80F7-8CE0802270A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06" creationId="{B95C864B-AFE4-48A9-AA01-E8C737208E09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07" creationId="{2162FD2F-F587-4DE5-9A4F-A6FC3A14434C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08" creationId="{0A7B9EFA-1E78-4532-8058-6DA42BB6451D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09" creationId="{595E3330-AD48-4074-847F-64E814D8856A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10" creationId="{29C427FA-0760-49E3-87DD-5B2425AC6298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11" creationId="{65AEA873-6CC1-47A0-A464-89EA30D3E8B1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12" creationId="{652BC320-0721-453F-8146-C648D46802B5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13" creationId="{B4E67727-CE37-4A48-AA52-72D015913B15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14" creationId="{65930B34-4392-489B-9EA1-1219292ECB1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15" creationId="{D4382284-18D8-4947-831C-DD4B1E729081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16" creationId="{9483C207-EA89-47BA-88B2-954D1852F0B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17" creationId="{1BABB307-3DE8-47C1-A5E6-EF1B4A13274A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18" creationId="{37DA900F-63DE-4FCF-B353-9752C178DD16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19" creationId="{59C7F7FA-4246-4A45-995D-7F73525C6BD0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20" creationId="{A4173DA2-C803-451F-B50C-FE0734DF573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21" creationId="{FC609122-EC0C-4344-BBBD-CC84465EA57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22" creationId="{63447B10-A16B-4478-9234-7E81BAA06B8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23" creationId="{9603F0CA-0227-49D5-806E-3ACA7349BDD2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24" creationId="{2CA87FD1-36E0-4B3B-92DE-0BA393CC4308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25" creationId="{7E5386E8-E3C4-4553-BC2E-F5891E8072F2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26" creationId="{B0E8774C-C8DC-4128-9455-D08FAC88D311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27" creationId="{3CCEB15C-7989-4823-82AE-280D162586C1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28" creationId="{EC4EEF3B-BF9B-4111-A645-5EE66A9DE146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29" creationId="{817B88E8-82BC-497C-A070-D88F5FA3938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30" creationId="{200030A7-AA03-4171-B1F8-1DC493F1D9D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31" creationId="{464ED063-EC29-4226-8775-5CEEDE81C618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32" creationId="{FE72AB7B-928D-4D22-829B-A5B21EA63769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33" creationId="{B2FD75CA-ACAA-42CA-B163-085D47FDF0B1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34" creationId="{874E78FF-CB32-4FBF-ABCE-9EF2FDCF85F8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35" creationId="{6F19E499-4B85-4B68-B936-ED21DA2881B4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36" creationId="{2C23E1A1-BD32-4C2E-971C-523699CFF93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37" creationId="{EBCF913F-FAB8-45CB-AB38-33FFD95E2E71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38" creationId="{B360437A-3EDC-4689-B784-ACF5EE9B6EED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39" creationId="{480FFEE7-1482-4636-A692-C3F69B0B455C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40" creationId="{6667C401-0635-4C4D-AF3E-5B406EF7D284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41" creationId="{3C966158-D8B7-4D6A-BF94-57DCBDE65D1A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42" creationId="{D7C09EE9-0F73-444F-B424-3FB2634CD02A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43" creationId="{5263B229-2026-4FAF-B595-69287C965B5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44" creationId="{CF66FB3E-BD63-4C6D-B9C4-2C65F90C80FA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45" creationId="{EDB02CA5-2544-4997-9331-9169A9980FB8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46" creationId="{C2C239EC-619B-48A5-9B83-D9A9CA0FEB3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47" creationId="{745F8AA5-9683-42CD-8024-5AE593C4064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48" creationId="{C364942A-01F1-48C6-B994-86A8361D4EF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49" creationId="{5A9FA647-29EB-47E9-9616-0A76C58CFD7C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50" creationId="{FC3E1F6B-F675-4CB7-9FBF-E2D29BE13407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51" creationId="{C05BC865-63B5-4F5E-A9C5-DE9D100175EC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52" creationId="{E7FAC10B-10DC-48BD-9AD3-5D23AC54D4F0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53" creationId="{6C9E0883-1DB5-46D0-BC05-72F7065A13BD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54" creationId="{6D700075-2A57-4C2C-8AB3-CDE295C2B5A6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55" creationId="{B6A86D2F-6F5E-46E7-A42D-068BBB7BF8A7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56" creationId="{B748E2AC-F116-4042-9EA3-025D5478D457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57" creationId="{A6D29C25-6E12-4893-A8E9-A603CCC58D8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58" creationId="{F09FE0A9-F654-4649-93EF-9F4A4D3291D9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59" creationId="{91E487AC-DA81-4C67-AB5F-58846D7CE77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60" creationId="{3F3C584B-3417-463D-995E-224CD98BDC7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61" creationId="{513CA143-6BCD-4999-896C-C1719E2A4E75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62" creationId="{FAC75D4D-5022-463F-A2EE-43C8D75DFA2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63" creationId="{E29AA0D3-A1A3-479B-9181-296D093A17C5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64" creationId="{B00A6999-A305-4ACA-99EC-537757D482E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65" creationId="{1330101E-01A4-40AF-81D9-EEDDDBD44096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66" creationId="{CD98C41A-2963-4EF9-8C1B-3774FD1EE247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67" creationId="{F85842E4-C9F8-4267-A2ED-613DD39E4E8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68" creationId="{B39D1582-906C-4874-89B0-4BAAFBD8FD72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69" creationId="{F1DFAB81-463C-4BBD-B628-4F45B9F2D29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70" creationId="{88A6D6CE-534D-4E8D-AC27-89E067221B3D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71" creationId="{C8F556AA-7CDC-4B7D-BB87-6B2D73EB8EAA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72" creationId="{7EBEF128-E758-4339-A6BE-6BE2C99186E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73" creationId="{FB5AA366-C4B5-426C-A1B1-2A18D946DAA9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74" creationId="{88C2F78E-1CF1-4CF7-8CC1-C4AEEB5453A8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75" creationId="{71A09DE9-42AB-4CB7-A5D2-88830FC900E0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76" creationId="{CEDC2A46-DDEA-4ECC-AFED-BB7D78D5C52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77" creationId="{02F9B139-1C2B-4806-B8AD-4B5067895780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78" creationId="{62B1C5BE-9CEE-44C0-8857-F280C7A7DA7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79" creationId="{3F7EEE52-6E42-4EAB-AF7C-270DC37AF91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80" creationId="{41821504-D0C3-4C0C-95C5-78B344E80440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81" creationId="{78C07794-77DD-484C-B13B-7E1338E0DA15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82" creationId="{FB6C19D4-0904-4B7E-8990-90181F871757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83" creationId="{F3568F75-02BE-4B7D-A880-9E3B6C0F4EB7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84" creationId="{871A8E37-B68B-4E47-904B-9B5CD4318ED8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85" creationId="{DB0FA3A1-C007-4E49-9E45-95853BA2473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86" creationId="{E47E5E41-F582-406A-8AA7-2D3E5201136D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87" creationId="{ED1EA660-3927-4052-8318-AA4C509A0596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88" creationId="{8962566C-9E46-41D1-863E-779ABDF3BFBD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89" creationId="{A50C8850-EF67-4D6B-8D6B-128CA2B1E4D7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90" creationId="{687F0AA6-77EC-4C70-8DA0-609A692E9201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91" creationId="{4B951100-883E-4B22-A20F-2D741068035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92" creationId="{393C5957-F6C1-4F48-BDA3-757F73F5A7E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93" creationId="{09EC5862-79D1-466E-ACBF-3E13D2B2413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94" creationId="{0B103B22-4D1E-4B9A-A083-8CE63C042F56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95" creationId="{1022956B-F45F-4D60-AE71-79720FDC7DA5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96" creationId="{36930871-1A7F-410B-B6C7-EF414A63F722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97" creationId="{5B421529-5D3A-44CF-B58E-9C98ADD17AD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98" creationId="{BFF10438-64C8-4CEB-916D-18511D2492C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199" creationId="{ACD8A645-9FB7-4607-972A-1CAAA1E13FE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00" creationId="{4DB3BC34-C8D2-4160-9F2C-C6107717C2B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01" creationId="{8A80562C-EFA2-4B31-9649-F2C524EDA4B9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02" creationId="{9354A8A2-E24B-4B9E-BC57-F367BA723CD9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03" creationId="{BAAE853F-7760-440A-A7CF-427490A282BA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04" creationId="{6D8A0127-1618-4960-9222-FFEC8C384D81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05" creationId="{DB81ACD7-322D-4A28-B988-9373AA0431B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06" creationId="{87F37EC7-32F2-4B49-A2B4-1584A632E4A5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07" creationId="{EF7187D7-D254-48DE-B818-10DC24193D8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08" creationId="{81204731-040E-49F4-A849-CEAD1DD3B3C9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09" creationId="{75FCB40D-4E8C-45A7-88E0-5F125DE2E41D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10" creationId="{A2BE552F-A255-4C3A-A40F-DA7ACB48CEA5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11" creationId="{2DBAE4ED-D786-42F3-87CE-A6C42214C0C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12" creationId="{17F6069D-C349-44BB-9A3B-E8443429EF6C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13" creationId="{262BF1A1-AD72-4C64-A6A3-E0D41B6B845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14" creationId="{CEF533CA-F04A-4C08-BDED-70F55BAF2816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15" creationId="{B9A97FDA-DF72-4B89-8F42-A0393E1A2787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16" creationId="{9D6D78BD-F403-487D-987B-5C6564A132A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17" creationId="{5A3CD288-9402-49ED-82FC-8F73F258A6F2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18" creationId="{57B4FB7E-AC00-4A30-8A5A-DAA6FE77796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19" creationId="{7E854D8D-32C5-44A6-B712-5FE2B914A4C6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20" creationId="{397D5091-A5A4-4054-92AF-A1324C8EFBC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21" creationId="{0F6E4B74-5857-44F7-837E-589F5E3B7DA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22" creationId="{B4A3DBBF-6182-417A-903E-38CFE9713840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23" creationId="{6667D2A5-AA94-46C9-8435-195C1D8C746D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24" creationId="{0C671A0A-37BE-4EF2-B31B-3A064EA5DBAD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25" creationId="{098FE311-3CFE-4D5F-A1BF-72D297935B1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26" creationId="{18143E98-C538-4EC9-BFAA-EF7222286CF2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27" creationId="{3784FB70-E479-48C7-A703-70F51A7E9E69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28" creationId="{5779C86D-7BC7-4476-9D33-160E81616BD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29" creationId="{C86A587E-3734-4FAD-9150-C53E6AC7D907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30" creationId="{3A285DD1-AB8C-483B-AC2D-FCD9FEE96E1D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31" creationId="{8FF1A65D-BF5D-4D46-BE1C-993116CA0269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32" creationId="{93F1C536-C5B4-492E-84EF-9F2FC3B7D045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33" creationId="{3AA9A3EC-26B2-4461-A9C7-479D7722AB1A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34" creationId="{DAD3EE35-F526-4E4D-A933-1E1247B8D811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35" creationId="{7D11E559-136A-45A7-87E7-77DA4CCAC8B5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36" creationId="{7C576EBC-7E75-48E4-B549-F5A0167F30E2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37" creationId="{DEC2B98B-FA80-49B9-8F3A-57913FF73EF1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38" creationId="{020ACC68-D845-4A8E-8B1A-0271311E26CA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39" creationId="{D7A0C4A6-204E-425C-8EAF-4838459327C9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40" creationId="{1422563B-D51F-4A07-993E-39AA808D6BF6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41" creationId="{F22B0C59-B719-4A96-A2E1-662B65AD832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42" creationId="{E3B83FB2-60A5-410A-BC53-AD9527A8A7BA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43" creationId="{A80E1A76-AEBC-4E02-805F-198582E1BFF9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44" creationId="{751BCB40-3B4E-446D-971B-80C0DE11B0A6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45" creationId="{35DA5B7C-827D-4203-9531-083713514455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46" creationId="{D2B78A0C-4775-4E2B-A64D-53B41ECE69D7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47" creationId="{0E56C979-F5C1-4CD0-BA2F-E502A9906CA0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48" creationId="{D1D8A633-29E4-4FA2-BCF5-E35870384B1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49" creationId="{5C33FAE0-2C41-430D-98B6-9538BA170001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50" creationId="{FD50E1EF-660D-4D5B-A7BB-660413DD634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51" creationId="{D91A81DB-7E27-42F8-BB58-02D9A874D340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52" creationId="{F1D31F3F-A0BF-4299-A4FD-8F223FE586E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53" creationId="{8F99401E-68E7-48E7-80E8-599EFE646801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54" creationId="{669610A9-BF8D-42E2-B267-EC6D6036A15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55" creationId="{138F8111-1A3C-4BC2-B682-9F58726A7889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56" creationId="{13DC9D7F-1C65-4426-8AA6-FAEB58F47EC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57" creationId="{3E3932F0-1774-47BF-968A-4EB6AF6926F4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58" creationId="{3284347B-EEBE-4563-90B0-C708DF0235A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59" creationId="{AF3B4A0C-0AE9-4F30-BE50-54B7DC4BAE80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60" creationId="{6D8C40DC-96D5-49ED-8A7A-DBB0ED9D8E7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61" creationId="{75FA91FC-214F-47C0-A20C-6B5660A9094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62" creationId="{72DCCCF0-B6EB-4B5D-8190-9D323AC5B025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63" creationId="{603AADB6-911A-4486-8AFD-360E4636DBD7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64" creationId="{F5287F91-1831-47F0-8FEA-A590245F9AD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65" creationId="{13FC0C49-E671-4E0D-9CF3-3A2F1A0971A2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66" creationId="{3352858E-3942-4DCD-BB0D-AF63AED3569C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67" creationId="{C38B2993-FA5A-4269-BF09-66B2EF07009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68" creationId="{9A0A2D3D-D1E7-40B8-9EDA-B81EDC72A64D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69" creationId="{9F9BA0D4-D8B8-42EF-8806-B0842E14E42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70" creationId="{61C9E9E3-EB72-464F-B788-596C75BC0B54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71" creationId="{9265CD8B-C016-4A8B-9FA7-DE91CF927427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72" creationId="{A1FD6665-A25E-4EF5-B576-B02AC91788B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73" creationId="{D4CA7BC8-E7C8-4412-9F4D-AD2A40DEA79A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74" creationId="{F7CE41DF-A21C-4F36-A4B6-4FD903DCDAB4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75" creationId="{23F75DAE-B5B9-4897-88D2-1E7AD0009346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76" creationId="{7C5A354F-7E9A-4EDA-B2F8-D17E04B67F37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77" creationId="{AFA1F5C6-11F9-4C69-A1DB-644113DAE5D4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78" creationId="{FBBDD352-D5B7-4C5E-87DF-BF723F73A2E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79" creationId="{92FB7949-8D6B-42D8-9311-A88224697B3C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80" creationId="{BC8E75FF-4B82-466D-AFF4-AEA9AB8E40A0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81" creationId="{58312E09-E13D-47F8-B071-FFC757677D24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82" creationId="{375D6DB8-23B7-4589-8AAC-2A631AD627D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83" creationId="{4E37A53C-8125-456E-956D-C64DC9C7F0A8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84" creationId="{7F800FDF-E7BA-4161-944C-C2C415F01AF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85" creationId="{A2B25DAA-B331-4FB1-81AD-0997E8F6C907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86" creationId="{99ED3B46-69E4-47EF-90FC-89903C201361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87" creationId="{2551416A-5116-486B-9B3C-1A87BE5257A2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88" creationId="{F44C0754-310D-4AD8-9D5C-6212BFB80A36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89" creationId="{0E7F685E-FA37-48BF-B227-5BAC5EF34C8A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90" creationId="{8D5479A3-18B2-4555-8E27-551F7BF1FEE1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91" creationId="{4EF613CE-3C6F-4B7B-BE8A-C5537BD28A64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92" creationId="{A8ED9E59-F03F-4F63-AD3F-DFE6ABA2B2F5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93" creationId="{596FB0A9-3425-4B57-A5BC-CFC5A3416F34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94" creationId="{79DDB296-9834-4EAB-BC69-EBA5D30DD66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95" creationId="{760AB9B7-8A9A-468A-8B62-412B3822C246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96" creationId="{9A483007-C2F1-4651-BA93-17D1B52CBBC2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97" creationId="{82D09666-7356-46B1-8F11-F0B8FBB412C8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98" creationId="{BF36B484-E696-4CB3-A9CB-3DECC27024E6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299" creationId="{E0A54B79-EBFE-4CE4-AD04-8955502E08A6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00" creationId="{34F2AF63-69FB-4193-A679-EAA5FFA84C8C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01" creationId="{3C5DD7B4-C77C-4359-BAD7-0FFBD3D55BB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02" creationId="{E2F442BF-80D5-44D7-8F37-E1CACEB7153A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03" creationId="{6F524ACA-18A9-4BC5-9C64-37A8A827A5E1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04" creationId="{DE475E0B-1AE9-46AB-A76A-EDFE25A39384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05" creationId="{B487FF48-0E29-43EB-8403-F857DDAB6D44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06" creationId="{CE85DB4C-E1CF-4237-BF02-9ED754FC8C41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07" creationId="{18C311E4-BA42-45C8-8037-31920838B776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08" creationId="{B4846DBB-44E7-4D3B-9273-068E5006E11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09" creationId="{642A3BE6-C21B-4B83-B27B-EAAC89F140F4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10" creationId="{0D596F92-AD0F-4C9C-811E-3AD665D7156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11" creationId="{BE2D7E95-9F68-4F5D-9D12-C1277149D9A0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12" creationId="{C0550A79-6101-40DA-B04D-D950A234B28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13" creationId="{8081BE44-A710-404E-A1A3-1A1A99DD3015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14" creationId="{8051326D-56B9-4F0E-A8C7-D9695C24F158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15" creationId="{2D54A54F-9FE1-4FFA-9E2F-1D627A0BABC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16" creationId="{77E46832-B684-47AF-939D-F59EAC9743A8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17" creationId="{20FF211F-7738-4C9B-86EE-FC6911F539A1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18" creationId="{3FAD317B-3D0E-4E93-8FF7-924D9016AEA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19" creationId="{A027CA92-4B20-406E-A989-B624C837AFCB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20" creationId="{BA794381-D088-4B5C-B960-D2DDB52C7769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21" creationId="{796F13C6-5755-4047-B79B-E0FF090F2AC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22" creationId="{0605F547-9A52-4F9E-BDA6-9EBA659C9740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23" creationId="{C254A050-D9F2-4B5D-B6CA-F3925A35A9FB}"/>
          </ac:spMkLst>
        </pc:spChg>
        <pc:spChg chg="add mod">
          <ac:chgData name="GUY Margaux" userId="e01a3446-2140-426a-aa3c-4bc15b164290" providerId="ADAL" clId="{7AFC4CB2-11F9-4322-A78D-542613F9A735}" dt="2024-07-18T07:25:31.972" v="10069" actId="1076"/>
          <ac:spMkLst>
            <pc:docMk/>
            <pc:sldMk cId="970420454" sldId="325"/>
            <ac:spMk id="324" creationId="{6DFAB7EF-4981-44D9-8727-E5C453CF8A98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24" creationId="{B1BCD55E-622C-4ED0-8466-660A55EC9A18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25" creationId="{EB677779-7D72-4407-9330-933ACA0AF3A7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26" creationId="{3FFB2519-B88B-4C92-9CD6-17D010DBD871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27" creationId="{57FF0B16-C44F-4814-A7A9-8841B6F6BC8F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28" creationId="{681DAD3D-AD8E-40A2-BE02-B1B89E50CAC6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29" creationId="{31D7F8DE-3623-4767-943A-EA4808228EA9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30" creationId="{DF762FBF-1752-4105-AD0E-8C611A23E1C1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31" creationId="{37AD6756-287F-4A23-A8CC-24B14E2E5015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32" creationId="{FC514CD6-F514-456A-BF40-7F8C8593A016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33" creationId="{F38CACF5-9E30-406D-BF60-A913284C32BC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34" creationId="{4CF41F91-CDFB-43D2-8367-C87FD28D75B5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35" creationId="{0030A4C2-1979-4C0B-AAC1-7FD3C37780F3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36" creationId="{18AEE0F7-FEB4-4479-BBDE-08701FF17B56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37" creationId="{9B0E8F68-0C5B-425D-87CC-C507C1C310E5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38" creationId="{AA9DF4DD-03C4-4521-ABD9-EF57F84BB6C4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39" creationId="{04055B73-C572-4813-B68E-C55B0B19F0EE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40" creationId="{9F648741-9346-48B9-836C-8AF4F0913969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41" creationId="{1CDF90E1-6315-4866-8465-5626FDD87CF5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42" creationId="{23ADE35D-B5AE-4FAA-9C0C-2C9D8DEE3DC0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43" creationId="{52515AD9-4DCD-4BBA-938E-655A1DBF9B92}"/>
          </ac:spMkLst>
        </pc:spChg>
        <pc:spChg chg="mod">
          <ac:chgData name="GUY Margaux" userId="e01a3446-2140-426a-aa3c-4bc15b164290" providerId="ADAL" clId="{7AFC4CB2-11F9-4322-A78D-542613F9A735}" dt="2024-07-17T13:36:16.346" v="5960"/>
          <ac:spMkLst>
            <pc:docMk/>
            <pc:sldMk cId="970420454" sldId="325"/>
            <ac:spMk id="344" creationId="{1DA0F0F4-1847-437D-A4FE-E948150068B0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46" creationId="{3BD67FEB-37FB-46B2-8777-10FFE5F76D0C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47" creationId="{7E7CF9CA-6B8B-40E9-8654-1F49C1B26CBF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48" creationId="{D0FBBF4B-69F1-4445-8543-AE516CFB6320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49" creationId="{51E59E8F-2D28-49C3-9951-9A061CED869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50" creationId="{CC6DF862-85CF-4502-89A4-818AA3789785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51" creationId="{A7B042C5-1D12-4C51-AC41-BAF0C888605D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52" creationId="{EAE9E45E-223C-434A-9428-6B0B0D7B38B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53" creationId="{24DEF5D2-19A5-4AA1-8F0E-A7E9E33C25FF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54" creationId="{9515A34C-3A25-4033-B4BA-1772E507AEDB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55" creationId="{84031D7B-E83C-4C0D-A8A7-C0B89CEDFC46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56" creationId="{B525C277-A540-49A7-8895-6919C86827FB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57" creationId="{B6E80F6B-D86B-426A-9C2B-27AE6AD18EDD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58" creationId="{9085932F-6344-4E23-950A-10B83DDF3436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59" creationId="{55245033-6B74-4CE6-8995-C637870D178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60" creationId="{393DD9E4-4606-4094-86E2-634BBE5F854B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61" creationId="{AE6FA7D5-A5F6-47CC-B26E-F0C1D11AC3F7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62" creationId="{91928C4F-FD35-484C-B8BC-F3F6DDC3B4F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63" creationId="{1027DF58-7379-42A2-95DC-EC35CB8897DF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64" creationId="{7665EB23-DE3B-4303-AC55-35FDB3912FBC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65" creationId="{99B88D96-A306-42A6-B316-5B4C70F51787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66" creationId="{F29574A8-E4BA-494C-A86E-E761DABCAFB9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67" creationId="{24DF306D-41FF-44D7-9472-0F8D66824EE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68" creationId="{6599698E-9FBD-44BD-B148-110A2F7E2EA4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69" creationId="{9F45F0BB-AAA6-4EDC-BFD1-2565E01627C5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70" creationId="{84D52257-614B-4858-B942-6F6541A2BCA2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71" creationId="{0E227BEF-E059-4E35-A359-2204162F68BB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72" creationId="{3E310A0A-3A62-46B4-A013-8FF9BB2361D0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73" creationId="{F4E746A3-2B1C-494A-9EB7-DA796D757E59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74" creationId="{8C0C2DFB-6B3C-45FA-80ED-915006A92C2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75" creationId="{448E9DCD-66B3-4E73-B22D-6AE51EFF9220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76" creationId="{958865FA-48E1-4C48-A773-43E180420DCA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77" creationId="{6C495E77-8329-4B63-955A-03AA2EEC8445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78" creationId="{F18A24CE-F124-4957-A1C0-9C0C32F63B4E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79" creationId="{E3F45620-E675-4AEB-A0CD-6BA25051B844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80" creationId="{510E375F-7EF6-46B1-968A-9E431E208C57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81" creationId="{8B7CB9F4-8010-4FA2-AF50-18809511BAE0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82" creationId="{BBB7ABDE-EE97-4B71-9687-3EE4FC66B5BC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83" creationId="{60BA36AE-5798-4F30-9FA0-215E264708F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84" creationId="{0FA4F5EE-7394-4785-8B21-4FF4DB20663A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85" creationId="{E3A45B0C-45FB-4D4D-82E8-11E8CC0E5924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86" creationId="{78FD2AF2-0BD9-4858-A770-85C1FADB70D5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87" creationId="{CBB263AC-8233-46D2-A36E-09840075B1D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88" creationId="{FA4D0A41-9E0A-446E-8567-3A9C0F3E8539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89" creationId="{A44E2019-F1A6-43B3-9414-7DED2F193122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90" creationId="{E05102EB-620C-4869-939B-EC6B81A9B7F0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91" creationId="{CF043B3B-88A2-46A9-9209-A278FF4A114D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92" creationId="{F2EC19B7-55B7-43F2-A58C-24D2E1C48350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93" creationId="{2DCEE1D4-D1E5-4A1A-B3E3-F765105F3484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94" creationId="{610D325E-6C21-409E-817F-66C76EFCE6BF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95" creationId="{3D967ED5-193A-4F3B-BEA0-986A006F9C5C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96" creationId="{DA5D2562-CB71-40CD-8AD0-C404B4F019B6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97" creationId="{8E4FB368-E597-46C1-BEEF-CCE920CEB54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98" creationId="{5523BB37-06C8-42C6-A5DB-ABA79DC8A43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399" creationId="{6C3E239B-5FA3-4674-BD37-623F3F5F8D6E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00" creationId="{115A9B72-0EF6-4DF0-A2CC-2667BD7C699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01" creationId="{96F9D883-3B4B-4554-BC80-B9A34381CF24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02" creationId="{585BF07B-1F25-4534-823F-010514A7C50B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03" creationId="{E79B68EA-ECEB-4105-920F-D09FC0CB833F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04" creationId="{0CD0B1BC-73B8-48DA-A80E-CF737304ADDC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05" creationId="{F60B3308-3F02-4DD2-9CBB-C111B89E0A7D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06" creationId="{9FACCBF7-25EB-4888-94EB-75B3C2C68778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07" creationId="{D2605392-07A3-4B0F-A987-68855BDD0347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08" creationId="{4B87E342-3DBB-481F-945E-9065CEF71377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09" creationId="{F3AB1876-A5B2-4AD4-B284-94F0F1B7B315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10" creationId="{8734585E-CE40-4A4F-A6BE-DC3A67931B10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11" creationId="{C5BC05D0-BEBB-41BC-A15E-5348F53D8C06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12" creationId="{C1CBB3AA-966C-40EE-8F04-11D40A5B7D09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13" creationId="{9E0090FC-B74E-48A2-9EF4-A886A41F5016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14" creationId="{B908B474-C65D-4D61-8C0C-EE43592110E7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15" creationId="{F5D24659-E228-46A1-B336-2655A47E790C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16" creationId="{6E663C2A-321C-4FB5-BB1B-833090FE7E49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17" creationId="{CF6B689D-E32C-4F56-8BB6-D82DA7270CCE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18" creationId="{AC86EE15-B3AC-4091-8B0B-0F78C8DC4C0C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19" creationId="{400AA24C-8D4C-41AA-B324-153038415AB2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20" creationId="{7793DF7C-719F-4B26-B440-3F4390070DF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21" creationId="{4179C5B2-2EBA-41FF-A430-C39ED86A259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22" creationId="{504CB351-41AE-4DB9-B3F6-C348E79488B7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23" creationId="{A906ED59-55AC-423A-93F4-9CA021D42452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24" creationId="{78E1E7D6-1029-4846-958F-AB5CE22775A8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25" creationId="{2DF75C89-9EF4-4545-8437-05DF134FC82F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26" creationId="{E7908A21-E950-47FD-93D6-813ACFDF955C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27" creationId="{7AFFFAE0-39D1-4ADE-9EFC-8F3B31DE8B82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28" creationId="{F76720FD-39E3-4082-A77A-9E31D3F12A08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29" creationId="{8381E488-0E69-4CB8-B33F-17C8F152DF9D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30" creationId="{3CF89393-09A9-41E3-871E-7548C4267A22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31" creationId="{F09ACE16-57F8-4BF0-A486-6D72E4834717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32" creationId="{AB0423F1-6661-49F3-94A5-FCE8E8038ECC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33" creationId="{166BA35E-CA7E-47B6-83CB-E80BCA5893D6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34" creationId="{EADA76F2-E7FB-486F-9292-C3F39FD512CE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35" creationId="{5FE79811-9EB5-4FCD-8AFC-F5EA2E8CC0B0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36" creationId="{8A3DBEBF-5E75-41D8-8C0F-D4B3C88FEC0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37" creationId="{7918448E-2D79-4C35-BD44-D88BE35F033F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38" creationId="{A4048106-BC4B-46EC-9AD9-EED05D297835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39" creationId="{86D83564-DD91-496A-A0D8-6B2BF438A528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40" creationId="{AF9A259F-9092-4D0F-8C8D-AD4237A5C4E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41" creationId="{C450C0CA-5BAA-429B-8CA7-333ADF5E6635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42" creationId="{A970DBF9-9CEB-4FF1-AD90-C6CD99C11E58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43" creationId="{1B388DA4-6CB0-4ECF-B637-61165D3B9F72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44" creationId="{811728AF-50CF-4BD5-AF02-B83ADA71AEFD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45" creationId="{248C7E44-9E6C-4E78-9CA5-D99F706C3A8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46" creationId="{09B5CA25-A0D9-4FFD-BA9A-5B45C57FFE38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47" creationId="{74F79078-9894-456F-92FA-0D9ED063E47D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48" creationId="{2B10E0EF-7EF9-41BD-A052-C79F5C43F77E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49" creationId="{87668BD2-E221-474E-A180-4312399C74A5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50" creationId="{BDDCE801-BE23-4DC1-B2F7-456609B731D7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51" creationId="{8922B914-3DD4-4487-A659-940ADBA0F248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52" creationId="{E00F8E71-5F77-4629-A742-5C32E288EAC0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53" creationId="{651C14F7-FB07-4C7C-BE5E-E44E3AA7E01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54" creationId="{1E523AC9-DBA3-4542-801B-D35F51614A3C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55" creationId="{D7852BD7-1425-4EE7-B762-1C58B85A4219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56" creationId="{A25F2D32-9315-4180-8E6A-9A96753FC34F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57" creationId="{EDDC9855-077A-4631-940A-DBBA4E25672C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58" creationId="{ACF21E27-2344-41B5-A6A1-684AE955243F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59" creationId="{4EE7831C-A823-48B6-9CAF-A7C883E0A657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60" creationId="{F1524FDA-E0FD-4135-AFAF-D146835E2064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61" creationId="{B8E75D90-9CCF-4EA2-B32C-ECD1B0BE5F16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62" creationId="{23A9A129-A9D9-4534-979A-8F332FB1BEF5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63" creationId="{9BDCDA78-3EA6-4E2D-B5E7-A97732C77797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64" creationId="{590FA0BF-59DC-47B3-A4FB-E4D7E6C4D77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65" creationId="{845B0127-102D-4AE0-9B73-9737A182FE0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66" creationId="{5DBD2E05-3E1A-47E8-82A1-25D2242B079E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67" creationId="{04D2D9B9-392B-4153-BADB-DD7AD282F8D7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68" creationId="{32E42CFC-EFA0-4EA0-BC84-470CC2FF0112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69" creationId="{C06A5A7C-11B5-44BA-AD61-8146D1F03D0A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70" creationId="{D805736A-066E-4FE0-AC55-902DEC02CF88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71" creationId="{C3BD9048-2C94-4ADD-8B2B-6437766D899F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72" creationId="{8AE4675D-5B00-4CDD-BCBD-FF852C5D0016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73" creationId="{EC35C883-7506-4893-813A-2D3340DDAF89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74" creationId="{E4577B6F-54FA-4940-934D-8E782248687B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75" creationId="{CAB879C8-4D0B-40EE-94C4-7E3FA4FE0DE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76" creationId="{7740E8EA-AE86-4C58-9089-A2484B11BF1C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77" creationId="{D401CFAA-75CF-4A1F-8803-6C01BA96F40F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78" creationId="{B1503CEF-F6F6-476C-B7B1-20409D89F959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79" creationId="{334310B9-624E-4808-8323-EA43924E966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80" creationId="{231B097D-E186-462B-9961-00AEF44386CE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81" creationId="{2D2CFD9D-3915-4876-900E-196BC249C4BE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82" creationId="{A5CC7C79-67C3-4BD4-AEA5-965EA0ABFDC5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83" creationId="{94D8C7C3-1177-41D1-B706-9FF6E5B36227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84" creationId="{22888525-4A64-48D9-9EA5-1E3933894CB9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85" creationId="{BF94F188-C144-48DF-A315-C230925E74D0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86" creationId="{CC4A74AB-E1BB-4251-B8CC-147D743D8405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87" creationId="{64CCE5BB-7A29-4BD9-A85A-BEB888480490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88" creationId="{81DD607F-EB29-4723-B243-2A5ACE9349D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89" creationId="{C48872A8-A2EA-4C35-9AAF-6D338BFEAF8A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90" creationId="{73290D97-4A44-44A1-9DC4-C67129A019D5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91" creationId="{23E034F9-2AAA-4D9B-AB01-C59D5110F1CB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92" creationId="{D2C7BB48-90E2-49E3-AF08-F93FEBED85C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93" creationId="{6CA7DF68-7D8E-47ED-A0E1-9B8E7790AF68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94" creationId="{BEF0A6EA-311B-4257-B23F-17CDAC0E9B9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95" creationId="{A8C45908-8F91-4FE2-9D82-31A53DF6DC19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96" creationId="{A85C171A-28DC-431D-AB33-EC73E6BE2342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97" creationId="{6A7F7029-0FDE-4E37-AC2A-9F2B7118463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98" creationId="{98C4E7D3-90F4-4764-A7EE-02C888DBFDED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499" creationId="{8366B0B6-FB0F-42F4-AAE4-01BB49E9CFCF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00" creationId="{84A615E0-D502-44D1-9B47-11B3664E7B59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01" creationId="{D7BE9959-00C6-4B3C-8666-A09F9FCB1134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02" creationId="{13156AFB-D563-43DA-B976-88ADE4EA371B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03" creationId="{E6546F35-2755-4921-BB05-FBFCF7988837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04" creationId="{9D84C605-1F5E-4438-9917-2355375B6457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05" creationId="{BA298752-B9DA-46C3-803C-3013ADB02B2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06" creationId="{108480D4-B140-4473-9244-E2E6E60BF9CC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07" creationId="{0AFB904B-8ECE-4017-9780-75EA32A06F3A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08" creationId="{9A163355-48AC-44C3-A18A-629E3873AB6D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09" creationId="{27190660-D92F-4069-BEFA-CBF29EDC7AF5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10" creationId="{B525DD06-2459-4642-A64B-A6E81A02FDC7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11" creationId="{503A6B2D-67C2-4383-8CEB-CB2181A69655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12" creationId="{8761E92F-5C6C-466C-A44D-16BC22A326C7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13" creationId="{3BBAC530-83D7-431B-918D-B12656256D40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14" creationId="{024B8542-0A56-4168-B4C5-E5E25464AC9C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15" creationId="{9C58C5C7-3F2B-4EFC-924E-B61A27713484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16" creationId="{DDC846C9-F0F3-4AB1-991F-119791B25DFD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17" creationId="{F8306EE1-9DEB-4628-9806-E7DF8F651502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18" creationId="{FE181366-46E9-4EDB-8F6D-4E9A89D79AE4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19" creationId="{E0629817-9C15-44A4-BA02-2C71D87B047D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20" creationId="{AA46EDB3-3B1C-4ACF-8A27-711193FD8844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21" creationId="{01C42478-901A-4FA4-87CF-F3BA8079011B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22" creationId="{073D8332-F5C8-4C88-AA10-38F07C27601F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23" creationId="{1BB76065-39FA-40A6-B4D6-5548879099FB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24" creationId="{B746B10C-4983-459E-8694-3C7EF64229F9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25" creationId="{839D886E-7795-47FA-A19C-74511B77719A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26" creationId="{E7E482FB-1E25-47BF-9766-B075787E7CE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27" creationId="{2BE1CD5C-B681-465F-B0DF-E121FA82D5B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28" creationId="{8AA0C8D9-E958-4F6A-A591-FBC29E331174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29" creationId="{37C043C9-A93C-4BA2-8A68-8FA51FE4E90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30" creationId="{A216D6EF-F9AC-4883-B770-99F41CEF99C9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31" creationId="{BC15EFD1-BC8B-4112-A4E0-E45342CF13D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32" creationId="{7243719A-E79E-402F-A19E-B57ECA9A061E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33" creationId="{034D0D9E-483E-4504-AA0A-ECC349AC14BC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34" creationId="{08A403B1-1367-4B06-A89C-72EE1E40C312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35" creationId="{D3FD485A-F8F1-4717-A181-E09FE6CC3C92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36" creationId="{2463EB96-91B0-439E-825B-7A7BEF3F635F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37" creationId="{663253FE-F6EB-45EE-9DE2-6FB3F614BAA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38" creationId="{86928AC1-7876-4A30-B4BB-900FAD05B00F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39" creationId="{C92124F5-C077-45A1-9969-33087F3FD74B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40" creationId="{BC2ACFBE-6F92-49C9-A821-F2C3EE68F8C0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41" creationId="{F04FBC3F-18C7-4185-8B69-2E2035FFE254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42" creationId="{60602C58-9B56-4DB0-A0E5-E98196B1C75D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43" creationId="{94119790-2E7C-4614-B520-B47B786C94EA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44" creationId="{751D7373-007D-48D7-8064-E5CADEC80F0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45" creationId="{5672C91D-87B0-4D27-BA48-4EEBAF1DD860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46" creationId="{AB3FAB62-5BC3-48B6-A512-39A4BF651566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47" creationId="{0FAA658D-C931-4802-9614-48005DE08D7A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48" creationId="{35C159F0-2C91-404C-BBE9-D873D6B37008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49" creationId="{C5381E50-982F-4730-AFF9-218B123A6E17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50" creationId="{F2A26DEC-7DE6-4EC2-A90C-6DE16B2B56AE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51" creationId="{8AE7EEE3-37E4-4F5C-9C99-DA787279FC5C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52" creationId="{EF4D42B4-E929-484B-856E-6808378A47BB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53" creationId="{86D1F21D-5ABD-46E2-A139-26ADFF85CB15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54" creationId="{234E633B-25DD-4180-AE23-84B4411BC66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55" creationId="{A60DBF13-F7B8-4F55-A7E4-6F74DB996BEC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56" creationId="{D96AEA6E-49E1-4D70-BDB7-8B36CE49341F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57" creationId="{0151C304-4BE2-429C-99BF-6F9ADCF679D6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58" creationId="{52A4FDDA-6940-43C0-89C1-31C860715EA8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59" creationId="{15A30CFF-3F05-45D6-99D2-08FE8DECED4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60" creationId="{B4B41630-4448-4DD3-A154-E368C1226946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61" creationId="{C93AEA31-B93F-4B55-A3C5-A6F0F6BD0D8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62" creationId="{A36534A1-BF33-4737-ACFA-4754F08C2A34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63" creationId="{DB78DA9D-7C93-41D3-BA92-DCE3E8CF0B7D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64" creationId="{C60CF810-3DA0-46BF-A1B1-B0D866E685B8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65" creationId="{ABB4990E-2606-456F-BD07-6B96A975AB4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66" creationId="{7061C721-FB12-4063-AEB1-054B1B555765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67" creationId="{874854E2-6246-4234-A415-8758C073DB6B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68" creationId="{8EDAF498-F266-4CB6-B7E1-82E62EE788A0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69" creationId="{1F43FFA5-818B-4B01-801C-6C890F3A99B4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70" creationId="{E9519782-363E-42FF-BA7F-14F394D13D56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71" creationId="{1801D11E-C07B-487D-904D-8FA42E3F8B00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72" creationId="{370453D8-70FB-49E8-867F-33D0C60D013C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73" creationId="{1C489B34-EBED-4DCF-911E-42FDFCE3C2E0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74" creationId="{3844FE1B-DE29-4EE4-AE99-C1A51D42F110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75" creationId="{AB1735E9-0095-48C0-9736-F9D75758EE3A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76" creationId="{A09F9447-DFC0-4FFB-9776-4D5D0981457F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77" creationId="{8BE65B12-D69F-436A-B86C-27C510B8FB68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78" creationId="{6677533C-4306-4669-BC56-9BB4DD9F53E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79" creationId="{D43FA229-0DE9-4EEE-8367-2BBDFC6B065D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80" creationId="{4BED028F-7652-4911-8862-74A9D1DA279F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81" creationId="{5AD859B3-97B1-4A16-9154-28AB3088964B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82" creationId="{6B72E52F-9665-4A4F-8F14-E45F1FFA38D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83" creationId="{C9325F43-C812-4461-A024-DDB857E27CC9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84" creationId="{68CDDDB4-E29F-44EF-837F-D98FBC155A9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85" creationId="{52226090-6B60-4504-88FB-8399D07DAEF2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86" creationId="{D37A6987-DAA8-4C7A-9594-284ACB2CCE5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87" creationId="{420B9642-4C88-4CB2-8FB0-3C40CE90CC2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88" creationId="{F24E7EEC-AF4C-4A65-8FA3-4567ADEAF0A9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89" creationId="{70103F76-7025-4091-9D89-E9DB2355282E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90" creationId="{B6D6E6EE-DD32-4937-8B87-CB71405D85CC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91" creationId="{52E351B2-693E-48AB-A7E1-5F60D30EE679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92" creationId="{52B796C0-05AF-4D55-BF24-D1B175770D27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93" creationId="{BD634664-26D4-4959-B8A6-030474BF97CE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94" creationId="{D820E55C-CBAD-4F85-8321-8F21565B25C5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95" creationId="{78BAFA8E-8B26-4FB6-B234-1CEA20B28BA7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96" creationId="{84137739-4EDE-45AC-8EF3-1556829EF29F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97" creationId="{D872FDF1-24D3-4D68-939F-DEE4D3B591B9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98" creationId="{4AE27904-0D53-4763-B5BE-C8639AF294E0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599" creationId="{8CB3BECD-E981-40EA-9330-914335282628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00" creationId="{E4F9E6BE-3D69-455A-B995-57751E479994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01" creationId="{0EB5B0C0-F674-4AD9-9548-A2C2A70F7D08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02" creationId="{855A2A1B-3E97-4F2B-82AF-BF3AA149B887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03" creationId="{FA58F660-9964-40E8-95A8-4118240998B2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04" creationId="{8F19E0DF-185E-4E9A-8872-0292A4792ED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05" creationId="{2D341BED-7A2C-42BC-B8E3-5FFCD2193B6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06" creationId="{D75617E9-FFDF-41E9-BDB5-FEA0211103C4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07" creationId="{D1018EF1-ADEC-4F71-9734-1B432D695476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08" creationId="{65A5F678-06D7-4D29-BACD-FCCE1DD2875F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09" creationId="{9025EE9B-8983-487B-9630-48503B00A638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10" creationId="{8A14480D-CE06-4505-A7B9-5787A3564746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11" creationId="{7CCE906B-2E70-4ED6-80E9-F589441ADB77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12" creationId="{C58409F5-55E1-4FA8-BED5-FB2DD6346482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13" creationId="{3F13E159-6F7C-484C-8F22-20B3F02A232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14" creationId="{910E03A7-7440-4E7D-87B5-88AE4CC61D78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15" creationId="{AD45A0A4-0945-4B2D-949C-9A26FFB6D366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16" creationId="{E7196F74-2F83-41F4-AD41-ED4C35B90B6B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17" creationId="{977F4D32-F812-4FBB-983D-FE93929874B5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18" creationId="{32771E9A-BE56-48D1-9E65-57ACBE00D31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19" creationId="{C2BAEC91-A698-482B-97CA-D49F47AB2D5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20" creationId="{54E997ED-17B0-4449-91F2-2206BAADEB6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21" creationId="{3C17050A-5AB2-47BD-BDD2-5DC95416A466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22" creationId="{FC59BC2F-5391-4B19-B162-F702C373EDF7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23" creationId="{183F1E38-9E46-4DFE-9508-27939FF8BB94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24" creationId="{74EC352A-C3E1-40F3-AD34-3CF1CC52EFCE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25" creationId="{DCE82E0B-F9D7-4A32-8235-B9F539C90E05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26" creationId="{D9C6AE6B-3A63-42D9-8DED-42B7B57CC58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27" creationId="{B7151BB8-353C-4597-B21D-90153BC28C6E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28" creationId="{170D10BD-E333-482E-AABF-8B799BD5A3FC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29" creationId="{21609476-B113-4FE5-855F-4E9CE0003F24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30" creationId="{7CB782F2-112A-453D-A4CB-BE101EBF113E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31" creationId="{5308774D-A99B-4590-878C-291678A66180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32" creationId="{9CDED704-A7D5-4B51-9D51-44C346D5AA17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33" creationId="{1464C39A-9188-4E13-B422-EA644F69B97E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34" creationId="{47DD8D61-D2F5-4564-A53B-7A53795BCD82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35" creationId="{02988B0C-CB03-42CB-A08C-596397E581BA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36" creationId="{926E1807-5395-4BD5-8D6B-4254097989EC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37" creationId="{F3A5B84C-9B60-4D82-8588-CCAC865AC67B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38" creationId="{AC252C87-2A33-429B-B429-500F30E64F84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39" creationId="{C64DB4CD-7C01-4BE8-A3EE-1F81898BF47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40" creationId="{1C20DA46-6022-4ED6-B776-733C08639205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41" creationId="{E28E7814-EDE6-444A-86EA-8326B0861F4C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42" creationId="{57DCF666-7004-4760-A3F6-CF73052B3DC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43" creationId="{A5AD19C4-D96F-40DB-8598-88DEC38221E8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44" creationId="{AD9D82D9-10C9-4F95-86B2-C8E29371AC3D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45" creationId="{3442676A-3AB7-4C6B-AF41-7DE3D36A8496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46" creationId="{E55876FB-2F50-40F6-B94B-4E5CBAAAEF29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47" creationId="{88C85719-2A69-4858-8A5A-BFDFF32F862B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48" creationId="{83987444-92E1-4536-BC96-CB2FF84FEBFE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49" creationId="{5D91FAB0-2786-4583-949B-3CE41E770F0E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50" creationId="{021A6E7C-AB3E-40D9-A4AC-C6517ED2019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51" creationId="{F35B41C7-0AAD-41FD-B2E8-86C19DE7BB6E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52" creationId="{F91ECA81-1EE4-4EFF-B703-B5029CFFDC1E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53" creationId="{03B1A7EB-A97C-40D9-8ECE-746E02D34EA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54" creationId="{2DE539E0-CFBC-4C13-8CC1-CEAAE61CD5BA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55" creationId="{66CAB87B-8939-4990-AC68-59982BDFC1C8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56" creationId="{C6195EE9-C31E-4570-B07D-23F2B41091C2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57" creationId="{530B6E81-B158-4E2F-A660-2C47820F09D2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58" creationId="{67C998F6-E6A3-4165-895D-9D8C03D4D0B5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59" creationId="{AC575A71-69B7-4A4B-907B-F8CEEE8A9615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60" creationId="{3B3761D6-B217-4A0F-BC9F-6B5BD3016993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61" creationId="{1B496EB9-22CF-4647-A718-F2CA7C83E4D0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62" creationId="{7DD5B9CF-4957-4543-B77E-BEEE4F57EAB0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63" creationId="{3068D7FF-D5D5-4F06-ABE0-D2D542F2FD91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64" creationId="{984D6D01-F5D4-49C4-B10A-005C8E681769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65" creationId="{D4B00AC0-5F72-4A56-9288-B506E5C0068F}"/>
          </ac:spMkLst>
        </pc:spChg>
        <pc:spChg chg="mod">
          <ac:chgData name="GUY Margaux" userId="e01a3446-2140-426a-aa3c-4bc15b164290" providerId="ADAL" clId="{7AFC4CB2-11F9-4322-A78D-542613F9A735}" dt="2024-07-17T13:37:09.694" v="5966"/>
          <ac:spMkLst>
            <pc:docMk/>
            <pc:sldMk cId="970420454" sldId="325"/>
            <ac:spMk id="666" creationId="{F901CFE7-E0ED-4CDB-BD99-3C601D6B2849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68" creationId="{75EF62A4-BA30-497B-B273-991FF98E80C8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69" creationId="{0443E663-1718-4DF2-974A-E73B430DA09F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70" creationId="{82015625-BEF7-44FA-BB20-5E63AEFA77C2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71" creationId="{D6E286C5-ECED-488A-8651-7ED84EE26A95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72" creationId="{6E8688BF-FEAD-42AA-B889-EF79EF3F8636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73" creationId="{17417819-B0BA-44FB-96CC-E2799422DFBC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74" creationId="{14418BF9-323A-424B-9432-0F6CCA923B27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75" creationId="{CF51D97A-A958-4222-BCB8-D1ABB25AA08E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76" creationId="{E4A74AC2-4BD0-4640-95A4-EBBD2C007307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77" creationId="{13A98684-64A7-4A02-B3E6-A5932CC586EE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78" creationId="{E84F3E32-B6F1-4FD8-B53F-F5349B456ECB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79" creationId="{A7313845-5B28-421D-A178-32EC644F1C60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80" creationId="{ECF35249-0084-46D4-AAE3-D6BBF18EF6B6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81" creationId="{35568DAA-9507-4EEC-B3FE-FB5FF0124097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82" creationId="{D2CFD102-8D72-4D98-A4FF-2552AFC43EDD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83" creationId="{B1884972-48DF-4731-BD8B-B245FFE30B9F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84" creationId="{B29F0271-6F11-4614-A388-06D3068EC124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85" creationId="{143F0321-EE91-4278-A762-39743A6F0ADC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86" creationId="{2D2649ED-AB50-4214-AE69-E6BE463225A7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87" creationId="{7DAD1386-B888-41EE-8ED3-2CAF67BF7E9C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88" creationId="{15A2A1DE-2B1C-47D0-8973-19FC44BBD8D5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89" creationId="{B81828FF-252A-447E-9EF1-B90CED2147A7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90" creationId="{225827FB-EF66-4FF1-A9FF-5F802CCCE4E4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91" creationId="{B1BC6056-8818-4EBF-9DF1-26EAB8362F3F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92" creationId="{636D1BC5-AD6C-474A-A08A-A86F5FAFA36E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93" creationId="{F5F3C5D7-9F90-4889-850E-2BB689251CA3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94" creationId="{C1DD506A-7209-4E85-980B-E686C2C1FEFB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95" creationId="{44AFC048-49E0-4774-B135-8B2BC3F2577E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96" creationId="{346190FA-95A8-4472-ABE7-5DD39D552770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97" creationId="{9891A37E-451B-4F33-81F4-43285C1CA67D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98" creationId="{30336B02-93EC-4F28-B479-3B26E0FBE59C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699" creationId="{042CC29F-BF20-4380-98BF-0A070EA8F013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00" creationId="{0A09A351-3716-41C9-8728-6F9C4A73B148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01" creationId="{1A59BC55-B12B-4F57-A5C9-DE9EFDCAAF43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02" creationId="{2E5F07EE-C718-4372-B8E3-FD7531B5A14D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03" creationId="{62EC3542-6FE9-4750-A593-63E43E267560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04" creationId="{6C177FE2-BF19-40E2-A54D-7FC0ABD37E4F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05" creationId="{51EC05EF-C8AB-4CEF-BEA2-D0BDE03BA00E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06" creationId="{74A58558-B13C-41D6-A574-07C10CBC2C96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07" creationId="{C3048A8E-683A-4588-8313-A1AB964503BA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08" creationId="{EB3E7212-1D72-4EEC-8B42-11BFFD1AD05D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09" creationId="{6C481E9E-C554-43BA-8303-CB491C4DECC1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10" creationId="{13E008D2-8DC3-417A-BC9C-891D116FAF11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11" creationId="{8ECAB59B-69B4-4F31-B936-FCC74ECC7C0B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12" creationId="{DABB13A3-7558-4DD2-8334-24969DFA97A8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13" creationId="{63481281-0761-48B8-9EBE-EEAFA8315BA7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14" creationId="{17CEAB35-42B4-4F20-AC37-E2035BC4849A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15" creationId="{F9D04C42-7158-4DBF-9A44-01A85C3A3016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16" creationId="{62C1B654-3576-4D6A-9BDE-96D5FD7B4177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17" creationId="{975324BD-6680-4125-830A-75481A161258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18" creationId="{8E84D8B0-A4DE-4688-801E-0811CC61F023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19" creationId="{46B43FA3-937C-477E-B92D-5C13C239EA5D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20" creationId="{C7110AFB-E312-4EA0-85F7-F3735CFDAAE3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21" creationId="{90112C78-2D11-4CBC-8D83-94D7A8727F88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22" creationId="{5B580FC2-4367-4A54-A093-1E50B73FB8F9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23" creationId="{F7F43EF4-9150-4B60-9080-13CB40666AB9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24" creationId="{E0F1F932-A1FB-4C91-91C1-565A293AB24E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25" creationId="{9B07950D-DCB9-4150-A2FF-79CFA2A6018A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26" creationId="{DC0650A0-EBFD-4BD0-8D28-B3A2C9709BDA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27" creationId="{C75A3AD5-424F-4C4F-A331-6E30173D87F5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28" creationId="{E11837A6-28B5-4F60-8436-313EA0FAD3A2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29" creationId="{22595339-4403-4AFC-A05D-DDBFFEDECCFF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30" creationId="{0055A536-C582-42D0-B205-47E02E301366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31" creationId="{35123B1F-3CF5-42A9-9648-14433E40ABF6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32" creationId="{933ADAED-C4C9-4AC7-91F5-17D1A5128DA3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33" creationId="{248BAE31-4DDA-4451-8EC2-6599A56B00E1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34" creationId="{ED5EF6BA-5657-41B7-A243-B475F78C0774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35" creationId="{875624D4-4FD8-4B26-851B-BCFDF78B36FF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36" creationId="{0621D642-CA74-4535-93B8-7090DEE20FD3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37" creationId="{B12086E1-16B2-42C9-B4B6-F140F6DE3FDE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38" creationId="{8CC73C60-EF6F-49FF-AFE2-F4CC720DCCF8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39" creationId="{0FE872C9-DDF5-4384-B00E-48F84D53AF05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40" creationId="{C84E3A10-A817-4F70-8930-5189589E96AC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41" creationId="{C7A8D001-75E1-4B50-9F42-6D980493D86D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42" creationId="{F1811771-D00B-43B5-B5A6-AF851E624B6C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43" creationId="{F55D74F0-85C9-43C9-878B-30B396E38B42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44" creationId="{5ACC7E99-B458-4BC9-A9A7-D45099F18BFC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45" creationId="{B5B93ED9-EF8A-4687-BA19-D741C0D4AB01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46" creationId="{5F0F4B13-7805-4F27-92BC-D7751C3F3DF8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47" creationId="{DE872420-A1F8-47FE-A5FF-703AEDBEDCBB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48" creationId="{9E71F57E-9696-47FE-938D-984B069FBDED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49" creationId="{D176FE54-507B-421A-A56B-C5E8D2606C3C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50" creationId="{96B6A489-3EB8-462A-8D52-91C12ECC4AE0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51" creationId="{BF711183-C2CB-4495-A631-A4A959FB4275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52" creationId="{55721F07-EAFC-4F7B-93FA-66CA2A4E1AE7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53" creationId="{D7F2E54D-3E0B-4EC9-BD21-6A99B9EB8891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54" creationId="{087ECF91-EA15-4920-9E00-96ECB58B3030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55" creationId="{A3457964-3DE1-425F-97AA-1C3E0134F711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56" creationId="{9968111F-3F63-47C3-9E63-149ECC2E1A29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57" creationId="{1559D453-10D9-4CDD-94E0-4697A255B1EA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58" creationId="{EAFC03E6-20B7-4E69-B756-94984CDE70FE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59" creationId="{4AC91B46-E60C-4AA7-960A-2AF4159A4D21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60" creationId="{9F6AB286-DEC0-4634-9F96-DB9B5699A2A8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61" creationId="{752B3776-1769-4A1F-94F7-749E03837ADD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62" creationId="{F2E1F190-8AB6-4C21-AAFB-150C2DD39708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63" creationId="{DBA0E6C5-7756-4B57-85F3-1A73C6FEF496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64" creationId="{D8C17123-C3F3-48EB-88D9-A37FFFDA05DA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65" creationId="{60789C86-4913-4598-9076-A15FE3810EE0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66" creationId="{2D0E930B-ED6F-457A-8748-6E311B21C007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67" creationId="{CF65258D-9449-4C0B-81B7-857D2B2E62EE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68" creationId="{6649DDBA-8023-41B7-BCAB-82977119D6DE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69" creationId="{DA3DFFF2-2704-4496-B7C0-161A2E784413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70" creationId="{D62253F5-6B92-4BE2-8B9B-81E80689F8FA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71" creationId="{47109EF5-1A42-43FF-AAB2-EFAE22BD4EB6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72" creationId="{A1154579-5A67-42EB-81DA-6025B75F1A29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73" creationId="{4440DDE3-45D8-472A-BDF3-082409256F72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74" creationId="{34840CA1-96E6-4FE4-892A-33BE7F6EDA51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75" creationId="{27156561-D08E-40D3-81BA-11E08B4D8763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76" creationId="{B1982AFE-0E9B-47B0-978B-60333A969A53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77" creationId="{56E3FF8B-9324-4EB9-908A-F1602B9EC38A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78" creationId="{359217E1-4D6C-4F94-90FA-D2994F24ED97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79" creationId="{8CACA544-B714-453D-8053-B8728FAE1876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80" creationId="{DCBE3A6D-8BEF-4C7C-9C26-1A32D9F95875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81" creationId="{E171A5DB-1F3A-48A2-A466-87DDA2434B1E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82" creationId="{8A3217E5-79CF-47A7-89E2-299DAA1111A1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83" creationId="{0E5B85AF-06F1-45D8-A516-21CD41BDA44C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84" creationId="{CF0790F1-2D1C-4FB6-B2EE-5F8A5C3A61CB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85" creationId="{DF3F1549-F5B7-4B44-AEDA-B78E8FDE9C64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86" creationId="{2D135019-1F17-4794-9E05-FF0CE1D752BD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87" creationId="{30753165-1D44-4257-95C7-FA42A3BEE016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88" creationId="{34AFDE43-8D1D-4A3A-B633-B035CE48E690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89" creationId="{32A5C7A0-0810-4996-A86B-90BF2484CC32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90" creationId="{E62A1D7D-6617-4382-A7B6-1FF6481F6DC3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91" creationId="{42B00FFE-9A6C-4CF2-9F92-3E84906F495A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92" creationId="{4860CFF8-79E7-4D6C-8A8A-9D422A1251CE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93" creationId="{4DFF845A-6E1E-4658-A58E-7D026234BAC4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94" creationId="{370C65F3-F22E-4955-960F-27CFE07504AD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95" creationId="{15E81109-9346-4641-8E1A-3DC779426DDA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96" creationId="{6D01C857-54F5-4022-B188-EE6947913D4C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97" creationId="{2B7607E2-A6D3-440E-86AA-B2C1D5BDC4F1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98" creationId="{F7E4B879-D99D-4FAF-AB8C-56B85A7E261B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799" creationId="{399F0F22-620C-46EC-A8B0-5FE4F9A78D10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00" creationId="{F253A71F-0B72-40A3-B2E0-6D0A70E22F90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01" creationId="{DF4B4886-0D91-4918-8817-0E1016D849B2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02" creationId="{C904CC74-C2AD-4D36-AABF-E3E46AFD2B16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03" creationId="{DA1FDEF5-6AB1-4223-BBBC-EBE047214356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04" creationId="{9082911F-6AB3-4590-A8E4-21E68127D885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05" creationId="{19AA9274-134C-4876-9B60-87451BB861F0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06" creationId="{86BBFD5A-5790-4F30-AF81-2A39AD12DA90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07" creationId="{39BBBA9B-57BF-48C0-B273-510CF4D63B50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08" creationId="{DADB1237-9061-4B25-ACD1-DBBF0B076034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09" creationId="{5AEC5ED1-39E3-4A1B-8B2F-89569AFE1516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10" creationId="{84BFC877-FA22-443F-A1E5-6F8649AB71DC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11" creationId="{5062DA2A-0145-4A73-82CE-E14233E1E726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12" creationId="{15653293-0518-4A76-B279-D152A466E7EE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13" creationId="{177D30C2-9B81-49B6-AA90-5FEEA06EAFEA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14" creationId="{B0E095D1-212F-428B-B8EC-9D59AAF3F59E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15" creationId="{2A7AFC69-68FB-47FE-BA51-BD8B39651161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16" creationId="{73FB4EAF-2F7E-47B1-B8D7-C8303ECEFD72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17" creationId="{1B2286D3-62CE-4E57-9ADB-1ACA2397D78D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18" creationId="{6C78389A-C142-476B-84AA-CFF3DA0E9CB6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19" creationId="{9FCFEE4C-AA40-4565-A794-7649A60C668A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20" creationId="{1CCDF42E-C6C8-4014-82E6-A1C01D6CE743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21" creationId="{EAE76C1C-963D-49FE-91B7-780FE9B03305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22" creationId="{DDC2F203-387E-49C5-8284-78A94D04AAC8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23" creationId="{4C91D947-8201-47C5-AFCA-9615B46298A5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24" creationId="{640FA596-8870-4947-BEFB-AEAEC0D93A82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25" creationId="{A1C317B6-D8E3-4EDA-A782-40C1637A7A9B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26" creationId="{3E6A803F-023E-418C-9530-470EB0C1B3D0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27" creationId="{BD3C7AD2-0DE3-47C7-AFDD-4859710181A4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28" creationId="{FB2369F8-BC11-4036-B4D2-6807FA0469E4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29" creationId="{934EF5AB-D9DD-42F5-B6AD-F996108874F6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30" creationId="{FA3DF40F-3A0A-4F44-B65E-5A7C727FD000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31" creationId="{0AA2AA63-7460-406B-82F0-AB999C8B8CB4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32" creationId="{34B5E53C-1A7E-400F-BD6F-C03B15E5F6B2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33" creationId="{6202738B-9137-43EF-B61F-424044119F74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34" creationId="{7D514BAF-E76C-465F-A5A9-17B30369E8A5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35" creationId="{3F8B4A28-66A3-4903-B4E1-24D87544F768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36" creationId="{D099873D-E8AB-40F8-8381-B3A0E938D7D5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37" creationId="{E411A7D8-3F10-4E41-8919-D2FC04C9DF0C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38" creationId="{E081E07C-AA98-446E-AFC3-1F2302C98189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39" creationId="{9F8AF734-FFC1-43F2-B65E-707D5BEE8133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40" creationId="{60BD8BE3-AABF-439E-9D51-ACAB928ACCAE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41" creationId="{23D485C6-7EF2-452D-AAE8-7FE5403BF7BE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42" creationId="{EA23B04E-D3F1-49FB-A4F5-6AF81CEE2BAC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43" creationId="{AD709725-1D4D-4694-A247-A176551A352E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44" creationId="{4134F1C3-D2F1-4DA8-A483-1A61715631C4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45" creationId="{5893ADB4-1737-45F1-B6DB-0B34DB9D2A98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46" creationId="{E04983AA-8FCE-4585-8A4E-5833E5838F25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47" creationId="{B55D7298-0516-4299-A21C-96823DE0BBC0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48" creationId="{39561C70-3B63-4E85-9851-1EBF70AEAAC5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49" creationId="{D7BC5A52-A3E4-4DBE-AF85-C1F346408841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50" creationId="{408453EE-8FC7-4F3C-ACB8-CB995679544E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51" creationId="{1081B382-1947-4665-BBD6-E710DFBEFD06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52" creationId="{02627811-E2C6-4C1B-B515-70DF9E950A11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53" creationId="{9D42D84E-F5DB-40CA-B243-C0F72B7012AF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54" creationId="{79B0DCE5-116F-4BD4-8CFD-F86460F66F39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55" creationId="{FB67E1C0-786A-46CF-AE29-7FB06892168C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56" creationId="{377DC35A-329C-4627-A43C-46155A34E3A4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57" creationId="{945ED999-7E64-493D-B734-8C894A1CCD7E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58" creationId="{8A848DC3-04E9-472C-A70B-B3DBF5F2D7B3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59" creationId="{B5347519-F624-4215-AE6B-B08122762B99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60" creationId="{76AB9172-E97E-4FAE-9E45-A119B6C3D7F8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61" creationId="{808150F5-E6A9-4948-AA7B-049DD0457655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62" creationId="{B0D23762-7BC4-4630-BC1E-F0DDB3B41EBF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63" creationId="{B1BC4053-810D-4795-8461-728FCF1ADE23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64" creationId="{4A0CF357-2CE3-4EE3-8724-2234F2409496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65" creationId="{E10BE43C-29E0-46D0-B9B9-FA962C875616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66" creationId="{1319D8D8-C376-4F02-980D-CB89C6409AF8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67" creationId="{B8C98DD2-AB38-4C75-A16E-8BA2068AD286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68" creationId="{997BD53B-6215-4C13-AB12-F3FCD746338B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69" creationId="{B7C44A16-01ED-42F4-88F3-9633164DCF94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70" creationId="{1481D0A4-56A6-4DDF-9CBD-5E515629290E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71" creationId="{A1D218E3-5724-42A7-AAEA-5BA014E233E4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72" creationId="{6D00F6D8-2827-4C38-A1BD-A03B48C2BD3E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73" creationId="{98E1585F-9DC2-40D8-8BD3-AD1780972161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74" creationId="{4FA1D4C0-2BCD-4D79-A724-E752A708E089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75" creationId="{914C45F2-29AC-4D6C-8194-2B0FC0F0A6E2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76" creationId="{2B5CEB4A-1652-4839-A995-75E42024024F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77" creationId="{EEDFCA17-A73D-45FC-9542-FCA97EF29E4E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78" creationId="{F8639071-B492-43B3-A264-7ADD1A4E5071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79" creationId="{59D96073-3E8D-42F4-B8D2-EDD9BE52C964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80" creationId="{791FC985-E384-4411-A8F7-053A552CEB17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81" creationId="{6D4B24B5-4AE3-466E-93BB-6EEE8748F48D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82" creationId="{5D6B2BA7-07F0-4AA8-930E-6CA66AF776B6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83" creationId="{24B627E5-95B4-45E3-821A-8B10DB97842B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84" creationId="{D0A07F1D-2A00-4392-9B02-7F0F11464D90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85" creationId="{9E23E873-49FF-4F0D-A756-6C924C9F61B7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86" creationId="{FF8B20E9-545B-4C27-A765-72FD071F1EB3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87" creationId="{121E9071-914B-43C6-BDCD-E49BC498E134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88" creationId="{169672B2-F67E-4756-976F-F52863B35BEC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89" creationId="{4F923D36-CDF7-48D1-AE20-E712A7D24C4A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90" creationId="{46295135-6FC2-4CD6-904C-CCEF9BF95F9C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91" creationId="{42A8F696-6738-4EAA-9BBF-1B8870677CC9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92" creationId="{8D5AB221-732D-427C-B706-F89466A663F3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93" creationId="{9FC463D3-A9D2-43C9-AECE-A2DF08BFDF48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94" creationId="{33A63F1F-78E5-4006-972B-C56EE4295C81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95" creationId="{DB519D64-AF16-43F2-8435-C957C01FB929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96" creationId="{AA8B49C5-46CB-4185-ABF6-33E58DAAD962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97" creationId="{C1EC1C46-A62A-4C98-BE4F-11C4FF5DAE52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98" creationId="{215CC27D-80B5-4177-8584-0106A12D3848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899" creationId="{0A3811B0-BF0A-48FE-8C16-834F3FACD88B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00" creationId="{C3316236-C409-44F3-909C-ACD5CFA75055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01" creationId="{296D1851-18AD-43E9-94C5-0EC5E2B677DB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02" creationId="{E41882D5-FF77-4EE9-BE4E-B4D3F512DC24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03" creationId="{EB2DE19B-B2EC-4B40-A9B2-7135807ECC13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04" creationId="{152A68F7-2B22-402D-855A-000F1E13D23F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05" creationId="{46102A29-010B-4938-A56C-3C6149E457FF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06" creationId="{70F42CAD-EE8A-4938-BC4E-A28E35CAE98D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07" creationId="{B72DB539-85D2-4EDF-BA01-EA9D0F11D86D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08" creationId="{FCC5C9AE-E3C9-4179-8CFA-1320D4043004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09" creationId="{C4BEB8DF-C211-4B26-A160-766ED5248240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10" creationId="{344BEB45-B4B6-4119-B81F-16FB846995C7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11" creationId="{88E27F9E-24FC-4F83-B454-99B0F10D1079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12" creationId="{B6A6F8D5-337A-4127-8447-EB4B89CFC655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13" creationId="{FA498005-5B6F-434E-BAF8-B72B2AAA81D9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14" creationId="{B3607D42-BB9A-4106-AF64-8B2B7F4A17CC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15" creationId="{6E04A2AE-2D08-4E3D-891A-F823E2088E45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16" creationId="{F6EA29C9-8E40-494B-A4E4-3C0B88CB2B6F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17" creationId="{7E5FB8E8-A9EA-44C7-B6A9-4C8786DBBBBD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18" creationId="{3E800B9A-CF66-4853-ABC4-D558553F923D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19" creationId="{E28A2219-0EA7-40B0-92B0-FEF541029111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20" creationId="{15E74416-AC2F-45D3-B1B7-64FA70238683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21" creationId="{DBF1CD95-F235-4611-BF70-53FBBEC5C32F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22" creationId="{C1F62D29-6DFD-4453-9C61-9590A1BF82B1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23" creationId="{ED5B1CF2-1C7E-4103-B434-68B39F0DB365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24" creationId="{5C151C50-2DE8-4122-8AFB-10F1505587F8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25" creationId="{900A8D06-1C50-4DF0-9000-E3D4951C674A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26" creationId="{85AFF7B8-9D39-472C-82E0-EE1209C83D5B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27" creationId="{963D8711-3C61-4EAA-9CB8-DE6282FF0EC4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28" creationId="{8809388D-02F3-4732-83CB-CACBB2729093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29" creationId="{A2321E6B-9466-4975-B70D-E96370B2AB1D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30" creationId="{ADD3FCCA-FE0B-40A3-B3CF-ADA3B08ECC5C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31" creationId="{1A9B8BEC-C470-49B1-8DCD-E5703293424E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32" creationId="{5475CA14-24A3-468A-B229-4D37C34CE2CA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33" creationId="{260B707C-2545-437C-993D-189F97BD3A49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34" creationId="{028CD7FD-9889-4A32-A69F-352CDC3E09C6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35" creationId="{956A0306-69FC-4262-8A80-2CB7F7A2CCB0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36" creationId="{711C3A1D-3E97-4EED-A987-BEF990E9F7B4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37" creationId="{08845B8E-2349-4CD4-9231-37C403E80837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38" creationId="{7D1E9BB3-BFF9-4913-BB09-A1DFDCE555A7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39" creationId="{A1178977-A4CD-41C3-BC46-9BDA0EF8BBF6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40" creationId="{7C037311-E46F-438C-8C96-A4BE3D10243F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41" creationId="{B2BF6CBE-2D9A-483E-91AE-F0B5431577CF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42" creationId="{DC790A52-9A8A-410B-BD2C-E1F5B27F3AB3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43" creationId="{D2A4406A-F76B-4B34-B5EB-552C920AC9E5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44" creationId="{4FC97016-B00D-45C3-977A-6087BB7F5AC9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45" creationId="{7B49A429-766C-497D-9D81-8C8EF708AE80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46" creationId="{555EE05A-7D11-45DE-9467-49112C862041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47" creationId="{EAC9B46A-30AD-4DEA-AA9A-7E14C122586D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48" creationId="{FB9602A7-D3AB-4C7C-97B9-D8ED1280B34D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49" creationId="{D9CE7B25-A970-4F30-B8FC-419747059E7F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50" creationId="{88DF66C2-76E2-4672-A44E-666E7FCE638B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51" creationId="{658C7485-F411-47F5-AA69-BDC3465C769A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52" creationId="{5CFB3234-618F-48E9-ADAE-F3232320B9CB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53" creationId="{2F5F68B2-F047-4B25-A764-81E57AFD7042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54" creationId="{E618A23B-4615-4CDA-8D02-8DD452B3652D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55" creationId="{B2ADE91C-39AA-49E1-B311-07F1140B026D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56" creationId="{FB29724F-C750-48DE-A5A6-1CA698198004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57" creationId="{04D9103E-1B2D-47BE-8DEA-99B45166E4C8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58" creationId="{CCD97404-7702-42AD-9569-3AC8037C4537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59" creationId="{76AFC8FF-E898-4239-A8A2-EF5EEA4FFD02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60" creationId="{7971C699-002F-4621-BE64-6756E81543A5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61" creationId="{286A320F-B641-4CCC-BE10-C8BBA64BBB13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62" creationId="{3E0D4555-B07B-41A2-9386-04BCBAEF045E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63" creationId="{B7EFFCF8-8DFA-48B7-BA75-DCA0005B0979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64" creationId="{CE20E18B-13E1-4643-9F60-606D27D07737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65" creationId="{235AE0D3-0BD4-4BC0-AA78-7BBD126B2323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66" creationId="{E561D082-1EAC-4F9C-8603-1A351E6FEA38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67" creationId="{133C8792-6A9A-4348-8B3A-0D6ED0398135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68" creationId="{AA7BAE41-206D-4DFD-92EE-4E11E11B60F8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69" creationId="{2CDD5E98-C5F4-4010-999C-15D0913C66D1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70" creationId="{EEE6DBA0-97F7-495F-9B3B-5706089A5878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71" creationId="{D9215675-C41A-406E-A210-8AD786393DAD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72" creationId="{9FBD16A2-23D7-4400-BB7A-176F6CA93503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73" creationId="{731FB9E9-2C8D-429E-918F-F25970975A16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74" creationId="{DFFAE094-8E2B-4102-A784-B543B9231D62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75" creationId="{C1DDEF6C-1C01-476C-B239-A95758746A4B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76" creationId="{950A6788-10EC-44A7-967B-B00F27F458D4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77" creationId="{71C759CD-2EF3-49A7-AD0F-E5A5E538238D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78" creationId="{24D16FBB-AED9-4487-85C2-D626065E5848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79" creationId="{94153441-1840-4F79-B280-54B2BFD8D461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80" creationId="{90234C4C-71E7-440F-BC7C-2B787C4ED6E2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81" creationId="{76FBB90B-F6E0-4EB1-9941-27BE1AB940C3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82" creationId="{C29FFD48-1BAB-441D-AED1-CE13CEB8C322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83" creationId="{B348CE10-464C-47F6-80D9-FE80474711AD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84" creationId="{024DF3A6-0FDE-41C0-A7CD-56E9D982DE82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85" creationId="{92CA2426-BB77-42FE-AEF4-D49498CE7F5B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86" creationId="{3661588A-2C95-40A9-9BFD-1084DDB1591D}"/>
          </ac:spMkLst>
        </pc:spChg>
        <pc:spChg chg="mod">
          <ac:chgData name="GUY Margaux" userId="e01a3446-2140-426a-aa3c-4bc15b164290" providerId="ADAL" clId="{7AFC4CB2-11F9-4322-A78D-542613F9A735}" dt="2024-07-17T13:37:33.039" v="5969"/>
          <ac:spMkLst>
            <pc:docMk/>
            <pc:sldMk cId="970420454" sldId="325"/>
            <ac:spMk id="987" creationId="{4556F29E-CE9B-4EC2-9D66-7958948465D1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989" creationId="{573E04FF-9668-4492-862D-3F4256FF1B78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990" creationId="{0E2A3907-FAED-4901-823A-0734F20BC766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991" creationId="{585BBB34-181E-43E4-A3FD-211FFC790E1E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992" creationId="{AEA8E21A-47AE-40F7-AA29-B12FACC42C61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993" creationId="{7073516C-57A5-4431-849F-E87882C541E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994" creationId="{9785C5B4-9845-43F7-ADCF-F8603D71BBFA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995" creationId="{DED8C8BA-B20B-4579-A5B6-4738DED8EA52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996" creationId="{34EEBB8E-4397-48A4-9A93-A4DEA39E4A7B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997" creationId="{2FB90D1E-8A99-448A-941B-9D86A89FE3B7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998" creationId="{B941CC2E-A068-46D2-9E97-2EC8BE340021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999" creationId="{0597CD04-415E-4EC1-89E7-4FD6A305A974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00" creationId="{7952AF1A-62BA-4189-8B5F-E1BBA417CA2F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01" creationId="{C6F6C3B1-BC54-46F7-B593-2856FE0936D8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02" creationId="{5B341946-01D0-472B-905B-5ECC955A5245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03" creationId="{4FDBABAF-43A0-494F-A94B-8F181BD305E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04" creationId="{BD93D120-124E-45FD-B1E2-45B476B54DD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05" creationId="{B5694D2E-8AA9-47D8-8D8A-73B8F5A68F7E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06" creationId="{7750302B-7C13-4086-8CFA-6EFB9E97115F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07" creationId="{67BE7BDD-6657-4175-B8AE-D1A1399AC27D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08" creationId="{ACFE555D-9FAE-427F-BD36-337CFA09B97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09" creationId="{83C2BB2D-D089-4559-85E3-2D30F7F807F2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10" creationId="{F9A7D50F-4178-4036-8F43-7F9607E624C1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11" creationId="{0B2887BF-3CF7-4F31-9EC6-FC5647F3C04E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12" creationId="{B9AB0BDE-5952-4990-8DFC-84FA87EBB0D7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13" creationId="{A8154699-47C7-4EB2-851E-15DF289E8D49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14" creationId="{9E2A4AFB-2A23-4B29-8A52-A2F8EBDC2902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15" creationId="{B61DBECB-46C6-4979-8EB0-F815D9C0CE08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16" creationId="{C9A94CB7-B0CC-41F4-8FE6-F1A3504D0ACD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17" creationId="{C396B612-858C-4DDE-BD8D-1E7686E91D86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18" creationId="{391E5950-AE00-47BD-9E34-BB2C79E8729B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19" creationId="{914B658C-5BD3-4078-B534-827B5394FA51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20" creationId="{4508934D-8847-4164-8DFE-8014A857B112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21" creationId="{700DFA2A-4C9E-4DF0-8414-E41A72394090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22" creationId="{0394A381-B26B-4EC7-AD96-6B9F2C37550D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23" creationId="{8C94D3D3-7BC6-4C80-B7E6-2EEA6F7C5233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24" creationId="{34D592E8-D721-474C-9B27-C56C00A99836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25" creationId="{CA4F879B-84F9-46DA-91B7-568D2A703AC9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26" creationId="{F509BBD6-4525-4426-A036-AC785BDF6E19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27" creationId="{E9733D20-6A00-4E52-8068-8E5C3BF25F83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28" creationId="{5B8657D1-485A-4B5B-91F6-56E3C026E972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29" creationId="{80D24E3B-332E-48EA-B8F5-FAB38DE40D3B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30" creationId="{89AC6CC2-7C11-4D28-92CB-BCEC2984BB20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31" creationId="{8786F027-6AEC-4A79-B65C-9EC942115786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32" creationId="{4594444D-6823-48F3-9652-F751A3D58EE3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33" creationId="{306831D5-7753-4A2E-A045-25064F383521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34" creationId="{A36CA917-0EA4-4140-A58B-39D2ECF92806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35" creationId="{6ADA66CA-4146-4BF6-A46C-7A38267C1912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36" creationId="{DB74DE06-9E7E-4299-9147-5FF20F73D241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37" creationId="{D9C97CB5-4C83-488C-B8A6-7CBE4151BEED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38" creationId="{B570A48D-E1BB-4EDC-BF2A-FEBEA6D32E3E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39" creationId="{64AB8975-3D2B-45D3-9EB1-E450BC87AF36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40" creationId="{18950C6B-9D8E-4E01-9411-D1D77C345733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41" creationId="{1AB2EFF4-B008-462C-8EA2-4E7B12C5668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42" creationId="{2D2C7042-02EB-440A-8E0C-5DFA29584B7D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43" creationId="{11EB482F-5285-423E-8330-D3F8FD9FD59E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44" creationId="{BF406B1E-519A-4AFE-8961-6D68E9EB6AA6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45" creationId="{D7D2C5B0-6BB4-4BF9-8006-F3C998528B28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46" creationId="{61430541-E935-4A05-BD35-7B9F71A257A1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47" creationId="{54C3D730-8EE7-4B97-9AA4-42AE3442FFC5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48" creationId="{5069A24E-87EB-4056-91E5-B56230A8B5AB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49" creationId="{B5EEB68D-1611-4B17-BB2A-50549A32DDB3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50" creationId="{F25A6A73-93B8-43FF-94F3-A5BA2ECF04F9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51" creationId="{F18A86AC-61C7-465F-9CB2-A06764998BE3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52" creationId="{7FE6AA43-76DF-4BC8-B5DB-27DC04D17DFA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53" creationId="{67E35EF3-F53D-4AF4-B3D9-CCC94473A04B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54" creationId="{1A2E345B-5711-4C04-B4A6-092445943BB6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55" creationId="{3B6209BC-27B7-4B4D-B1E7-8750036A4CED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56" creationId="{958C82C3-C1F1-4314-BB86-505D923A919F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57" creationId="{428A131F-BE62-4E91-BA4E-7FEE6CA08BF6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58" creationId="{23CF71E9-97C6-48C0-A83F-BFB4735AE312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59" creationId="{0133B1C7-1909-473F-90DB-942AE392BEF0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60" creationId="{6DF7594E-1BD6-4CFC-B6AE-809C1E8871B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61" creationId="{CD87DFA5-664E-4BA1-84EF-A5F6D251FFDA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62" creationId="{E962CDA8-A74F-4352-9B6A-FEE5C5873601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63" creationId="{0428C2CE-CD17-4882-B57D-FA31701ABE1D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64" creationId="{5898A857-783A-489B-B97F-3B8903EA3F60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65" creationId="{574B3207-2675-4712-A185-780C7A345E9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66" creationId="{7A89D9A3-FB95-42D3-A277-B86777801A48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67" creationId="{D739E430-0A65-4BAE-AC47-6C5BC0136629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68" creationId="{50B5A580-BB69-4A72-AF9C-04F9A2C3E8B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69" creationId="{A3C22CBA-7CA6-4BA3-B68A-AAE747A228AE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70" creationId="{0F59C539-8B85-4454-ADEA-9244328CF474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71" creationId="{D8661448-5E6C-436B-951A-C9C7B82C6993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72" creationId="{8600B7DA-0DFE-4729-A11C-3BE7DE5952AF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73" creationId="{C24DBB8E-434A-462B-9536-F3A0205573E6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74" creationId="{987A080C-F13F-4984-9B5F-8111AA89DDC4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75" creationId="{4D384932-6EFA-4A32-8392-EAA1ABCEDC7A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76" creationId="{57B0B996-7DA1-45F8-96F9-E1AE19428925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77" creationId="{5835F4FA-F478-4E33-AA23-BD4401329660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78" creationId="{06D1C01E-6100-40EA-9537-9F2BB6F7D1E0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79" creationId="{EFBD8D5E-3C85-4A7E-9E3E-F8CB7FC1FEE6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80" creationId="{43206917-2B36-494A-A30E-BA58D3DD2013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81" creationId="{A9353D23-DB6E-42F5-A7F0-DB909A1B86A1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82" creationId="{E324A014-D529-47CF-A631-D7A931D3CE9A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83" creationId="{D3C99B90-9E3D-4F6E-8760-416A1B8AE6A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84" creationId="{121A5A10-9F0F-4EA7-BA65-4C28FBBAFF8F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85" creationId="{09307FBA-0494-4F52-9071-018786EBED55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86" creationId="{3916FD87-7B67-4A22-AD7C-4CBE90842031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87" creationId="{9B92B2DF-FF6C-41BF-8F6D-76961CB67F51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88" creationId="{4935B75A-A5B1-40F2-899E-F2610C26F0B1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89" creationId="{8EA4DE69-CC27-4B76-B608-42E1B75CD65D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90" creationId="{043DC6F9-372E-48F0-A361-72A8B21E8420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91" creationId="{7AFB23DA-6784-4303-B84F-2338ED5C7688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92" creationId="{CD61C937-3648-4720-8790-20C12DA3B151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93" creationId="{9655F4EA-DC02-4EAA-8C95-85C7D63F2293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94" creationId="{1946F586-4593-4036-8809-64B09880564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95" creationId="{14F90FB7-F29F-4CCC-902A-7ADDCF630225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96" creationId="{59D822C0-4CF8-4F40-847B-E1F4E9080680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97" creationId="{20D6F79E-1CC0-4521-BACC-2FAC33DDF78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98" creationId="{4531755F-7C3C-4C90-8D34-E6EC0CEFA291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099" creationId="{AEBEAB08-326D-4550-9CB5-757B35CCC5B7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00" creationId="{5E2660AB-DFF8-4B48-966C-7ACD66BC7BDD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01" creationId="{C7499135-90E2-49E4-9BBF-17A99F97424F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02" creationId="{F0C742A1-D8C2-410F-BAE4-457FDADCE19F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03" creationId="{819D88DB-42EA-406C-A6D2-8838FBD196DD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04" creationId="{510016DF-9AED-4FE3-84FE-0E6F57EC6893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05" creationId="{6C576577-FA0E-4959-8C00-556218FF166E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06" creationId="{0242C744-0A82-4849-B12B-480072F8A590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07" creationId="{6A446D54-FC2D-4654-8D67-A82F2E71DBDE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08" creationId="{84E1C523-2645-452D-9760-5EA2CFA00B8B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09" creationId="{7CEF90E9-2DC8-44E5-A4AE-323DDB8E5BB9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10" creationId="{AF229203-1227-40D8-AA8C-3C89526A6885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11" creationId="{8B558B93-773C-44D2-9A3F-096D775362CA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12" creationId="{7BBCA275-AB1D-438D-A4DA-9329FBB1DC05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13" creationId="{F6AF5FF1-C2C2-4EFD-B573-99B6B776A2D4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14" creationId="{317568D2-F56B-492B-8E58-A170653A961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15" creationId="{248E80FA-88D3-4AC1-BE24-FD0A4277181D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16" creationId="{AD952D42-4E2F-48D0-AA86-E2168C99D902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17" creationId="{7C0B71FB-7A06-40FC-BB2B-249BD87B1E7D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18" creationId="{53A8855C-F4B2-4173-A790-FD4334629E1D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19" creationId="{3C1F95B9-FE0B-4DCF-AD41-953D86C1A4FD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20" creationId="{32984564-DCF8-4262-94A1-90DB940196DE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21" creationId="{5C501E1A-2124-4FBD-BC0D-98890505DE14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22" creationId="{AC7E33E7-A20C-470C-931D-10992198B4F2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23" creationId="{3908E1E3-6E79-489D-90CB-9739ECEA0825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24" creationId="{9DF5682A-F22A-40B7-AC0E-5ECFF89EF7E9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25" creationId="{4D081F24-7BF3-4D94-9449-BFAC481DC76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26" creationId="{3B527CBB-8E97-4B69-998B-A0F643304F77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27" creationId="{86EBC151-F1B6-453E-B7E0-62525D2A9FD7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28" creationId="{0CCD6629-DB5F-4454-AE7C-0DD9929A9E5A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29" creationId="{1F514233-6937-4668-85F5-A6214868D4CF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30" creationId="{5FCD1033-072C-4866-B9E9-F0E7139AB210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31" creationId="{0950E817-A2D8-4AD8-A74D-57CA00E1AABB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32" creationId="{8A9EEB01-37CB-4BB8-A0B7-2A2E6B4A3B44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33" creationId="{760C068E-E69D-480F-AEF3-6018C8387FF9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34" creationId="{5FF1E9C1-07AA-4B7A-8627-4DEA8ED5DB17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35" creationId="{B403FC32-A446-49B6-888A-B328094E00D4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36" creationId="{C48C23D3-0FD7-48E7-851B-722989A1BB07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37" creationId="{DD8A8CCC-DBD7-4714-A19C-A7A74E27334D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38" creationId="{2C26BAAA-F500-4679-ABE7-9B757451C28A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39" creationId="{EC4D8B31-741E-494F-BFDD-979EB5A72660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40" creationId="{969B7C51-B9CB-436D-AEE2-401C3FF9B40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41" creationId="{E78386FA-C694-4BA4-94C2-01C7CA96024E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42" creationId="{E429034A-D67D-4344-BA1C-AD74390F245F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43" creationId="{D0AF1524-099E-429D-BA6D-166495D5C818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44" creationId="{5EA417A2-418F-476B-8B03-9D5C55828341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45" creationId="{BD0BB28B-4196-4057-9E01-80F39AD1DDE7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46" creationId="{2670AC02-3E9C-4CEC-ADBC-7C1DD4A35A80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47" creationId="{ED808423-B355-462B-ADA2-06B1E593D0A7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48" creationId="{F3B90113-8203-4A08-9959-B27D966AB607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49" creationId="{0EE75B29-A97F-4B0E-AC56-4A5AF2C1BB50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50" creationId="{96801F11-1D45-475F-A47F-9E98A4D353D7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51" creationId="{F17A7506-0B54-4469-8089-558C8539A98F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52" creationId="{8388F5D4-B731-479E-ADB8-A43AD8F76953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53" creationId="{DE8F91A5-46B3-4E95-BA16-C276C14FCBD4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54" creationId="{839C373E-B6C2-4187-866F-E83B872E1043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55" creationId="{E432B710-2BCF-439C-B2E5-041B14796CBB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56" creationId="{6B7D2327-12D6-4EAE-8184-8526FD4B3A7A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57" creationId="{0A0A2708-C1BF-41E4-88D4-A38B5BD1A8AD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58" creationId="{4FFBD499-886B-4425-9D6A-F741B5288C40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59" creationId="{627A97E3-815B-407B-93F6-AFF4A365B9E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60" creationId="{B10F8838-8861-4828-B621-CD14D621B7E6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61" creationId="{DBCC5F73-CBD6-4AAA-AE4D-BAE08A7437FF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62" creationId="{C4C864E0-8C15-45A5-9043-25B1AD476BAB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63" creationId="{EADE1F85-F06A-4C6D-92F7-203D2F8DADEF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64" creationId="{24E5131E-DCEC-4996-98F9-4C483B05C52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65" creationId="{9F1C672B-9862-40DF-AE3D-FF7CC3DC4562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66" creationId="{CC2ABD7F-8C3B-4DA6-8369-0D2D4A0101AD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67" creationId="{3EB60448-98F6-4FAF-880C-D296A8382059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68" creationId="{B7122CCF-D9E4-43B1-8770-581AFC01B287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69" creationId="{555875C6-D032-467A-A7CD-B8D506761868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70" creationId="{10CD1C7A-4FC7-4FF3-A24C-60D642282BD5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71" creationId="{68346D3E-9550-4D49-857D-FA5EDF0F54B7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72" creationId="{4C6CC615-DBF2-4F4E-91D6-B999CBC5E08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73" creationId="{D633BC9C-0932-4D1C-BCD1-66A88C5C4E07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74" creationId="{520D6A35-94AF-46E2-BE97-B7B3D568EF23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75" creationId="{2AB75073-46E8-4F8B-A4A7-0A5DDA50318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76" creationId="{E4788852-F6CF-4404-A3A0-89A7646E72E6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77" creationId="{7F9E5E9C-7F6B-4D5E-9B94-F54E23CA01DE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78" creationId="{BC00F715-E19C-4DAC-A3B5-D0D39F54BC15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79" creationId="{87D71859-6085-43AF-90F0-1E5D724BE808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80" creationId="{EB5E82A5-7810-43BD-93DF-B434446F17D2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81" creationId="{E109ADA3-5CEF-4367-B981-14ADC042EB23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82" creationId="{FFB90549-4361-4094-B56D-81BFE54BFB78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83" creationId="{0A2A4026-6B87-4712-980F-7ACDA9C2F554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84" creationId="{0DDE2DF6-825E-4C07-B615-4AB096790348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85" creationId="{58A7806F-C6B9-4A81-A66F-47BF05C2A8E6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86" creationId="{20167A64-C4B1-418A-8A15-54485BE3549A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87" creationId="{7D6EB35D-8639-4B49-9D15-D62CBE4A238D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88" creationId="{00695F80-7EEA-48F2-BECD-8072D9DDB972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89" creationId="{BF837C86-5133-4096-93F7-7559563D98C4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90" creationId="{6844EA72-C716-411E-B038-97EA458D299D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91" creationId="{B5142EDC-C6B9-43B6-9056-316C83CE7038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92" creationId="{C142B477-811E-4E14-8293-EE2293F9A434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93" creationId="{CD5B0B8F-0EB0-49AC-9DD1-4AEAD1BBD616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94" creationId="{01142A10-B265-4386-A12B-09D79B9A072A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95" creationId="{A7210E99-CC2E-4FEC-95A6-C30436B6CEEE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96" creationId="{417E15B3-E2FB-4011-837A-357351196ABB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97" creationId="{914D1394-8328-4DE4-911E-BAA18CF43703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98" creationId="{23593440-24F2-4B36-9B38-01F166594072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199" creationId="{A7E0339F-5036-4900-AEFE-467D5831CD69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00" creationId="{29A19BFB-DFD3-4D2E-A97D-80A8F371BA26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01" creationId="{D3DB1400-0CD9-4FB0-AE20-CB25E459926D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02" creationId="{5AB27B40-28F2-49F7-ADE9-2F714A33A115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03" creationId="{83557BE7-9DFF-41F1-B43B-1B9D970F9905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04" creationId="{52B80A05-9D78-4D7F-83A4-0834A67995FB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05" creationId="{AAD9EB25-991C-4AF9-BF62-E3E1B1E35908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06" creationId="{CCB3061D-7CCB-4463-A090-25595F9DC76A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07" creationId="{C564B3B2-BB97-4A93-AD80-33DC6FAA8A56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08" creationId="{80BDEFAB-FA65-4CCD-85A0-D762FB653EE3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09" creationId="{8F9C3ED3-D44A-410C-B243-BD16B5387C1E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10" creationId="{D5270C1C-4CE2-412F-91E7-8D4679479B1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11" creationId="{14E1558E-FACE-4EDD-B373-E8A875B4C158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12" creationId="{E8D6224E-EF6B-4438-A3B9-4A6280DFA076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13" creationId="{8FE97E3B-8FC6-4B7D-B09D-9950F5CC18C9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14" creationId="{849A7066-4BBD-4B26-965C-E1C13509AAE8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15" creationId="{55055AF1-02D4-4960-BC06-5C7A959198A8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16" creationId="{2C38C779-9BDB-40A7-AF12-12F623AAE608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17" creationId="{8B6AF3E9-0087-4239-A566-2419E2573B91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18" creationId="{721D7CCD-693B-426F-9414-2AC719389531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19" creationId="{9ED5B190-BCD0-4124-A620-ECB5B3F92E45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20" creationId="{3C940E3E-D6FE-416B-9B18-4A08F41E0337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21" creationId="{EE1B5BEC-EA18-450C-BA0F-15FF7890EA45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22" creationId="{3857DDFD-4DA0-4B3F-82E0-5EA4F4EBF943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23" creationId="{7EAFC4E6-09CC-4363-8AEE-C3CA6BB59AA0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24" creationId="{BF8AD70B-F9C7-4177-A6D9-18094E5BCA56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25" creationId="{56D6E477-FCBD-4D5D-9200-FF462A6DBEC2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26" creationId="{6094D5C8-97C8-4FFD-B00E-B3505817F5C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27" creationId="{C4C2B39D-8C9C-4A0B-8E14-926C989D9F3A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28" creationId="{51543E6D-27F5-41DB-A4C7-91BA86B3EEA9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29" creationId="{964495BE-5A2B-4088-A288-83F13210D2BB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30" creationId="{2BB417C5-F9C5-4342-B757-72336121D10E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31" creationId="{44F7C1DE-1470-452A-B561-3C7B069F3B36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32" creationId="{263964C3-FE46-4222-A7CA-4DCB14B3B2F5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33" creationId="{58B8A7A5-415A-4D21-BC4F-576A2260DBD4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34" creationId="{60283CD4-43D1-4F73-81D9-EB5730FBBBC8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35" creationId="{EF58F349-1D72-4CF1-ADAF-947B904CE496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36" creationId="{55DF8325-A8AD-4F31-AB60-1D280CA067A3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37" creationId="{B5136D47-4FBB-4206-9938-7E3108856835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38" creationId="{CC5B06CA-A137-40A4-988A-B308880BB175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39" creationId="{605E048E-CDBB-4409-8BC7-780CC6416F08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40" creationId="{5A43EE41-E6C3-4C5E-93B4-B507CBF79D3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41" creationId="{0B3EDD07-DBA1-403A-85CD-46FAEDD35176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42" creationId="{4384F7B3-7C9E-4F71-9000-20267C04864D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43" creationId="{C46FFD2A-C0A3-4081-9873-78B5413C54CA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44" creationId="{6CA5A7B0-986E-412F-BF90-75EACE76D4A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45" creationId="{BD072B68-9F0E-4517-83FD-955864ABBDB0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46" creationId="{1BEE75D7-BF56-4EE2-86D8-4ED78E391B8E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47" creationId="{3D452428-746F-49DB-8D6A-0C98F5A1DB76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48" creationId="{4EA4A573-7122-49C3-ADDD-C0B026E0619B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49" creationId="{C0BA1E98-8B3C-4653-8A67-8AF49BA84A09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50" creationId="{916056A3-FCCB-48F1-8F72-74B95E805B0F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51" creationId="{59D8540E-9802-4E00-AB1F-FCAB4C28F981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52" creationId="{E19EBFA2-A3AC-4AE6-92FB-495E984EF3A3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53" creationId="{43C5BB2C-D1CD-410A-924B-4C7AC6B7823D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54" creationId="{B9CC059B-D615-45A1-8252-630CE4EBED65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55" creationId="{099C22CD-BFCB-4AF4-AABC-96A088361D9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56" creationId="{3ADC0AEC-4607-44C3-8D74-45585D7AE83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57" creationId="{C3A30F88-13B1-400A-9299-AC71999BE3E9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58" creationId="{8BC1D1ED-AEA7-4F9E-8E88-7DA3A645C35A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59" creationId="{B1B0DC2D-31E8-475D-95E2-069CFC7CE2AB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60" creationId="{76F04199-3216-4ECF-9F39-470DC608C589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61" creationId="{35FB7EEF-D87E-45B9-A126-292349B8DE57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62" creationId="{3051EDB5-0531-42E1-8987-3797743FD584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63" creationId="{36E4C732-8521-48AE-828A-734C2029B958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64" creationId="{20B95AF0-3CDA-48EB-9A40-9AEFE6F8FBA4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65" creationId="{C010D6AF-A436-47F0-B3BD-4E38159DCB3F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66" creationId="{02A2DA1D-108F-40CC-9027-6860E6E8E765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67" creationId="{3EFC8368-47B8-471E-A544-DCAB5681C52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68" creationId="{248F4B73-A7FA-46E8-912D-6A8CA6938F2B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69" creationId="{398FE352-9199-4C25-8576-8FAE881D0293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70" creationId="{3B3B4DA5-E76B-4D7A-99CC-034E0036CCDB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71" creationId="{3ED2F91A-0C2E-4D38-A225-CFD7D8F9D19E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72" creationId="{4C8B537A-54D1-4CF4-941B-164AE2FDFAB6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73" creationId="{071D1AF8-5077-4569-86F7-A9FF0EEBABE9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74" creationId="{C7B40144-E6E2-434A-9954-50339168DE48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75" creationId="{0699F69B-8DA4-43E5-84C5-CC736D609177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76" creationId="{6D5C2CF1-A0CC-448B-AC6B-9DD70991F562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77" creationId="{3E42BEF2-F057-4A20-9243-97C62B8B39E4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78" creationId="{D3A4E18B-EF18-4E1F-AB3C-4D5087676A83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79" creationId="{C743DF60-3A06-4A7F-BE21-CB00B97C0BD5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80" creationId="{50AA9B26-E8CD-4582-ADE3-A8BEB920578D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81" creationId="{89B1479D-26F4-4C6A-9505-A649C1F2677A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82" creationId="{F41C0246-0D1E-458B-A4A6-DAB54D036C21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83" creationId="{9844A67E-B632-4677-AA72-EAC81983A6C9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84" creationId="{1EE1F80F-4C84-427D-B617-F864084A2F4A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85" creationId="{4DAB2840-42C2-4633-8F4A-E805C6164072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86" creationId="{EC68435A-42B2-46BF-8465-AC2539517DF9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87" creationId="{14A71092-F648-442D-8802-221A1734BD54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88" creationId="{AE1C3292-B69E-4DE1-AAB2-ED593B704728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89" creationId="{2AFCC4A7-358A-477F-B3C7-586D404B6055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90" creationId="{295947D8-2A1D-4AB7-BAAF-3149B779B368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91" creationId="{4D9B45AE-2286-4204-8380-49C8D20D888B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92" creationId="{83BF6E76-CF7A-4D39-B4E9-D513A8777435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93" creationId="{D9C1F7D5-E756-4727-8032-2692D11ACDA3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94" creationId="{CF8F9DAA-7C09-492E-9013-CEB99952EA7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95" creationId="{7DC65428-1C17-4009-90EE-9833FA805717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96" creationId="{009094CC-9E8B-4F62-8F65-D9C33C9728E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97" creationId="{F666B5E6-79A8-45ED-B9D5-70061FD9D848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98" creationId="{89C4D11A-C4FC-40D8-B0AA-211F27587C90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299" creationId="{F4287FF0-C93D-439C-A349-C6757AF20E9F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300" creationId="{EA47D072-E278-45DD-AAB4-C4C2BE4A79AE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301" creationId="{CCC74FAE-5DCE-46BD-A379-D372EE18CEBC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302" creationId="{9FD77446-F5AD-4254-868A-A0AEDF147C3A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303" creationId="{14036D29-FEBC-4DD6-B4E1-AEE522AC110F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304" creationId="{777031F8-9EE7-4442-905A-9C3BC8B0497A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305" creationId="{7B57C02B-B4C1-4EFD-B346-761A657FD28F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306" creationId="{F993DD7C-3274-4C93-86EA-A47F08489899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307" creationId="{AA64520C-7DBA-4160-99E5-62A0727D9F59}"/>
          </ac:spMkLst>
        </pc:spChg>
        <pc:spChg chg="mod">
          <ac:chgData name="GUY Margaux" userId="e01a3446-2140-426a-aa3c-4bc15b164290" providerId="ADAL" clId="{7AFC4CB2-11F9-4322-A78D-542613F9A735}" dt="2024-07-17T13:44:33.374" v="5972"/>
          <ac:spMkLst>
            <pc:docMk/>
            <pc:sldMk cId="970420454" sldId="325"/>
            <ac:spMk id="1308" creationId="{12FFD512-3629-41D0-B6BF-3A30569967AF}"/>
          </ac:spMkLst>
        </pc:spChg>
        <pc:spChg chg="add del 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10" creationId="{8E391400-4270-4181-B860-96678833B478}"/>
          </ac:spMkLst>
        </pc:spChg>
        <pc:spChg chg="add del 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11" creationId="{F1FD0293-BF9F-46C1-90D8-CAC1A14EA699}"/>
          </ac:spMkLst>
        </pc:spChg>
        <pc:spChg chg="add del 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12" creationId="{D38E2479-6C18-400B-8F8A-8FB4E51D62EE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13" creationId="{28447740-01C0-48B6-966A-A832467F4D7C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14" creationId="{00CD670A-66DD-4DE4-9602-383BC90CEE8A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15" creationId="{71FD60D7-ADD5-4727-B311-AA4CC6BF0D5C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16" creationId="{9129DE0E-1688-459C-AD3B-843AADE7EE0C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17" creationId="{21F0A28E-EAC0-40B2-892E-AD1268161B9F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18" creationId="{1579194F-AEDC-4EF5-9FAA-236B54F801B0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19" creationId="{D02154B5-BDB1-465C-ACD6-01EDC55F0CB8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20" creationId="{1437193D-17A6-47AB-B4CE-549E33D5EFD8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21" creationId="{F0DFE9FB-1E4E-4CA7-847E-708AF9FD5EBF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22" creationId="{4D08C53F-68F6-4291-8FC6-A0EECC1AFDE1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23" creationId="{148DC34E-1773-412E-B51A-C5519507AFAF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24" creationId="{D8E6E457-6457-4A6F-991E-1D3DFAA5DD84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25" creationId="{DDF1C640-A190-45CC-BD0F-DF8E7D175CDA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26" creationId="{F29F011F-BFB0-4E44-A4D8-B14E813C9634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27" creationId="{D29F7ABC-88D7-4D2C-80F3-19C7A7388D7E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28" creationId="{E828B4DA-A397-4824-8B07-E4CBDC365202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29" creationId="{749CC3AE-2634-4340-9312-6E72F99E2BC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30" creationId="{61C555C7-0679-43FE-AA13-9526A1CAB70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31" creationId="{D9A807F8-E8D0-49C9-8D12-5B9CDC7CC020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32" creationId="{19B02031-11D3-4C11-A3B4-5DD7FB0F55CD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33" creationId="{3B878CEB-A3AE-45AE-91AB-4DA0BBB71308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34" creationId="{DE096320-6ED0-42D1-9C09-9C7CA2FCCD4D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35" creationId="{CE2B87FD-4FFA-4BF2-9D4A-301262BC3D7F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36" creationId="{31432670-B2B2-4591-89A5-2ABE1728C829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37" creationId="{6420930C-F52F-44D9-8A1A-9F0F76AD7D7E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38" creationId="{0375FD90-6FF4-487A-9310-1C93709F8A75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39" creationId="{9655C03B-8714-474C-9731-534232B962FB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40" creationId="{C96DC961-E622-4CCB-8F90-BE6FDB007AF5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41" creationId="{7C812C46-707F-4AA5-BD9A-8CC061A1D50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42" creationId="{618B53EC-7772-4886-9BDD-A15038DF40B3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43" creationId="{8E8E2D99-BA35-4650-AFD5-323089890BB8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44" creationId="{DFA5A620-B7D6-4D13-8682-291E24FFF62E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45" creationId="{58DD80C1-8569-4B75-A482-3CF645B34C40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46" creationId="{7608C0B0-4051-4CB6-80D0-972591B860B8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47" creationId="{79F1B317-871A-4785-9B93-FCB664FFF1EB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48" creationId="{747820D9-7198-4B2D-B353-E893B8AB7AD1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49" creationId="{E611E59F-6466-49F4-8173-D1C88DBF6260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50" creationId="{8DB39980-E0A2-408C-8E6C-F5A5E581E08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51" creationId="{E5A369F8-3A9E-4185-83C5-E62CD04612E1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52" creationId="{B1D6C399-7A99-42E3-969B-AC3F2FAA6053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53" creationId="{64245338-4902-4E82-B02B-B1096CDAEFAE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54" creationId="{E7DBBD41-154C-4F74-8C06-091A8BAB5FB3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55" creationId="{D7EAA3FB-43A3-4444-9863-5888F3DD9934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56" creationId="{9F4FE12F-928C-45F1-B8D8-6321365F5E44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57" creationId="{BA3F85E8-C773-48A6-B697-2EB145D6FF50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58" creationId="{B8F77837-E557-4E7D-9574-FDFD18C6CCE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59" creationId="{8F2D1CB1-DF08-4096-B525-6EDB08DD2F43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60" creationId="{E962E0AD-9459-429B-A02E-5E6ECAC8C07E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61" creationId="{17DAEC8B-B370-4C38-81EE-A15FBC181C2C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62" creationId="{6CAF6542-54DF-4903-B90D-F5FEAADA529E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63" creationId="{267F0DA3-D0E7-41D9-83CB-B1D977CC134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64" creationId="{98CF4427-1D6A-43DB-9A0D-D7B7999E16CF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65" creationId="{4DFF3B86-09ED-4D48-8A56-18B839734DD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66" creationId="{0C08500B-EB1E-4EAB-899C-DEDF22461D23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67" creationId="{49894D4A-EA43-4497-AD4E-544926254AC8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68" creationId="{E3AE0B71-6E64-4D1C-A6CD-0E4EC80D9C11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69" creationId="{EB6CEAE5-D8A5-4C6F-8E33-07F50D4213E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70" creationId="{824A5A78-2C3B-4716-A55D-65A5C85F7495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71" creationId="{24DFE0C5-F7A3-4E4C-93F4-F92EAEECF5C1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72" creationId="{AF7C27DC-7AFE-4EBC-B433-D805E08A5730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73" creationId="{D10BFDD2-9871-428B-B034-3A3A783D9B6D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74" creationId="{55A6617C-D416-4E6F-AA72-EE6FCAB486D5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75" creationId="{0E592DC6-A5FD-444E-932D-710FB380D2F8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76" creationId="{EBED4E65-57D8-4F5B-877B-044BBB35E16A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77" creationId="{6867D1F8-2BD0-4AF0-BED8-A5FD0AB42B4F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78" creationId="{05C492D4-9DAD-4BE7-A9CF-3EDB8D5AC2BE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79" creationId="{5E643C6B-C44F-4BA0-AD93-16CC361FE202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80" creationId="{BB66711D-D766-403B-8CB5-29B16F79BAE5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81" creationId="{97D07631-67B0-49B0-9858-20AFEECA446D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82" creationId="{DD1EB14E-2B0C-4330-8312-76E03E754FDA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83" creationId="{5F5483F9-6F78-4D57-9756-3629F76872F3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84" creationId="{D7DFD131-09FE-41CE-B757-270C54C73A5F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85" creationId="{2E4B99D0-5BC5-4782-A909-39F919B11295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86" creationId="{0C7290C0-DC4B-43B3-8D6A-32D8E1E480EB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87" creationId="{294C22A5-D85F-431D-AFF7-06CFF81A6FCC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88" creationId="{54B7137C-CF1C-4AC6-8D68-65236D5A4D4A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89" creationId="{E0BC1DA6-1290-460D-B131-671F0E3E96E8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90" creationId="{6D9922F5-566A-4F5B-BCCE-75F937137790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91" creationId="{DDE5FB44-2C3F-4595-9529-10345A17F5AC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92" creationId="{BDB0FF22-7617-40F0-BB26-BE624551BDD8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93" creationId="{44DE047F-23B1-43B9-B725-D54590C86C2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94" creationId="{37F9E7EB-C9E6-4C6E-B158-31A382F3A274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95" creationId="{5244B377-8EDF-4498-A0F6-BE7D264C3DCE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96" creationId="{EE12C56E-FB87-4449-969C-4F541F5A3775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97" creationId="{5A972696-B483-42D7-BD57-EE5C65CEA70F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98" creationId="{36A25956-7843-4DE0-B198-83B997164223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399" creationId="{8B164DAE-A84D-457F-9D66-D3B9C828FD35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00" creationId="{9FFCBFE2-50E5-401F-88D3-D4D73018BB0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01" creationId="{99083529-E90A-430F-83DF-74F4631B7FAA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02" creationId="{9D88500A-99DC-40E2-AC8A-837741533BDE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03" creationId="{D8E665E7-9161-43C0-9261-C61EB9FB6DAE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04" creationId="{1B64CDE1-21B1-4E2B-84A3-6DB3426BE6CE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05" creationId="{97441DE9-B1B9-4C3E-BB02-C44A0CF64E1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06" creationId="{73B6A2DF-1727-43A1-9E0D-510D80FE9485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07" creationId="{F8C88312-62AB-41F1-81AB-712DEEAAB4C2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08" creationId="{2559C8D7-9ACA-48DA-8E74-809E900DF4D4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09" creationId="{F6E2CF52-E2FE-4374-AF14-486D5117858C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10" creationId="{28EE255C-79A9-4857-891C-C997BFAB87E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11" creationId="{E0DCC158-635A-4561-9506-9F76A752087C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12" creationId="{EF8032D9-8345-4A7C-978A-F81DA05628FF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13" creationId="{CD6A8177-CB8D-4FA2-95F4-794BE5E35BCC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14" creationId="{336EB419-56A7-48AB-B551-D08B57230B9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15" creationId="{DB2669B2-D71D-497C-A835-6087F18AB821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16" creationId="{F96AB189-FA93-4FAE-9D6E-6EA8B931CBD4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17" creationId="{CCB98195-B0A4-4464-8DEF-0433FAB121C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18" creationId="{B7037851-7D4C-4EDB-8A0D-9D9731B6B733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19" creationId="{49D4D906-20D4-49D3-8CF0-A69396AC3C04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20" creationId="{F0976EAF-B3C3-4F8E-9F15-EA6EBCB70BC0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21" creationId="{D019F1A5-885B-466D-91F7-81E56813847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22" creationId="{FAC8D2FA-8598-48D2-B019-262B966C8CBA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23" creationId="{34A87B35-5D3D-4105-A171-8B7B11B30E59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24" creationId="{9547C2E1-B24D-494A-A7CF-4A6254360A0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25" creationId="{4B7DF440-F4EE-45B2-8644-55337F72AA02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26" creationId="{7E298B6D-6512-4D33-BBBB-1578DF8AD50C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27" creationId="{CCB94997-9BB7-4137-9BC9-5E7CE9FDFA5A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28" creationId="{54BDB9DA-57FD-4646-BFA6-47CEC035A008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29" creationId="{68BF8A73-DCE5-4657-8C5F-7D8471B5C849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30" creationId="{BDFDC552-AC9C-4FE3-995A-4D37550D99E4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31" creationId="{3931E8DC-BCB9-44BF-8D8E-A200A68ADEF8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32" creationId="{3E233809-0C61-4B52-85F8-96E41E129AF0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33" creationId="{A7F269D0-060C-4D7D-82E7-045124332EEB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34" creationId="{CECDA87B-4690-47C2-87E9-4FA5200B66A4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35" creationId="{87A9DC58-E99D-49B2-A17C-F8300E425F4B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36" creationId="{8F02F310-CC76-4D65-BAF9-1C23A8FF477C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37" creationId="{A0C19767-9B7F-4E30-9BB4-65D2270D357C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38" creationId="{D6884557-4CAB-4929-AA64-936E38E0294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39" creationId="{CC2B5235-C0DD-43EC-9C8A-85E68349F30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40" creationId="{D39AD2AF-FDF8-4778-B63A-7E77F0B5682C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41" creationId="{93E5CB9C-B070-40DD-A630-FD822B30F19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42" creationId="{D3A169F1-A387-4ED6-B5FD-BEFA4E7DEE0B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43" creationId="{4C2B4D9C-D51B-4B89-A627-B5D276B95155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44" creationId="{9A4B91A5-3412-429F-8A95-1C7295E88EC0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45" creationId="{EFF12798-8C2E-43C3-8286-32C3FA517FCA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46" creationId="{2541071A-DF54-4F6A-A6A7-44ABD7A87E21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47" creationId="{DAD429CE-86F0-49B8-A99E-EC4CA138E8C4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48" creationId="{A42DCA44-0983-4C3D-841D-1658B0D3955A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49" creationId="{6721D2BD-6D25-4D90-9A12-6ED11C695B51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50" creationId="{24C307E5-04A7-4A9E-9B0A-17F23DAE387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51" creationId="{50B6FAB1-4A51-4288-8EE3-191A58138A01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52" creationId="{7BEE8719-43C6-4DB2-92BA-2E0B8F7D7BFF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53" creationId="{2C6F4977-D79D-4F7A-8B12-0890FB3B1A3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54" creationId="{022C0AD5-00CC-4AA4-AEA0-52706E3AD714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55" creationId="{786CFD75-27DE-4712-BE21-70B68B237380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56" creationId="{DC61A24A-0DC5-4B73-A343-783C7FA036A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57" creationId="{3EB89992-50BC-4903-B347-9E9690222D62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58" creationId="{AE1E575F-5256-4885-8FED-D727E547672A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59" creationId="{89DE88BB-142C-4FDC-974A-0EE71C49A9CF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60" creationId="{E843AAB5-29E0-4C82-81C9-58C70F439778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61" creationId="{24A03009-5FD0-4FCB-8BD3-79BD581C9CE9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62" creationId="{DA3C38FA-A684-4BD8-9D72-907BBC620A03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63" creationId="{37800BF2-320E-45D1-A1C9-FFEA9092A9A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64" creationId="{5AE785CB-4CC7-48DC-A870-D8FB96855015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65" creationId="{1614F7E3-8E83-4DB4-A914-6F4E84824E4C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66" creationId="{71A3FAF6-4AB7-4E91-850B-61582048F419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67" creationId="{8F132B8F-822D-426F-9CB1-7CFF51E63CE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68" creationId="{F22318C9-3017-4F75-9313-1685987E693C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69" creationId="{AC3F5DF4-4D43-4FFA-AD6B-A8BFE8A04793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70" creationId="{D0DCC328-9E52-457D-96A4-A52B4AE64F1C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71" creationId="{8FE3E027-87C8-495C-A476-60AAD815F9AC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72" creationId="{31DBC994-D7E0-4E72-B69B-4B9EE4D8FE03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73" creationId="{147573B9-CFC9-467D-B89C-6D9DED60499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74" creationId="{7DB5CCD3-6D60-4FCD-852C-DF3107DA442A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75" creationId="{F7EC1DF7-B64F-45D3-AB81-D36144657702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76" creationId="{281ED780-E887-4427-A7D8-8239CB8BC9AB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77" creationId="{D2805802-A41E-4AEF-9C7C-FB20DA4C4EBE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78" creationId="{9F471422-0C46-4453-9D03-9E04DB682578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79" creationId="{BA9F9161-BCDF-4434-82A4-AAD9D3A7344A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80" creationId="{FB359417-F2E4-4EE5-A055-498CD2427D4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81" creationId="{11D0CA1E-A5EC-4BD0-AC27-3F4C2CC5FA7D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82" creationId="{BB36A166-463D-46A2-9557-91F2018FF782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83" creationId="{C110D556-067F-4F6D-BB98-E9083CED19DB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84" creationId="{49BF58DF-7463-4349-AED0-021645E08D7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85" creationId="{F33BCF8C-5C75-4944-A53D-9CA682A808B8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86" creationId="{A484E8A6-C928-44A4-944F-9717802254A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87" creationId="{08426B92-A4A3-4474-A9B7-B48B7D7CE92E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88" creationId="{1624D056-BB0E-4DDF-9959-B86B592ED4DF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89" creationId="{2AF5596D-6E91-488B-AC39-7605E35F9600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90" creationId="{C01EEBDA-1522-4AD3-9001-D00CF8121C42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91" creationId="{D62E0F2E-876D-49D7-AC0D-9D68817BC63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92" creationId="{C124A393-15D5-4F29-9776-1BE93AF2086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93" creationId="{30AD3A9C-B4F6-4122-9A7F-AA09032857DD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94" creationId="{5BC1115E-E6D5-48A0-BBA0-6300EDF45E34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95" creationId="{B15051FC-CEE5-4C77-AF90-7A068880761F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96" creationId="{B4A8AE5C-18CF-4336-B101-0747E9EDDD7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97" creationId="{2E6FD2BA-4372-4384-B80F-37D01CF2947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98" creationId="{60B6ED17-E9DA-4B9C-8D9D-6710BAC51D50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499" creationId="{61603E7F-56A6-40B8-8C74-5A1E8FF286DD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00" creationId="{2FFF7F26-955C-416D-B4D1-34557A6EB659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01" creationId="{311CAD58-E952-4158-B913-CD9F6276B0B1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02" creationId="{6308EC36-43A6-487E-AADC-761F88B36B78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03" creationId="{4850F601-033D-4590-B991-9C837CA20631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04" creationId="{B1195989-7E5A-4689-AAAF-FCF87E641D72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05" creationId="{0ABBE18C-1834-4029-A074-6D25D101A6D2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06" creationId="{8E53DBF1-8D67-451B-857D-8752C5B72683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07" creationId="{179AF995-C95A-4FD8-9585-064F50BAAF3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08" creationId="{2EAD136C-A1B9-47E8-A52F-512672BAA57E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09" creationId="{DF71A69B-BBBF-427C-9161-145AA8B379D3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10" creationId="{5F5CCD61-A526-4137-9109-5BC219C3A2F2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11" creationId="{24AD04A4-A5BC-4FC6-B659-846C98349578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12" creationId="{5E73E1D2-9773-42C4-B876-C5830022F63D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13" creationId="{26717474-337C-48C3-B3E7-9ABAB94280BE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14" creationId="{0FE01932-4DAC-4BF1-9612-D4E44A97E392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15" creationId="{46564B2A-3D6F-43AE-874B-917A9FCBB241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16" creationId="{433E8BFA-D74C-4E56-BAE0-64D20018A58B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17" creationId="{C7CD149A-2601-45D7-9292-001DEA8EAA03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18" creationId="{E300322A-73F2-4CC5-B8A2-EF08F1C20E55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19" creationId="{E2248A96-AF58-4CA3-8A17-99540C96911C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20" creationId="{977D7C19-E860-499A-81ED-15DB04E87519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21" creationId="{8435A5CA-4C87-48AD-A0AF-716B96AF5800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22" creationId="{E922665C-3DB3-4845-B0C9-A6F021623F2E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23" creationId="{F051D7D7-EED5-4B62-ADF3-1E7ECD1A10D5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24" creationId="{E97779C5-AFB6-470F-A1A7-394749A18ED8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25" creationId="{1122183A-9838-4AA4-B339-A3EDC9ECA288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26" creationId="{C2AE4953-0F56-4427-81C0-BC167E5AB7AB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27" creationId="{28F3CCBF-F628-42A9-93A0-C67B2677555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28" creationId="{25A55E48-A81B-4B28-A761-B40FC641C989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29" creationId="{1F9421C8-FD58-4F28-97CA-0FE2190C610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30" creationId="{FD1ABFBE-5716-4605-B9FE-389190D0780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31" creationId="{EC66E2E9-6321-43EA-AADD-1FB4BAB8939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32" creationId="{610E31EB-FAD0-4578-A188-EB34DD3EDD4F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33" creationId="{45FDD4D5-35AB-4A5C-AD27-77316FBA693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34" creationId="{AF5544A4-02FA-45D4-B39D-8B1BD9BE00A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35" creationId="{B07011F5-A69D-4886-82D0-DA89B16B9C7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36" creationId="{FB9038F2-BA7C-41E5-A293-B6416CA8160F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37" creationId="{2EA466B1-D1C0-4AB9-B409-4DFFD02C71E2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38" creationId="{8A0C1C7E-894D-4313-A7A7-B058862BC9F0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39" creationId="{2FF2180D-7476-4F0F-AB50-82F897960C73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40" creationId="{6A73B04A-246F-48CE-8160-A4275C0F6CE9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41" creationId="{AA647885-6B09-4CF3-BD10-E66D34608B25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42" creationId="{8D089144-F274-416C-865B-6FFF488E40C1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43" creationId="{1A38EC5C-8AC6-4235-A71D-B0B6207A4A73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44" creationId="{AF2D61C0-5500-42AF-A9F4-B63559419B6A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45" creationId="{798F79F8-2CCE-4E5C-8E2D-3F8029EC3D41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46" creationId="{1EA29E5B-57CE-4B48-B946-80CD46638D32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47" creationId="{A623D188-B6CC-42AC-B5C3-D2FCFAD21071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48" creationId="{A93330EC-54B3-4912-BFBE-1C0BFA6687ED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49" creationId="{86A3DFAF-87CC-435D-8E32-09A8AA0D9A5C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50" creationId="{CE497AF5-8C8A-4B3F-96FC-1AAA85FD0992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51" creationId="{F6C13BC6-D4A3-4310-A323-BA3DD54B357B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52" creationId="{0F3BADB7-4396-458B-A5DF-55A1E87E1EC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53" creationId="{814654E1-47AB-4325-A9B3-23B457A32374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54" creationId="{61DA2E47-131D-4F36-953D-870E53CD322D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55" creationId="{CC427A25-88EE-4303-8AE1-4251BA83DEB0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56" creationId="{E52A959B-4300-472D-A7AA-B8B862627E50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57" creationId="{82E36282-8555-4065-87F8-A54564F3D29F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58" creationId="{AC6548D8-E11D-477A-8502-E68C108685F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59" creationId="{2438F2E8-82DD-46FD-83A6-A10A7F58AF7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60" creationId="{DA0C240F-CEA9-47CD-B217-AE73771B51AB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61" creationId="{46C089EC-5483-46B1-9ED8-361D94D106E9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62" creationId="{5B4A298C-D0AD-46E3-91B7-371C021E7C5A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63" creationId="{92A72782-BB4C-4142-B6A3-B1DD7200EEB0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64" creationId="{EA196A11-3E54-48DE-BF41-E88E5A7B4951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65" creationId="{9413F7BA-046C-40FA-AF91-E58363B544A2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66" creationId="{378F1802-DAB5-4EB5-83C0-0C0C6EEB3650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67" creationId="{1E5191E7-F5BC-4845-A059-1E015056F491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68" creationId="{DA47143D-F496-4FC9-A1AF-B07269E841E3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69" creationId="{8B8D66E3-35D8-4DA5-B771-BF467FF82BD5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70" creationId="{DB60397B-E743-4FBA-A797-86D6EB482271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71" creationId="{284ABB05-6EE3-4F2A-9E07-60F9394E5D62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72" creationId="{080613E8-BFBC-4E86-8765-77F5E3CE3DDC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73" creationId="{59914937-D55D-458A-A315-8D7D2D2C5438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74" creationId="{F8910680-17EA-4EE5-BEBE-FD136D2F184B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75" creationId="{B81D634C-5ECF-4EB2-9CED-4F432C108789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76" creationId="{AE933912-08AE-4D4D-8BE1-6A4ADD2A136B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77" creationId="{9904EFFE-EAFC-4F41-A1C7-184143AF06E8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78" creationId="{FAED6304-BB65-4B90-B7F4-C25B48BDE013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79" creationId="{68C51B3B-7BC9-4EC6-AE53-F385CA25BCB9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80" creationId="{B5A9D8C2-AF92-4D1B-8F0A-BE3D2176E84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81" creationId="{EFCAABAE-880F-41FA-B9A5-F5A27A763E31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82" creationId="{EAEF370D-A2CA-4681-8C01-A5EF9F9BE012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83" creationId="{38CE2B8A-9C7E-4974-ABFB-7E4939EADBAA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84" creationId="{64431E79-A9A3-4993-96F8-E9360BA04285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85" creationId="{2D2C8B8E-90F2-4865-BEDB-9D3476D088A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86" creationId="{94277CEC-44E6-44DC-8A43-89CC98ED4C65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87" creationId="{6E276628-AE83-439F-905B-8108779D61E2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88" creationId="{960D2C18-335F-4B22-ACBA-B045E5650C45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89" creationId="{D7784313-9F3B-4A14-93C4-0F136BBF1F6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90" creationId="{8061F9A4-A036-4C77-81FF-88DE15761A7A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91" creationId="{5BF46311-6FBA-411D-8CAD-6B2ED76DFE0F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92" creationId="{B4390BE4-6A33-421B-8E7D-08C1B3DD3C32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93" creationId="{1AEDD671-DEC4-4A41-94B3-5EA7F3014B91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94" creationId="{FF1981B4-C9B1-416E-AA75-E00AFE28A8D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95" creationId="{948CCEF8-9B8E-4A59-A8EF-2A33B631AE1F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96" creationId="{5EC63B04-3639-4DB2-AFF1-8DBB6CBB2945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97" creationId="{BFA04421-36D8-4F35-8B49-80CE54DDE7FA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98" creationId="{1796999D-8683-469E-9F7A-6C48C659935C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599" creationId="{F2AA7E8E-5C65-476F-9844-F0FFC44698BB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00" creationId="{708D97F8-D364-4AEF-95A0-C97FAE27EE8F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01" creationId="{E847A29E-F8FD-45B6-A320-C33FDC8BE20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02" creationId="{6D6D7492-1205-484E-9B31-6A2081050BB9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03" creationId="{ABC7EBAD-811C-42E8-94C2-4A807835CCDC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04" creationId="{0DDCE75D-71FF-4260-B59F-F5E2FFBBF26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05" creationId="{27EF5ECE-39BD-46A2-9550-CE6EE027CF8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06" creationId="{A69E0480-441E-41E8-B48C-3ABCB932ED25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07" creationId="{715FFF22-DCF4-4330-AD54-D27EC0655C88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08" creationId="{E9AD74A1-F243-4F76-B4E6-6D204DD51C63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09" creationId="{13F6B928-2910-460B-9BF2-30C87BF6748A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10" creationId="{F5109B70-0628-406B-A183-A2BA74F7459A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11" creationId="{C008F4A2-6BC2-43F9-8BD0-FE1FFD1D4B78}"/>
          </ac:spMkLst>
        </pc:spChg>
        <pc:spChg chg="add del 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12" creationId="{5ABB057A-F419-45F5-802B-4D33C9131540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13" creationId="{02A73B2F-D669-489E-A6E4-483D6FF7C196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14" creationId="{D770ADA6-2E1F-49D1-9290-D5516E638BD7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15" creationId="{2A47A3D4-5714-4546-AFB7-834E6F49CC5D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16" creationId="{6A2F948A-7F5C-447C-9CC1-529164ABA4FA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17" creationId="{B5D7D73B-3D0D-4ED4-ACA3-4BA34C37ABCE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18" creationId="{C8C39CB3-02FC-49D4-B4CF-3C9B577279CE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19" creationId="{CADDEAFD-E310-46F9-A285-9B7358738C8F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20" creationId="{0A2C1FEC-3631-434A-8A84-1953ACC4A240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21" creationId="{C405D155-E9FD-43AF-804E-0D0E7E911CA9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22" creationId="{408CB376-4671-45CF-BBA4-C69D73EA01F4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23" creationId="{6261A399-8861-4135-95C0-2079A906BE5B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24" creationId="{1789AFDC-185C-4CC5-8B17-249F5A754AB8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25" creationId="{F8C14CB0-EF9C-49E9-9FDD-C0A528BF1898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26" creationId="{A0AF6E86-1E23-4DB8-9A1E-CA7C7486E9D2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27" creationId="{562F7BEC-F9F7-4EEF-94AF-1A7DA7655943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28" creationId="{03FB3353-DD5D-4843-834E-7334B7EBDB9F}"/>
          </ac:spMkLst>
        </pc:spChg>
        <pc:spChg chg="mod topLvl">
          <ac:chgData name="GUY Margaux" userId="e01a3446-2140-426a-aa3c-4bc15b164290" providerId="ADAL" clId="{7AFC4CB2-11F9-4322-A78D-542613F9A735}" dt="2024-07-17T13:49:02.637" v="5996" actId="165"/>
          <ac:spMkLst>
            <pc:docMk/>
            <pc:sldMk cId="970420454" sldId="325"/>
            <ac:spMk id="1629" creationId="{C2193030-D935-4529-8C0C-11C266CD5AD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31" creationId="{6A55C476-C83D-45F1-AFDC-A80298FA4F38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32" creationId="{94DFA4C7-D5AA-4736-A795-59DB271462F3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33" creationId="{E4FAB85D-EF9C-4F43-88A3-B8CD590999CD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34" creationId="{EB316420-03EA-444B-B2A1-37790D9577FA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35" creationId="{B40714D4-B15D-459C-9CF5-F3A4ACA6EC0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36" creationId="{708763FB-6C68-45F5-A543-8B22469A0AAB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37" creationId="{B09A4379-7FF5-420C-B355-F488112DED64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38" creationId="{6600C05D-82FC-4125-AD4D-7B2AA86DD647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39" creationId="{4218269A-B243-4140-880A-9A434C213368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40" creationId="{C6C06FE8-E26D-467D-A585-B959B3F75454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41" creationId="{AF40117F-7CAC-4034-B02A-C6A9F17F851D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42" creationId="{DF892603-500C-4983-8F16-07943A37233E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43" creationId="{97DBF5C9-455B-4325-815F-8CF8514A1DDB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44" creationId="{1A7264B8-9769-4027-BAC0-C216CD140F44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45" creationId="{35A5CA6F-FD56-4A52-BA23-D4D2B6434CC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46" creationId="{D4F81BEA-73D9-4B01-80E7-E98E1C9FFF71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47" creationId="{17B648BD-4CD1-4A58-85BD-FBEE0E7668BE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48" creationId="{23F63AA0-A8EC-437B-B83A-3C534BD7077E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49" creationId="{370B3966-3CF4-4DE5-9BC1-02B074CF2FFD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50" creationId="{F2BE6A03-2D9C-4659-A985-9D9AE735EFC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51" creationId="{7F814BD1-9F04-4D85-9985-646CA4D477F2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52" creationId="{F1AA6C0C-8313-42B7-80EB-FDB253A41B0A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53" creationId="{8B0611FD-A69E-4A6A-9F50-5E1783C6E73E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54" creationId="{ACF4095B-5BE8-4BD4-B744-15355D95A973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55" creationId="{FBDC5B37-5139-4042-AC20-68DA0081CB6F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56" creationId="{6D1F273F-B390-4C74-A8D0-02DCFBFFD027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57" creationId="{CE49217D-3D6B-4D76-8D11-D4D303AAB48D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58" creationId="{34881AEB-BCCC-4BBE-ABCC-016512B9EAC6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59" creationId="{C66D84CC-92B0-4489-A5BC-551657EA5D01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60" creationId="{E3FA715E-D87C-4D93-8AA6-EC0DEEE93BC5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61" creationId="{DF1D35B7-ED67-468F-9789-A408D76E385B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62" creationId="{9419812A-CCA3-46A7-B8BE-C4B951DC9F6F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63" creationId="{68783587-65EA-49C9-A127-EF90F24E848B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64" creationId="{90A77AA1-FB8B-406E-8886-746D953EDE84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65" creationId="{555C5E68-9530-49BA-8298-BB7DC492325D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66" creationId="{44BE59C8-DC79-4033-9219-A3DFE982F99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67" creationId="{97A93D2B-3D43-4500-9EE7-4C1F57B08A7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68" creationId="{6C375102-D992-4647-96B6-E8A47D2B494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69" creationId="{B93063E5-DDA9-4E26-BB1F-07960A3790A8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70" creationId="{2F0ED6F2-E249-49CD-B902-27DFDB14E07C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71" creationId="{001D57B5-A2BF-4EE1-8C0E-BAD512622854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72" creationId="{CE7AD6AA-812A-475F-9844-40323C20837D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73" creationId="{EA40D847-DD86-4FBD-AE55-C102C537B427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74" creationId="{46549BB8-7F1D-40B1-935A-1C2187E9F2B6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75" creationId="{AA6568FC-92A7-45A3-AC86-2EB6ABADC1AD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76" creationId="{E9B38289-0FA0-4352-84B7-D83043A68068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77" creationId="{20A1ADC1-DCD1-4FF1-9066-7C77BC03AAF7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78" creationId="{52DDA971-8E73-4CEF-8C54-D8D7FDA186E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79" creationId="{8599C7F3-DFBF-4721-BBD7-4142113F3738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80" creationId="{567819F3-98F0-4BD2-98DD-54F4F58A69C1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81" creationId="{7A053BD7-C12B-4B62-B93C-920F9338E177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82" creationId="{98FE1E7E-0EEC-4976-BE3C-22CF05AA0A5C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83" creationId="{F2A32AD9-8C1E-4428-A7D4-C746DE5931D2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84" creationId="{F87DAC01-5415-40B2-94E7-F0E7F4F580AA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85" creationId="{95B7906C-2597-4D44-8391-C7093BA81831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86" creationId="{BB84D217-1092-4917-AC37-365701F72603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87" creationId="{D71F663E-5F21-4F1A-A024-3B57A9067922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88" creationId="{724544F0-61B4-4321-AE60-560064BCED74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89" creationId="{85394A84-AB79-4F35-BB13-AC4EC31B070E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90" creationId="{732DDB69-B67C-4DFF-918D-E8D069AE9604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91" creationId="{ED4A91EC-2FF9-4415-974E-C47B14ABE48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92" creationId="{B29E8CBA-F580-4B35-8DB3-3060D406563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93" creationId="{F7079FB4-9535-4E93-B738-3908A91FA0F3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94" creationId="{7D8A60E7-74D6-44F4-BFE3-B14B35105C0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95" creationId="{4C71B3ED-034B-4C26-A241-9129FC3A230E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96" creationId="{E2C06E66-EF23-4190-B8F2-BAF060AE27C3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97" creationId="{1941EAB8-2655-414D-BBDD-146C7ADE5178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98" creationId="{9350E30F-5345-4AD1-8C2D-B24B29566736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699" creationId="{EBD6C4EF-3C5F-45D6-959A-2CEB0BE41032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00" creationId="{773CB8E5-D2A4-4413-BF15-BCCBD9D8760B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01" creationId="{1D0E6946-9230-4D6A-91A3-11BA9195E2D4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02" creationId="{DF813C69-8639-4869-8761-EDE2118448C8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03" creationId="{F58E1DFB-9C21-42D9-B097-4F46028E1A62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04" creationId="{7F968B04-686A-4E7D-AC02-C3CF6FF55645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05" creationId="{951A7552-9DBE-4173-8EAE-3F87E55A24BD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06" creationId="{BEB50C1F-473D-4C7A-8687-DA6F3DD2CF6A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07" creationId="{61DBA117-BA27-4B8E-AAAD-FC04C29D8CCF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08" creationId="{53015FA0-F838-4F16-93F1-7EA9647DD455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09" creationId="{40F9826D-2F0D-4E0C-8C7A-130C9A2218E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10" creationId="{41706E6E-C9CE-43A6-8717-20C89B185FE5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11" creationId="{EF542A22-44DC-4A5D-BCB3-6D1D54E0F0E2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12" creationId="{E603791B-B709-4707-A7B2-5E7D51810C4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13" creationId="{D6EA761B-4EEA-4EF1-B85C-9A0F7AEC514E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14" creationId="{37970273-0227-40E6-BBAF-33BB79A954FB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15" creationId="{E871BB54-098D-4608-8D9A-CE5F5378092D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16" creationId="{5A7557BD-9BEA-454F-BBA0-A56A46014833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17" creationId="{CDA0F30C-4F13-464F-959F-732D4C5E2894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18" creationId="{84B2A46F-9CB8-42AA-A37A-CFFF2BF85DB1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19" creationId="{1504A901-8622-4EC2-B36C-C7F182567B2D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20" creationId="{5722749C-A24A-4140-8D09-FB1A40100F1E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21" creationId="{526EC39A-F176-4CDC-896D-E15908385DC5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22" creationId="{39345B62-5AFB-40C5-B155-DD5C7060C287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23" creationId="{C43A9289-44D9-4C4B-8A90-7FCD83CF4EE2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24" creationId="{37EC075E-018D-4DA9-817C-2622887D8CFF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25" creationId="{86368915-F9C7-4790-9A3A-D5F82A929C37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26" creationId="{0E83FEDD-C1CC-4001-A53B-0CC276CD9C4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27" creationId="{6EC6E1DF-6D64-4B05-AC5A-05232357739A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28" creationId="{F67CCAC9-59BF-402C-B576-6470B81F7F12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29" creationId="{EB558FC3-4567-405E-854E-B38BAE66C4B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30" creationId="{01FD7298-D7D3-4148-840C-1FEC8F56E53B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31" creationId="{84A89EA6-6BB0-4CA4-9173-1F91CC85CF31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32" creationId="{39A41C5F-16E6-4284-A367-B8DF69A5A81B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33" creationId="{F8F8F6FA-1C31-43D0-9D50-13EFBC4790A7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34" creationId="{724BEDC0-B0C4-46BB-B93F-DA94267F2DDF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35" creationId="{34291584-80D3-4E99-A27A-758095D8125B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36" creationId="{C9781763-6735-4D7E-BD84-15D0BAF452CE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37" creationId="{5908ABB4-00CE-4A0B-884D-3E967C99DAED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38" creationId="{C310A377-72C4-4B97-8421-8C690FB096E4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39" creationId="{28D312BC-8296-4916-86C9-801D8D495EE5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40" creationId="{F73D7000-A1AE-4398-8526-31649700966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41" creationId="{06E09BFE-9E41-4C75-B428-A842F43320A6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42" creationId="{3827E54B-0E85-4338-BFC7-E8ADE70A29DA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43" creationId="{0BAB6263-044C-48AD-B725-229499194C5B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44" creationId="{249AD6AE-86C4-4BB9-B0FD-56BBD912F17A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45" creationId="{39CB9972-0DA5-40AE-BF76-4E696F14383A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46" creationId="{6270A3F2-11E3-4486-AB75-5B9B4E1EA68F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47" creationId="{AAB78F62-9114-4C15-98D9-39623DF70FA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48" creationId="{E4CCDD68-7926-492C-B478-BD4E7E2DE8F8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49" creationId="{27EDD516-6530-4127-9C40-28F822F8B28D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50" creationId="{26EE7B93-CB7E-415C-929F-30CAF681342B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51" creationId="{E11CC5B7-E87F-483A-9754-AF574860096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52" creationId="{721ABB56-1F04-4DFE-99ED-9A8E1E0EC8E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53" creationId="{7B895BFF-AA1A-4AC3-B1CF-9CF97C8D33E1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54" creationId="{68497F80-6B8B-4D31-A076-B0E7CC6F035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55" creationId="{0E6AB114-83CB-4AAB-9008-C41F1CDBC26D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56" creationId="{ABB47F53-EDD9-493B-BE90-C81E9F48C835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57" creationId="{592FEF9E-717A-45AA-9C4D-ADD587BF9B7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58" creationId="{6E6BBB73-CBFD-4FEC-A2CD-4635FCB6B418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59" creationId="{10C5BCF0-9F83-468A-8BB1-E0E4E3982F41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60" creationId="{F9B6219E-2A0B-4889-9941-FDDF84033ABE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61" creationId="{030AE9A5-FB55-445F-AB02-B2C9B6EE4DDE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62" creationId="{814C2113-2BFD-41C5-880E-A1425EF1357D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63" creationId="{B9C34AF4-977D-41E1-BAEF-857D7244CC55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64" creationId="{F4002690-B214-48D6-BB0B-2AAB46879C8C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65" creationId="{3176B5F2-1E15-46F0-96AC-DDAF339F7931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66" creationId="{326F8A58-704E-4E46-90FD-1F5ADCE1C342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67" creationId="{E848A00C-28EC-4DA4-A373-E23DFC23A944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68" creationId="{6357B6B3-964D-4302-BAE1-530844CD111A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69" creationId="{28BEAD7A-806E-45BB-BC4B-BBA3472DF55B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70" creationId="{6BB3FCB9-9A68-4EE2-A677-5CA15C6C84AE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71" creationId="{C2D5A749-BAA9-4962-ACD2-A13C497DB12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72" creationId="{D2F0C912-A9AD-4C6A-81A4-ABEB5274E99D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73" creationId="{21AE9809-B727-4086-A7E2-D97169752626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74" creationId="{38313AA3-5EC0-42FF-A78B-4CDEE56A62F5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75" creationId="{12EFCB38-4CD8-49A3-BA4A-2042CECF7A7E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76" creationId="{72415640-0010-41CF-95BE-6427FB877DC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77" creationId="{6FC529D1-C7FB-48AE-85A6-8FA5FEFD4642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78" creationId="{1037AFDA-9B81-4BAE-AEDC-EE66D9B5A715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79" creationId="{9AE08657-BE5B-447B-9191-B78DEF199AB6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80" creationId="{EFB58DA6-FE29-467D-BC19-F3F990EB1CCF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81" creationId="{04F7E106-818B-4034-A682-5A1EE6E32735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82" creationId="{ECD6BD29-7935-4D3C-A31E-05CEE947447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83" creationId="{792A3D4C-ECB0-41F2-B4CB-850F51C1082A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84" creationId="{57E0FAE7-8A81-410A-B290-D5BDAA4492E6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85" creationId="{C25F790B-F6AE-4484-8151-D0F68DD90A4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86" creationId="{8AB371C2-6BB4-4AEB-9DF6-79E92876D3FF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87" creationId="{65B30D84-225B-4458-B28A-FB33F16F2AF4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88" creationId="{E74F5300-D2A2-4096-BE61-B13807E8EB7F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89" creationId="{79C44A6C-7D72-4052-A71A-A60F07B8504C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90" creationId="{8360D0FD-818D-4466-ADF4-E0141289168B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91" creationId="{E1FDF1B9-784E-417B-BAD4-050EF5BD418C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92" creationId="{2E83BE3C-EA81-407E-98FB-B4BE6C6A6BDB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93" creationId="{D27A8610-1288-4D58-B67E-F3EAFDFE4FDA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94" creationId="{964B53E7-5067-4A4E-BFE4-0D36C0B3EDDF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95" creationId="{447BC9B6-F364-4D1E-B9F9-E542F67BD322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96" creationId="{814236CC-0058-4F74-BA29-14775E198B3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97" creationId="{F6259A36-6E2C-4888-804D-2414C3AF524E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98" creationId="{35E5AD1E-BFEF-41CF-A7CA-716F78ED61C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799" creationId="{58696BF7-E557-434F-96EA-A6E2577C2CCA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00" creationId="{4068B9C3-879B-4EBA-9D1B-F56392B3E79E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01" creationId="{A48C78D6-8338-45F5-8969-F09AD43B7FF1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02" creationId="{B078567F-EE7D-47D3-9613-D2D7797477A3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03" creationId="{1CC0CDD9-0F6C-40C3-AF25-04C37C60B24C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04" creationId="{85445E5F-954B-4A1E-A4A7-03255E415DA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05" creationId="{2A2944A7-6FC7-4CAE-BC58-C02F7E5259BC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06" creationId="{55E5BECC-C762-461B-A102-DE51B88C17F1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07" creationId="{B6A0A132-12DB-4812-82D5-50108F0C9E6C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08" creationId="{525D3ED4-B258-41E4-999A-1DEE1F756B27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09" creationId="{350747CA-FE1E-4E8D-8904-59D7D2636BA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10" creationId="{4181DC4C-5EED-4453-BEE5-476F54FF9F01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11" creationId="{39B2709D-223D-4B05-9B91-38347710DCD1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12" creationId="{EC2D48B9-FD7A-4F63-B5E2-1E93DD615877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13" creationId="{C46FE766-D683-45E3-8A7E-2C4E82EDE6E1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14" creationId="{BEC67BD2-7EC9-4B01-A45B-D8B6C68F131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15" creationId="{F6CF026F-1F5D-457E-BCA9-19D91F507CAB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16" creationId="{9283329E-6A43-49B2-8CED-0DCFF758E1C5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17" creationId="{DB5E9072-8FB5-446E-86D0-3EE3C344AF4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18" creationId="{60D8D513-3466-42D4-96E1-7101458E3F7A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19" creationId="{35A9D461-7343-4164-A325-1E8D53AB86E8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20" creationId="{55936325-94BA-401B-8284-91FEC0F95064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21" creationId="{657BCE03-D1FE-4FFC-B66C-5E6DA456BF12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22" creationId="{2CA89A85-7981-474D-9706-AE30750EC46E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23" creationId="{57261A18-9026-4E7E-A054-5474275828D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24" creationId="{F1162422-DCE2-4F4E-A47D-FA91B03B2D96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25" creationId="{65F9624A-F556-4290-893C-44F7C564BFDC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26" creationId="{0D6BF1E7-6F31-4F81-8F7C-AE7B071402FA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27" creationId="{B3591EA6-750D-418D-BCB7-1AD75289E506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28" creationId="{49C6068D-7112-4A1F-9A52-B1E0DBFC5771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29" creationId="{EB73BEFF-3546-43C0-B1A0-E9675B619CC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30" creationId="{A66B0F97-F68A-4186-A145-43755C04FA9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31" creationId="{1832F878-89C3-4EC6-9385-B5508C1A88CF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32" creationId="{07155234-4465-4D46-965A-0FFF6E908F8A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33" creationId="{ADFF8439-CED4-449B-BEB8-4C57AFB1AAE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34" creationId="{4FB6BAC8-95EC-47A0-AFD2-DAAC6EEED602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35" creationId="{70CE9291-2E21-4E8D-AF95-FE023277910D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36" creationId="{6AB7C156-BF05-4B42-A92C-EC7A945C1B8A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37" creationId="{877494D0-1CBB-4BB4-AB1D-10C39B60148D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38" creationId="{9CA3C630-8C0F-4B21-A647-1F37E7803ABD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39" creationId="{E05B24E3-C7BE-4405-B43B-5ADEE608F69B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40" creationId="{1478F6BD-715B-4502-8E12-1737FFEF0F9E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41" creationId="{A1C17E5D-C529-42F0-AFED-9A86034E9D6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42" creationId="{1B46FE85-0DCD-4932-BC67-C9CDF0D8A3F1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43" creationId="{EC2E2091-4C7A-4C08-9EB6-FA773DFCE5F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44" creationId="{3760F502-2A22-42B2-A070-2EAC2B08C89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45" creationId="{59BC75C2-D28E-4317-8F1B-EF7CF6D40961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46" creationId="{57CE99F7-C97F-4281-B90A-0914AEFF35BC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47" creationId="{7004D534-D10B-489F-8320-7EEA1AA59342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48" creationId="{82B57FCA-014E-43C2-A44E-941E3AF0C20C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49" creationId="{80DC1BE6-00AF-4D8F-ABF7-FB4E6C5A9503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50" creationId="{1BA6CBEA-01E4-4F47-9BBD-3CD3B2130F65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51" creationId="{82AEC7BE-6C38-4D59-BCA8-F334213DEA9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52" creationId="{FE172A7E-538B-4F8A-8D61-6504BC7F088E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53" creationId="{0D8C12EA-EA41-4A23-BC8B-C86CBF2A4CE6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54" creationId="{1FF6C7B1-38EA-4ABC-98FF-3D2BC6F9FF1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55" creationId="{821A41C5-8E5A-4080-9D0A-610E702F27A2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56" creationId="{1CCC9475-BCF8-4974-8C6F-99FEE15D3473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57" creationId="{9ED8AAFA-1EDD-4F6C-8BF6-039EEE9290C4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58" creationId="{E6546A96-DE3F-4CDC-A816-127CAF6EC15E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59" creationId="{1B66B9B9-7903-4E02-B762-1D60083F5287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60" creationId="{387264F7-D9EE-4987-A873-04DDBD165098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61" creationId="{139BC834-9567-4A6D-9337-7E80768A0506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62" creationId="{785661E3-504C-4A15-939F-0A71EB138777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63" creationId="{CF04E2D4-22FA-495B-A16E-490896B5EDAB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64" creationId="{ECBE4918-FC35-4E1E-AE29-DD4C1E6997AA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65" creationId="{01E51463-7F1E-4B96-BAD0-E33E3C6BA8A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66" creationId="{81385D9D-A1F8-41D2-9EFA-FD5BC09A064C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67" creationId="{EF2D777F-7B58-4B44-AEB9-C381189A5B64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68" creationId="{5EF8F615-2199-4767-B4D1-46CC0C8149B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69" creationId="{06C2F8A4-C332-4F36-92AC-51C7BE31BA1B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70" creationId="{9B5E09B3-4856-4412-9261-25ED75A45267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71" creationId="{083BED29-F897-41FC-8BFF-5207A554475C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72" creationId="{21E16077-F74B-4733-B97A-9BF77779348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73" creationId="{5C29EB70-BAFA-41BF-B0AE-AEC04595A3DB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74" creationId="{E8111EFB-0CA8-450D-81CB-49910621ACBE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75" creationId="{FDC9ACC5-24CF-4D4F-AFBE-AA3C2A7818BC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76" creationId="{384279D2-F3C1-4239-960F-475B3DFBBDAA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77" creationId="{C8541196-B256-4EF2-8CB4-267A0D97676A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78" creationId="{877EBF42-A7F9-4651-AB87-F1DA0E8D8B5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79" creationId="{B2FCFEDF-E176-4CBD-911D-44CB76A03B3C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80" creationId="{499E72C7-3400-43A8-BAF6-554055A6A383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81" creationId="{2E2F4CF0-A345-45B8-B245-A8967031CBA6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82" creationId="{FAE37898-D8AD-4EF2-B7E8-D9F030328CC5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83" creationId="{BFB82CEA-9EEE-4CF1-AF1E-2FB01462BAF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84" creationId="{965ED148-C6C9-4EE5-BA8B-B94F66931A55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85" creationId="{95C52784-9B7B-4549-A380-D6B90DD12E7F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86" creationId="{BD2F2005-AA12-4CF4-B757-0AED04AEC216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87" creationId="{55956199-5754-4A4A-80A4-F64D18242426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88" creationId="{B5D31EF6-9F47-4270-8CDE-FB7125EC6D43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89" creationId="{E7843B78-DCA7-4F9E-BFC2-399DC11DF05E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90" creationId="{F710E51A-6E30-4B12-B301-066D6FEFC73D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91" creationId="{69FDA202-106A-4043-8659-30694322E09A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92" creationId="{0D148BE9-8BD0-4168-9A5B-40ED6004B7B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93" creationId="{9C9CAC13-36FA-4290-9020-1FF6115A5672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94" creationId="{E3A50E7A-6EC0-4D28-9B56-3165714AC385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95" creationId="{7A2A7C3E-13BA-4A11-B6C9-37A08EE4BFA9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96" creationId="{3CAA294A-95C8-49ED-A90B-2E459201BB88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97" creationId="{69A9BF16-5578-4B44-9048-36FFFEF30DE3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98" creationId="{2B9ADB27-C735-4FE3-B79B-BC6F2EC101D8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899" creationId="{6419115B-A94A-48F7-BF11-3B4864078BBF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00" creationId="{0F71878C-BD3C-4196-96CB-D00C8C4E8784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01" creationId="{7A91C197-F041-40A7-9B3C-044510810C65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02" creationId="{B85A6BD1-F823-4E9C-BBC2-20F22C1EDCD3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03" creationId="{41CA26C4-003E-49BB-AE42-FF3630F63617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04" creationId="{9E5A0706-86CB-4D6E-985F-C8AB97CD8BC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05" creationId="{A2FE0B0E-D4DE-451B-B566-1462D14A174E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06" creationId="{68651028-BEBC-4B0C-9CE4-807120C401B1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07" creationId="{F0236D5E-6CDC-4810-A47F-A4FB8065552D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08" creationId="{DDA112E7-F926-46A0-8390-9D72B169B6F6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09" creationId="{755FFE58-FC66-48FD-A9AA-545422909382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10" creationId="{388FE693-6092-4F0C-9208-AE83DBFA8CEE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11" creationId="{25CB0C8F-B2E6-4686-A27A-383586389B7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12" creationId="{5A433D78-E161-4FF7-A753-547F9C105A55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13" creationId="{0D8B4CF6-383E-4188-8C61-8B2C55AE63D3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14" creationId="{7E6F3EE5-D4A2-4A7E-9AC4-7178FDCE397F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15" creationId="{CE1F3DDE-CF56-4668-A722-8E2A19FEBE01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16" creationId="{049190B2-9795-482D-97DA-7B827A05F0A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17" creationId="{93662297-F31A-4E89-8908-786392AE2034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18" creationId="{125FD4A2-8D37-495F-AB64-CBB3E408B5B1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19" creationId="{F5E45020-1799-4A87-A4BD-A7866465F35D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20" creationId="{A3108F20-1353-48CC-8F07-63A959A7A9FC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21" creationId="{E33F8623-EF2B-4E2A-983F-60494AC3FC31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22" creationId="{97C1C904-D322-4701-84FF-28FCD8B1203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23" creationId="{C7A6419E-9469-4898-B40D-463357267A8F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24" creationId="{0A746C66-8162-494D-849B-FFC52E8F3515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25" creationId="{5792CA06-155D-4DD8-938B-ABFB3C3FB7CE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26" creationId="{AE0E7375-5B30-45F6-8FF0-DA0530F5745F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27" creationId="{8509B5CE-6DA6-4C46-9F8D-C415E8A6CB0E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28" creationId="{3C89A276-DC8B-4DF7-B2E2-A6A41DB507FB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29" creationId="{A415132E-E132-4B7A-BE5D-A21DE8400E4A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30" creationId="{E6C4D79F-9233-4700-9F53-4204A94C9A14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31" creationId="{4114EAC3-42C7-4E53-8322-CF9BED3F431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32" creationId="{362D5DB1-C75B-46AE-8E73-5B97D229C32C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33" creationId="{6B64987E-03B2-4094-8E00-3F32B6B0CB26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34" creationId="{30A66B43-C319-49E5-B638-F1A1D0668AC0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35" creationId="{D7A5E23E-A27A-4A64-8901-CE2714ABC2E1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36" creationId="{74E07845-35F4-4C1B-B645-BA5679F6C7B4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37" creationId="{17D1704B-2EAB-4ADE-A19A-4486FE3997EA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38" creationId="{51450F15-AA79-4C31-A7CA-21D17D980FFD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39" creationId="{05312FA0-87F3-45E0-B01F-91D81A8C08A1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40" creationId="{AF2E4832-24DB-4983-BA45-9209F9FF7D52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41" creationId="{13A7110B-175F-4641-8759-9ED962F7CC6C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42" creationId="{F535A5AA-BB1A-465F-B06E-41C58110EFD1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43" creationId="{30A2E089-44E9-4A2C-B500-C705AB108F86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44" creationId="{6E93A188-7510-4EF7-B4B2-62E7D1FD45AB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45" creationId="{C9A76993-3CC8-49A8-90ED-73AB7D548BD8}"/>
          </ac:spMkLst>
        </pc:spChg>
        <pc:spChg chg="mod">
          <ac:chgData name="GUY Margaux" userId="e01a3446-2140-426a-aa3c-4bc15b164290" providerId="ADAL" clId="{7AFC4CB2-11F9-4322-A78D-542613F9A735}" dt="2024-07-17T13:49:06.494" v="5999"/>
          <ac:spMkLst>
            <pc:docMk/>
            <pc:sldMk cId="970420454" sldId="325"/>
            <ac:spMk id="1946" creationId="{6F150812-65AC-48DC-AF54-8C2362583AE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48" creationId="{A7C6F5A7-28F7-4549-90C7-F8C24185617B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49" creationId="{AA007514-60E0-4799-BD27-D9CDD7511132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50" creationId="{DAE0D0E4-E65D-443E-8B93-ABB3DCE7E192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51" creationId="{1F83DAC7-55D7-446A-9A3D-90A5C2525D47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52" creationId="{365D0511-AECE-440E-9119-3F9015CE1904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53" creationId="{2F20C2C9-850F-4C33-94C3-5EE5F47E3A1E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54" creationId="{03BA8BBA-568E-4DCA-9EBC-9DD75BD08BF2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55" creationId="{55A79DB4-F7D0-42B7-966B-B5D43D9DF7B0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56" creationId="{A0904760-9705-4C66-AF9F-F37078B3D6F9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57" creationId="{B1EC15E2-F296-4F19-9674-E976FF0F844B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58" creationId="{8B40BBD3-E799-4BCC-804B-3E379433EFA7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59" creationId="{4E2C5DB5-8394-44CC-9CBF-308545E0F111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60" creationId="{FC25787C-7B09-4F22-BCEF-69B74A106A55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61" creationId="{6F934510-566D-40D2-9F56-D62EF48874D4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62" creationId="{599764A6-B2F7-4C9A-8E40-A19E5537C1BB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63" creationId="{024DFEB5-7175-46D4-B25A-BD51FEBEE572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64" creationId="{7E551850-DA52-491D-B06B-DED4F71CF5EF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65" creationId="{21ADD5D3-D4AA-4ED5-9FAC-421D52766465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66" creationId="{329399FF-CE40-40E3-BAD6-0F3C65C57559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67" creationId="{0505B696-65E0-4312-8382-F3AD4B2B146D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68" creationId="{997A5C3F-AF41-4FCD-855D-34D1B3D0D1B7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69" creationId="{4B6F569E-4AE6-49CE-99F3-7B159F1F9BDF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70" creationId="{821E9E9C-88D9-451E-B541-06EA2E66E777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71" creationId="{3CAC6A1E-D991-40BC-A90E-4C25EF9EBBD8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72" creationId="{2C6E8DFF-FFAD-439C-92BF-46D929DDDE2F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73" creationId="{F3500B2F-C03A-4538-BD48-336A4D80F4D2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74" creationId="{58333A12-811D-4798-8DD9-0F25D841622E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75" creationId="{D4E6FB2D-FEF8-435E-9F8D-DDB8A1B7FE30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76" creationId="{0F9A7FE1-7EB2-42C9-99E4-7CADD0484E0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77" creationId="{4A171518-8F7F-4699-B0BF-6EC91E2368DA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78" creationId="{367F493F-705F-4D3C-BEAE-2598C85F05A8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79" creationId="{2800D4B3-1BB7-4016-AFE7-E2FC97CFC847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80" creationId="{80146B32-85F3-421B-B071-E633D7B1ABE9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81" creationId="{258D375E-2060-42B9-AC22-EB591F95D73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82" creationId="{0CDBC65C-1C47-445E-8395-1FEEC3AF7A67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83" creationId="{1FF8D1CA-8386-4AAE-9D81-15B44BAAE4FE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84" creationId="{BE69A92B-30DA-417C-A4A2-210352E7015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85" creationId="{6429C020-19EE-4C6B-9A0E-9120D3BA8325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86" creationId="{1C5E3011-22D0-4479-8A8C-F3991AA7EA9D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87" creationId="{6BE230E5-B6B7-44C2-BDD5-F0A8F2BC7284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88" creationId="{717B9955-650A-4474-A462-FE37FE733F7F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89" creationId="{A21D0E72-3AC4-4351-9A00-3ABC898C18E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90" creationId="{B4CB5FF4-C5B1-453A-BC18-FC734A6B1AB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91" creationId="{558C2048-B09D-4260-975F-B6C849C8238C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92" creationId="{6C3B7686-53EF-4543-A0C6-1CCAB8593200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93" creationId="{3C0D270C-E920-4819-8ABC-2E94780E81A6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94" creationId="{0A2A8513-4688-4FED-9322-6723D894858B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95" creationId="{D206C800-A122-4FA9-ACAA-0FDCF3D8FF84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96" creationId="{F9A2EEF0-4E96-4A1E-AD7F-390E31C5FB7E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97" creationId="{FA5D5F3A-9302-4FFE-9C64-AA9E93213821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98" creationId="{F0DA3DEA-3CE1-4CB5-94EC-98862FFB5BA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1999" creationId="{6DA1C94D-31B8-4548-9A99-9AC307C64651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00" creationId="{372041AA-E74C-4D68-B06E-F9D1298DB5C8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01" creationId="{6DBACC41-4FF0-4434-8DEE-6EAE9E52B670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02" creationId="{574E90E4-4815-4C50-9044-F3F768E264B6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03" creationId="{FC04A94E-D4E6-4748-8B9B-2AB0B2466A8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04" creationId="{9B9E1AFE-00CF-4E67-9366-2FAB6E50F1C4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05" creationId="{15E2BCB9-FBED-41FD-A5C9-BD9D422E9637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06" creationId="{9082CD97-32A4-4F2A-8BA3-2252ACF7E17B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07" creationId="{A298CDB0-D4CC-41B9-929D-032206786B4E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08" creationId="{9512477B-281F-48B7-97ED-62C66EB81CEA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09" creationId="{19DCCC6B-3BD3-44BB-8573-9D30A1EDA449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10" creationId="{87476E29-D1ED-4C3A-9F47-0CB5CFC29479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11" creationId="{690B5202-DF8F-4E71-9CFE-8471A7E58791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12" creationId="{B9368F22-6DDD-433F-ABB3-B8A0C54B6881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13" creationId="{91D672E8-0B65-46FE-ACB8-B46FBA35FC67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14" creationId="{9E752232-433E-4923-B5D8-BB07E77CD8B8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15" creationId="{291F01C7-231C-482D-95F2-E280AA287950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16" creationId="{427FE442-099A-4D01-81A6-8F83DA152A0F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17" creationId="{3D2C53FD-901D-4F87-BCD4-73DB7D6F1569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18" creationId="{18CEFF05-AE31-4708-8FAB-92E619E7866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19" creationId="{64BECE62-BF72-4258-A24D-33615075A75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20" creationId="{19725AA9-9FBD-4E66-B96E-5100B7F03B3C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21" creationId="{68992AF5-AD05-43EE-918D-934929577147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22" creationId="{E25ABDDB-D100-495C-8064-49D89A2354F5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23" creationId="{4EE9770B-F4E5-4D4C-9E69-B607F64684F9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24" creationId="{630D6B29-804A-4DBC-B9CD-0796E0DD34EC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25" creationId="{28080C09-E8C4-4294-9A21-A61F43F904E2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26" creationId="{E2DAB2C5-FD58-41CD-92AC-FDF029C16346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27" creationId="{C1300047-D805-4D65-B732-E222805F10EE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28" creationId="{7E569B57-5309-4A8E-8CAC-1AAEAAF1E4CF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29" creationId="{52431056-5DD7-439C-B959-42C7BF040E4D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30" creationId="{65D09109-439D-42A4-9CBE-987E355128AA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31" creationId="{7655E9D9-8305-4012-BCB7-1499B05CAC91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32" creationId="{8D4671DA-5718-43DB-AF5F-084A81341EFA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33" creationId="{6FBCEADE-D850-43D7-BED0-A637E2490555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34" creationId="{2F053D02-1848-46A4-AB21-60EA2903CAE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35" creationId="{D2B13932-D1EC-423F-BBD7-EB7768AE038F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36" creationId="{4E957667-417F-48AB-A0E0-046CBCE31517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37" creationId="{F12EA281-9F21-4514-B7F9-4E2DF4C010B7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38" creationId="{220DE669-97BB-4E48-9CD6-8A6BB062ED15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39" creationId="{F41119F9-7440-4AF8-B110-1B890D45E189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40" creationId="{852E0485-CEE9-413B-AF4C-3A99DE59007B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41" creationId="{46AAF872-172F-4A45-9BDB-0B33335EC222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42" creationId="{FE337352-D53C-4201-A28F-0961DDEC0EA1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43" creationId="{B2A2999A-C547-4EC6-B59F-BA6409C5CE9F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44" creationId="{97E7A549-E689-47F4-8077-04FD5401B61A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45" creationId="{49CFDAEB-CB40-4641-94A3-DF6859B242CA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46" creationId="{167A70BD-F163-46B7-99DA-8C73E0A315B0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47" creationId="{D36720E8-881B-447A-80A8-42F9618686B6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48" creationId="{F6FBEDB4-FEAF-4E7D-B8AA-81D2F42E6A6A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49" creationId="{27B0EE2C-1F59-4D0D-BAC3-DCB0BFEDAA94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50" creationId="{0046C2B8-F3A4-474F-81B4-9FBC35B020A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51" creationId="{E09EB9D9-1E0D-452A-9A1C-4BC4F885DC5A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52" creationId="{2C76CEC0-2350-4D90-B2C5-68C54F985EFF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53" creationId="{6CDED26E-87A5-487B-8A04-0EC2AB4DFB5B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54" creationId="{678A4EFE-17D1-4E84-9251-A386C9B12C5A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55" creationId="{D29EA64A-845C-404B-B7DE-2ACF1D52D4AD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56" creationId="{015A0009-9501-4C8C-92AB-C04EAD2DB9FF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57" creationId="{4E7CFA51-3E3E-4A3E-BDE4-EE90B852461C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58" creationId="{BFFA7AE2-7F32-42E5-BACA-5A27E57E4489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59" creationId="{91BE027B-440F-4F34-AAF3-0C4B81B7B376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60" creationId="{253ABA71-CC07-4181-90A5-96EBA223252E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61" creationId="{9EDE9962-13E5-49E3-889B-C5879B9D9D78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62" creationId="{9D8F36F9-6FBF-45B9-8AE7-7FEF5C43C4A8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63" creationId="{F3856519-C110-41C1-B36F-BF2111773816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64" creationId="{C220B749-7118-4E5D-819E-01945C325E75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65" creationId="{5A4D2799-C0EA-46AD-9176-8D5F39978DF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66" creationId="{4C84D8A6-6768-4B52-AD04-826B8EE9CAA2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67" creationId="{E69744AD-A950-4095-BB02-0E063183B194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68" creationId="{C25FCC82-4630-4738-BD07-6E4E49CCAF75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69" creationId="{90B44093-FE67-42B1-9202-5EE2EC16BC99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70" creationId="{9976D24A-1115-4C14-AC1C-970BC1C067EE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71" creationId="{D0CB1214-CC78-418F-8845-58F7E3E1F7C8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72" creationId="{8D5F1765-7FEE-4FCC-A0F9-869A7C8F8BC7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73" creationId="{7063019D-CCA7-4A96-8361-0CA04E9E79D4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74" creationId="{B5EDF7C0-C1EE-4C03-B09B-8628A6624C4A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75" creationId="{E69EE181-603A-441F-8BFE-85DA83A75F65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76" creationId="{9B0EB07F-8809-44C4-B835-2A6DBD501D67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77" creationId="{93400E3E-7C4E-44B1-B42A-29F0BED1F96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78" creationId="{2B8456D9-B92E-4EED-9C82-97930CBA390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79" creationId="{E10C7EAB-0936-44EC-A7A2-4051F3DF2AA6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80" creationId="{6A1C054C-9805-4FC0-B920-498C8BD08E1B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81" creationId="{38C2C63A-E0C1-4741-98E8-82563DDEAB80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82" creationId="{FFC5A3DE-AD43-4589-BDF4-44416E520FD5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83" creationId="{7DF88D86-A2B1-4071-9F99-58A761852347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84" creationId="{C4CCDD33-7241-4B95-9FEC-4214DC305B85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85" creationId="{76D71BEE-6578-4C37-943D-31B1796DBD69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86" creationId="{E0F1B45B-30D7-4874-8446-2290F2A64F92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87" creationId="{C693B633-4CC8-4C07-8DDA-C0903AE9B75E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88" creationId="{9507B391-CA49-4C47-B3BD-7FC25E8C7D60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89" creationId="{F69940C0-C11B-4DD4-AEB6-FB380CA52C2E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90" creationId="{40BBC108-F61C-4BBA-91D9-607C57569C88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91" creationId="{A4D59442-BF18-4990-9685-8A2D9688242F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92" creationId="{CD8F0779-8489-4D6F-9665-CA34A6A5102A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93" creationId="{9E35E50E-4ADE-4F30-BC18-BD8433899C8F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94" creationId="{53523891-34C7-46FE-821C-6FA15F290844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95" creationId="{1D32ECB4-EB33-4EAE-A5CC-FE5A642DF688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96" creationId="{36AB3A5F-96F6-4AA3-9A85-7A38BFF66205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97" creationId="{2FFB3E28-A4A3-46F7-9940-BDB60416376D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98" creationId="{FFB46434-9BCB-44F6-9B23-0C409140E594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099" creationId="{2BF25E4E-0042-4C2A-8CC1-BC7C7D1D9A3D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00" creationId="{B610A011-656D-4D31-946F-048CA50474B1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01" creationId="{E7E05DD8-569F-4558-8E0F-D77EA12B7092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02" creationId="{7DDBBFD0-934D-45AA-9988-FF1394CEA1D2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03" creationId="{B66E3A3B-9E11-4E39-BFA8-8CA68F1ACF4B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04" creationId="{02ECD60D-AF32-4823-9936-45BD3B251764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05" creationId="{C999B7E6-A219-4ED8-9D5E-DF8F6E77D6ED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06" creationId="{034B4B0E-0627-4E0C-A4C5-BC80F317EE2E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07" creationId="{E2DD0A11-A635-42B8-B8B9-36F897530C1A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08" creationId="{35CCC9FF-D6A9-41BE-8463-05E768263CAA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09" creationId="{EC8D1BF9-FCC1-4414-B0D4-2639E85F21FC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10" creationId="{D6D13972-A5C9-4B60-9D18-18B9F0D71F72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11" creationId="{8BA7D4BB-48EF-42BA-A54C-4412CD5A24B8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12" creationId="{CAE13DF8-DCD2-48A9-96E3-FF4B7AD27A17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13" creationId="{F459D35C-C983-4C9E-AD01-1BA1B49B4BC7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14" creationId="{CFAF1A56-2B17-495E-A6D8-D5C55EE1D2DB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15" creationId="{84216B0E-096D-4BA4-BD68-FD76CA64548F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16" creationId="{65064348-B1EA-437F-8930-CB00D071F69B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17" creationId="{DD2ACF70-6334-4984-99DA-1D042CE26909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18" creationId="{33048DB7-C8F2-41AE-B3FA-9FEBF212BFB5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19" creationId="{574AFF3A-36A0-4DED-A8D2-EABD087CD4FC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20" creationId="{2F8759D6-0D8F-405A-81A9-633BEB179EDD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21" creationId="{C1FF6D87-ACF3-4342-9D02-FEE5C3BFBB88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22" creationId="{DC855C8E-11EB-4F63-9D31-244157DE37B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23" creationId="{6BF7BBE6-23BF-44D6-9B91-EFBC11619CD5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24" creationId="{A1E9FCE4-56BD-47C7-917F-4900B5D64757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25" creationId="{77B1CA6A-586E-44A3-BF5B-90424C0CF31E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26" creationId="{216D7916-B446-4E3D-8519-301E608688E1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27" creationId="{0185D31B-566B-4B3E-A542-6CB96E0AA717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28" creationId="{9AEF2778-8FDF-4B1B-9203-875E0ACAFA65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29" creationId="{71942DF2-00CF-44C4-AC9D-97E9511A3E4C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30" creationId="{A22D53B7-1169-4942-B2DC-3D59495C1D84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31" creationId="{EA6DDB41-4212-42DA-955D-C94B9C0EAF84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32" creationId="{256DB624-2E2C-4C8D-A0D2-99232B7AA091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33" creationId="{BB513E6A-4072-4284-9C0D-F7404F1D3010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34" creationId="{C80E0EA5-15C8-4189-A284-BE6E84AA8161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35" creationId="{B1EB83FD-29F8-4251-AB3F-3623BA2B2E56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36" creationId="{58B67F85-7FC4-4D33-9BB2-0498AF414DF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37" creationId="{A794D58B-1F24-4425-995B-0E6BE8D4D8B4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38" creationId="{DAED9DEC-44C7-4531-B565-DF2DC1992DBC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39" creationId="{19642E2C-164F-4E88-AB6C-F9799F97275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40" creationId="{743A5B5D-6D6F-495E-84B4-1E4736895DE5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41" creationId="{882B4409-FD99-4B40-8D1D-B260CAC758F9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42" creationId="{71D969FD-3934-4ECC-A56D-9B496A015C5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43" creationId="{BFA5BD61-A832-467A-BFA3-ECD21FFA13C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44" creationId="{B4D03B60-0CAB-458A-B016-80EB4B59EB29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45" creationId="{483D0F90-0E77-44E3-A8E8-1908E88B79B6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46" creationId="{8B6B7E2F-DF27-43E4-824A-1F35AD1F230A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47" creationId="{50DDDE1A-B739-4241-BC7D-58C7028651B2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48" creationId="{D7D145F0-599C-426C-8D89-7F7250BA675E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49" creationId="{0F39184B-E059-41CA-BBE9-F50599B4B934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50" creationId="{60D9F312-F0B1-44A8-AA42-9367AA1C5AE6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51" creationId="{51B15D26-9561-48D5-B572-59F8EDD6632F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52" creationId="{6A853C7C-C391-4E14-BE0B-301B9C9B6A54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53" creationId="{EEA3AE11-753C-465E-90F9-7E6AD9AEB60D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54" creationId="{F0C5D0CD-C9C7-478D-A51D-513FE648B536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55" creationId="{07716F26-8FF0-49FF-8998-57DBAFB0BB05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56" creationId="{7AE48F4C-AE7D-4E57-9973-2868F3C0AE5D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57" creationId="{BF922192-BCE6-480C-8E48-066D81143E06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58" creationId="{198D1E15-9328-4913-8547-F593640DFC24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59" creationId="{D783547B-81B4-44D1-A293-EE327C58C53F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60" creationId="{80443AC1-E8BE-47EB-BB5C-93A97BBACCBD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61" creationId="{E1E93802-D35C-4C70-B1DA-B88DC9DB56DA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62" creationId="{4712096F-E597-474D-9423-C95B2C9B84E8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63" creationId="{2FB1BC36-C527-43FD-BE79-3E76DC017BAC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64" creationId="{A0C6369F-E173-46F9-9008-3EA788C6B6AC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65" creationId="{0980EADA-F290-4FDB-8778-1D9C78BE0869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66" creationId="{1273D3DC-738F-46A5-AB97-381234A1B555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67" creationId="{CFC76E32-415F-43E9-B934-3093DA16993F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68" creationId="{A7119E1F-3D58-463C-9750-0E6672F8F5C2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69" creationId="{5F243050-9DDF-46D7-907B-716D490C1DDF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70" creationId="{8FF09ABD-4214-4887-8A6A-F9657E702EE1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71" creationId="{C315202C-D059-482C-8832-E5E0DF35D01A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72" creationId="{95C91441-D4C0-4DF7-935A-2F88B072B5C4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73" creationId="{0B74FF22-8B8A-4484-BBE0-16C3213018B4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74" creationId="{A9C8957B-FF0E-450A-A272-0C2E73803FC2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75" creationId="{F67BEA94-3E65-472E-8558-0137EF3922E8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76" creationId="{9A76CC6E-C78D-4405-B1A8-782A9192C036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77" creationId="{6AEF4408-2324-4FC2-8329-B50077E4D4DC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78" creationId="{E870607F-3B19-4D77-A048-F3BF54CB6F68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79" creationId="{8BE2C61D-B0DC-43F4-86CD-F75BBF90121A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80" creationId="{A5EC7BA6-3505-47B9-9BB4-71579D0A4F94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81" creationId="{56D60831-C59E-449D-B352-C0F69C5DAE85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82" creationId="{E4D592B3-70FC-481D-AF7E-5FB8DE56589A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83" creationId="{367D1F44-D8C7-45D8-AE50-46CC14E4F5CB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84" creationId="{2B20FFF8-8442-4235-A1A3-0A3F8E6D7EB2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85" creationId="{C5D60D25-22EF-4872-ADE2-AFAE2A2A5601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86" creationId="{D05103BB-2A04-4F95-8B42-60D183A43D72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87" creationId="{1FC47C27-FC90-4D91-9F83-72DB351A5021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88" creationId="{510F287D-8567-4D05-A1BD-5941B71BE34F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89" creationId="{D9B3ADD7-2D2B-444D-AE84-E94B351C4A56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90" creationId="{221154EB-B97D-44A6-9638-479AE768477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91" creationId="{EBC66FDB-CEAF-4576-92EE-FEA447F57D7C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92" creationId="{724BBDA2-1346-4B6D-BE03-D2AD1896B350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93" creationId="{B0D2BDBC-36A8-42C6-AF78-5F3BC626CFF2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94" creationId="{CE3224C3-B238-4E76-8D14-6552A9CA146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95" creationId="{0782FDE0-3131-4A75-B696-73C8CC9521B1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96" creationId="{B04A43B0-934A-426C-A693-F9D5D52615EF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97" creationId="{F8410EBE-F8CF-4990-A975-A7C2BFD757A0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98" creationId="{D777A8CB-2E2E-4416-84B2-6F5B3D6134E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199" creationId="{F0791BCB-F38F-4D0D-B83E-919315404BC5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00" creationId="{01963F10-DB63-45F8-A050-C091088031F4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01" creationId="{92D5F9C6-D5AC-419F-819C-38AE8768318F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02" creationId="{8C844DA8-4367-4BAB-B1BB-55A32835373C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03" creationId="{648DEDB5-A989-4D18-94A3-69293CCC3B82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04" creationId="{81FE2700-FF99-49CB-A2AF-E79B90B82A0C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05" creationId="{29C978A6-8662-49AE-9BAB-2C4126A3A0FA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06" creationId="{6427EE07-E5BB-4365-8856-632342EA88E4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07" creationId="{B433EE63-9898-45F2-ADF2-25762C396E44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08" creationId="{5F2C9552-9D38-4D41-91FD-A89F75962542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09" creationId="{2818AC8B-A95F-4738-B134-0FA611008DD9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10" creationId="{296F3EEB-3818-4FE2-8AE4-65C50820987A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11" creationId="{426E1956-3D08-4957-A4B7-3D5EB2E32CE7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12" creationId="{C39C5700-6B6F-4F33-909E-5CD87350F617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13" creationId="{5B0ADFE1-4687-4E23-BE83-9009EE7B71C7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14" creationId="{D0077067-C6EF-4096-A1D9-04775775E5B5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15" creationId="{9FA7B471-2DE0-4882-AD75-EF4E9C7F990D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16" creationId="{F29CE735-46F4-4777-BC56-734DD004835D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17" creationId="{9DFB8F9F-059D-4737-A71D-47DC2912813B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18" creationId="{1A387449-89C8-4D31-9CCC-33794629B89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19" creationId="{D7AEABA6-BAF5-4C89-B306-4A528F524358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20" creationId="{0C6859DB-3EFA-49B9-A253-031944F78EC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21" creationId="{B2939F7C-5CA7-41DD-A592-9C62D9448645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22" creationId="{A70CE217-9B67-4BE7-AF8D-8856AF68A8BC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23" creationId="{74CB9B8D-B3D0-429B-B39B-27B6253FBA85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24" creationId="{F8F1846C-6DE4-47EC-8B64-F7D02B69154A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25" creationId="{19E60A89-818A-41C4-99B0-A03F828BC45F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26" creationId="{26609186-97D5-4CCA-A6A1-B09D3FD09860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27" creationId="{D1BEC572-074E-42A8-A7CE-A27B130B8895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28" creationId="{0B5E2CF9-9DD0-4BE8-945A-930C038F1E85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29" creationId="{C94A7F14-EC7D-4F59-822D-FBF46D496EA0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30" creationId="{94E7D732-F0EB-4840-A96B-B9EA777DAF89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31" creationId="{4DD249E3-38C1-44E7-A967-405E91A3B010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32" creationId="{E6329BCB-EEAB-4B1F-A0B2-EAB16DE0E2D9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33" creationId="{9415268A-54C2-441F-92E0-32432417A294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34" creationId="{FF60FE46-53B5-4FE3-A25E-71D75431B86C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35" creationId="{CE6643C9-9B89-48EB-92E0-0446E4B59107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36" creationId="{4333DE52-B18D-428B-BC4B-4844C6EA0263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37" creationId="{0E541A45-BA0D-4B6D-8E61-CE8D9BD9453E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38" creationId="{7AA3EFE6-5CC6-42B9-A395-4BE2DE0075FD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39" creationId="{66FEB1F0-2789-44C7-8FD3-28E0FEB90F7E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40" creationId="{789FED75-F027-4E0F-9243-865E1ACD7539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41" creationId="{472E8447-3B51-4A2E-97A1-339C2DC0CF8A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42" creationId="{5C2F512A-F736-4279-911D-394D58B9A620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43" creationId="{48782785-E986-4F7C-B8D2-5AB08E46FAFD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44" creationId="{5459551C-32D1-48AD-AF98-0B34AD96B4AC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45" creationId="{50E8D60D-1B73-4BA6-87B1-D3F49964150E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46" creationId="{387D2B08-5AFC-4187-BFD3-A6C85F765B3F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47" creationId="{65024DF0-AC1D-41A7-949A-41B677D3D181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48" creationId="{CCC672B1-50CA-412E-BAB9-AA85E318C6F2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49" creationId="{EA1CFC3D-8240-47A9-8268-B4EE52E5CC6D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50" creationId="{773B9A1A-E51A-4142-B77A-15F2147BF178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51" creationId="{BEE33D08-BAF9-4F33-A808-23920C260874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52" creationId="{8EEB908A-9C01-4E91-9B73-F88135AD1D20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53" creationId="{9B81A4E7-83D2-4FD0-9F72-5DDA56A93647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54" creationId="{6873A36E-925E-40B1-B16C-57BCF174FD60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55" creationId="{353B5537-0DF1-43FF-A890-6DD9442FD70D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56" creationId="{73388605-E93D-4C17-A10E-7996BE9D76BB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57" creationId="{4E897339-640C-4125-9670-70A359982C97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58" creationId="{592C46DB-9FD3-4269-A8F7-22B831C0D392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59" creationId="{0ADC69F2-AD52-4EBE-A0CC-D22BA84D4189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60" creationId="{36D94056-1B5D-4274-9773-C3313EB130EC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61" creationId="{BCBDF381-C05A-49BB-920D-A48006A78CCC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62" creationId="{7FF9A2E4-B89A-4858-AB4E-B0858F599C8A}"/>
          </ac:spMkLst>
        </pc:spChg>
        <pc:spChg chg="mod">
          <ac:chgData name="GUY Margaux" userId="e01a3446-2140-426a-aa3c-4bc15b164290" providerId="ADAL" clId="{7AFC4CB2-11F9-4322-A78D-542613F9A735}" dt="2024-07-17T13:49:17.424" v="6003"/>
          <ac:spMkLst>
            <pc:docMk/>
            <pc:sldMk cId="970420454" sldId="325"/>
            <ac:spMk id="2263" creationId="{8264266E-387F-44E0-B17B-B7EB654D4F01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65" creationId="{AAFB231A-FCA4-464D-8237-237A44E74FF6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66" creationId="{C3BC8075-4DB4-42A1-A31D-7543C3F73DDB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67" creationId="{3B826473-D787-4B0D-A794-C079A70A5495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68" creationId="{430B72BD-A3B1-40EC-B0FB-2746047A03A5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69" creationId="{83FF26C3-21ED-46FF-85CE-6445911426C0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70" creationId="{E55F8ED8-A058-4C8D-B309-41AB9D05A0A5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71" creationId="{F62950CC-2D21-4032-9468-908F0839EA76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72" creationId="{20591E4E-3493-4D53-A7BC-BBEB16DFBFA5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73" creationId="{64FD1BC0-3CC8-4450-AD34-667AFFF18CD6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74" creationId="{17C7CD2D-C7A0-4C8A-9FBE-E7B386830A0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75" creationId="{576775F9-8510-47E2-B5B2-8B6912452BD7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76" creationId="{5E370F2A-E20C-4BF7-BBAB-10995A50D771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77" creationId="{DD7D78DB-2322-466B-A7F5-B348C41FDC46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78" creationId="{298EB8F4-A70B-44E6-9DC2-B76545B3B7F7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79" creationId="{DC6534FB-AD3A-4201-A3B3-37C89AF9BAB4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80" creationId="{D8A0A750-31E3-49BA-A6A4-0F6E2FE86110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81" creationId="{D8BBFD7B-A694-4DF8-8664-84290FE57B3E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82" creationId="{4E06987D-01BE-4656-A599-78C52E27AC74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83" creationId="{8BBF154B-F3D1-4D6E-AE49-7665BF3B12B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84" creationId="{93982C51-A39E-4B01-A02F-28F788CCFB6B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85" creationId="{8DBA471B-3794-41FE-A7C4-6B933B20ED96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86" creationId="{42E02886-54B7-4CA3-90D0-4AD812A4EBF6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87" creationId="{871F60B5-2B2E-490A-8548-4CE13380BA3D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88" creationId="{9E77A100-244E-4851-A7D6-ACC6E809C54B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89" creationId="{BE7847B0-A21D-4520-905A-5DEB36176841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90" creationId="{B9964429-FCBE-4A17-A772-A54AC2065F73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91" creationId="{9E247D28-21B0-4FBD-B174-009EBBCC9835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92" creationId="{A28F54FA-D934-4084-B112-D7E895FAFC91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93" creationId="{F75A462A-2327-4B80-BB16-C234B7A7C17A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94" creationId="{238AFAED-BC95-4DB4-9031-20D52CF3FD12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95" creationId="{EFFFA769-9498-4FC9-B925-3941368D5C11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96" creationId="{E8F11203-DA90-48FC-9221-ED244B662C3E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97" creationId="{4BF74951-46D2-45CB-9D9E-AE682754B33C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98" creationId="{5B91B756-4137-49EE-9940-F1328268C92D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299" creationId="{2A87757C-065D-47C0-AB4C-7A06E2F2FF03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00" creationId="{D47AE26C-E628-45B6-930C-194DB885974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01" creationId="{83C3103B-3765-4200-970B-B83CF83CA30C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02" creationId="{77948A20-6274-4E61-9679-77DBE10AF8AC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03" creationId="{933DADF1-2A6D-4614-926F-DA48575DCC2F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04" creationId="{3CEF75B8-CB38-4A3C-A1AD-6CDE7FA3BC0E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05" creationId="{BED0E9EA-595C-4E77-B702-8AE31760C55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06" creationId="{2CBCB315-E202-45AC-8D86-0E8433EA2103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07" creationId="{83CA40E9-7300-487C-B928-51BC40F37447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08" creationId="{808CC723-48DD-4CF3-8D9A-1659E23E1840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09" creationId="{4FB734F7-D461-462C-835D-1A93139C91A1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10" creationId="{AD20B327-2FDD-48FC-AB50-B67BE68ED514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11" creationId="{5E829B4A-A44A-411C-A634-B1B3EF94D44D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12" creationId="{A7E521D4-5C46-4CC6-B4AC-8FFC4E1E246E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13" creationId="{01939B01-7E21-4486-80BC-F5840A3B96B0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14" creationId="{FC573480-AF24-43A5-BFE8-3EC40BEE829F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15" creationId="{4D22C0DF-2862-4DA6-BB5B-691C2096C545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16" creationId="{96BD93FC-39F3-4C9F-91B7-7A51CE8B9B60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17" creationId="{F746E4F2-701C-4165-85AF-B4CA1D9AFD6E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18" creationId="{D9D724FD-98D6-420A-8627-CF31FB4F2F85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19" creationId="{14C57516-250E-40B2-AA41-0C6E306E7C23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20" creationId="{F8EFF7BD-F2A4-4042-8DFD-E38DF650B6DC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21" creationId="{CED0B97D-ED75-4791-8B26-CD3875EEDDD0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22" creationId="{3420DCDD-8914-49A5-9340-0A01F030AB6E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23" creationId="{5568E4D4-2C92-4A8A-9D87-10B02674FAFC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24" creationId="{8D6D1B4F-5292-43E8-8F8E-DF91DACFBBFA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25" creationId="{F8E5E931-26C4-4559-A387-C993D1F115E0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26" creationId="{A292E1B9-C5C6-461B-A7A9-7B250061B366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27" creationId="{7070598C-A3EF-4368-AE0E-4FC76C3034A4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28" creationId="{B8D75016-4E19-4878-9236-411952701F1B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29" creationId="{9519B59D-A38B-449F-BC3F-24B4AA563953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30" creationId="{5E795078-0638-428F-856C-ACCA30ABE503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31" creationId="{475AD8E3-01F2-4C57-80BB-4590A3A648F6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32" creationId="{C60422B1-6417-4CDB-AB38-34B1C62EF2E7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33" creationId="{EEAB98EF-0D1F-4E65-AEEA-D2943C246992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34" creationId="{CCF7B885-60A4-4839-86E9-4067C5051D3C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35" creationId="{2A50E17B-76BF-4E6D-BB55-15E750CE25FA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36" creationId="{D2E8011B-9ABA-4299-AF8E-6973D13F45C6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37" creationId="{0A42FB68-203C-4053-9042-6AB34A538BF7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38" creationId="{B4250EAF-56BE-46DB-94EB-74C4B6C00CB6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39" creationId="{FC0AC138-793F-4738-B256-881B959F5CA6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40" creationId="{6F71A760-6CA8-49B9-B42F-F270A0C8E73D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41" creationId="{2596D826-EA24-499D-BF8F-726A8372B667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42" creationId="{CF1E876C-D221-4E0D-AF17-37AA387D467F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43" creationId="{4D36544A-BC60-4D5B-92F0-0910592CC3B3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44" creationId="{E163A749-7FD1-4DA6-A33A-2319E64E822E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45" creationId="{C8B398FF-5526-44FB-826D-2537B416B97D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46" creationId="{4C144EF2-0682-436B-82C2-8C06CA7E2F13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47" creationId="{7B1902D5-13F4-4A4A-A37A-54DAD9EBFB05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48" creationId="{60761AA7-605F-4857-AFC7-428E2FCAA995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49" creationId="{E351CD45-464A-4EFF-9E07-BD9CD9389AD5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50" creationId="{D98D79AB-5AA3-4766-A06D-0F12456D4A90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51" creationId="{BD1710B0-5F40-4F80-A3A7-73B873D852DB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52" creationId="{5D1EDCAE-812B-4B1E-8148-5855030EABE7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53" creationId="{DAF19B83-1839-4577-B291-EABB04ACEEC9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54" creationId="{0E210004-D555-45DB-8190-BDF74F33CD14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55" creationId="{AF065C74-FA14-4BD3-A0AC-D515FF3856AC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56" creationId="{08A2B8D7-C0BA-45DA-81A9-C1027A3DF2E3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57" creationId="{F4AC77F0-34A0-4AB7-B319-7670612E16E0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58" creationId="{CC453048-8F0A-4C84-A08E-B14EAC1B3492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59" creationId="{F30D1729-E071-4F99-9932-2EC689E7F8AC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60" creationId="{8DB5790E-A8C6-45C7-A77D-3E4F0D1C034C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61" creationId="{433134B7-333A-4D06-B283-C0813664CA89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62" creationId="{A01119C7-6EDA-43E2-89C0-F237FE046FDD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63" creationId="{B77F0A8E-D49E-470B-ABAD-14F9C600393C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64" creationId="{B136F662-A29C-418C-9B91-5394790DAB70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65" creationId="{D40F588F-5129-428F-972B-7B7D9E45C4BD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66" creationId="{992C52D6-EC26-4875-BEBB-8A465A4BA63E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67" creationId="{57897FF4-5742-4952-8BB5-0C7ABF54672F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68" creationId="{57D552AD-14A0-46BE-9EB5-39865B420BB7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69" creationId="{1A64803A-70B0-4C9E-BD88-44BD2C5398C0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70" creationId="{6DC10B89-AB59-4605-967A-798014EF7B51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71" creationId="{2E5DFEBD-6D53-4190-AF14-EFF9B7B0EA1F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72" creationId="{714B6A43-8EB9-447C-B135-DFFBBA20F2E6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73" creationId="{818B25EB-7453-4114-81CA-1B5A932D3BA6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74" creationId="{992FE9BB-B66B-4AB3-8509-1133A417501C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75" creationId="{0572C667-770C-4769-8F2D-56E44338F9F7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76" creationId="{C9FD7543-B982-4EA0-9259-81B0A4AE78CD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77" creationId="{78707B7B-E471-401C-B0D1-F85787C9F51C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78" creationId="{CD331EAD-6F77-43DA-9A33-1D1B9540E1C2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79" creationId="{8F6B705D-6072-4EE2-98DD-BD4E0B754F15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80" creationId="{AA8D2F0C-7A06-4D78-A7EE-7EEBDDB3D570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81" creationId="{5E93DC38-A2BC-49A4-B91C-DFA1D3C4D16E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82" creationId="{2988DA11-0F10-4136-A579-B8FCDDD3BAE0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83" creationId="{DCF632C3-AEC1-4823-9B3F-A717DE390267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84" creationId="{5729DD4A-4E26-4CEA-8A70-9CAFBC4CFDA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85" creationId="{39E5C63F-CA9A-48AC-9035-6CB0AA1D44F3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86" creationId="{F76DF90F-0AC4-41D8-871A-2D683FD7F092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87" creationId="{26EB91B7-F0E1-4D6C-AD89-7463631EEADC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88" creationId="{AF8E9D5F-C4BA-4F37-A92E-49B21588B490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89" creationId="{1D05A283-14A5-4394-894E-3968512C4647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90" creationId="{8F5FE11E-5A81-443A-9D55-22D0D6CE8144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91" creationId="{DA6CEDEB-B874-447A-A122-4124B724C9BE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92" creationId="{583EE7FC-5263-486A-B68F-706C744EF372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93" creationId="{05EE50EB-5EFE-4792-9A82-68CCC9C234E4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94" creationId="{F7F63C90-0C71-4F29-B499-42E3F92588F9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95" creationId="{35314596-279C-47CC-A828-E6DB5C417603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96" creationId="{3834302E-A8E0-45F2-984F-D8108B1AD65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97" creationId="{102A9E8C-3E5E-4D17-9677-A99C39FE1F41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98" creationId="{F23CC5A0-ECB5-4847-BA80-AEAD5160B996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399" creationId="{08942082-5A6E-48E5-871D-5C4FF0F827B5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00" creationId="{A72A7875-0AD4-44D1-8310-42A4A051461E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01" creationId="{BC5014D5-1DCB-4017-8418-D482395E1472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02" creationId="{71D78AF2-C7FF-485B-BF6C-E60D2ECD3060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03" creationId="{EFA8392E-C2A4-4AD4-9C82-6A784D74F59A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04" creationId="{538D2D91-A0CB-4667-A3D1-F6B981E001A9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05" creationId="{F9AB5F83-0C8A-4FD1-925D-DB3CD2AF5C81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06" creationId="{1B548881-4E38-44E9-9D05-983D41CC7BFB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07" creationId="{107D8520-0FFC-41B2-82D9-D66000B4BF59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08" creationId="{DCCCEE9C-9D22-4601-ABEE-91B0671C6ECD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09" creationId="{6D4AD1A1-14A4-47EB-A8E4-0B86B8B2B340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10" creationId="{758355D5-0BB5-41EE-895D-9C3F2C791E09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11" creationId="{4E109471-5866-428C-A95A-22AE8CDE03F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12" creationId="{56D9464D-9170-4C5D-B49D-895C1C0DAED6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13" creationId="{00D88E5E-D45B-406A-8909-8786AA51AEE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14" creationId="{F690C8D7-7D49-4B02-943B-F1290882C3CD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15" creationId="{13443341-B97C-43DF-88D6-C36656AAC22F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16" creationId="{0BC26315-B9BD-485C-88A1-53F12D33018C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17" creationId="{81F3CFC6-8A12-4075-9CCF-58F8F4F99CBB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18" creationId="{9AA5D712-18F9-4F98-B9BD-08E999B6B4D5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19" creationId="{CF518068-FA71-48E7-9236-A2FC2878A7DF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20" creationId="{F5A0F7D4-10D5-4657-BD1C-A7F8A796A0BD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21" creationId="{C020515B-F968-4072-BE51-5C0C082F267E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22" creationId="{62E3B8BF-CF42-49EE-9F3D-1B8926E265F7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23" creationId="{F2BCFC46-1839-4A3F-B583-7D58EB2B9457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24" creationId="{F872C257-9148-4C87-BCFC-43E21CE01881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25" creationId="{A3955B5A-6EF2-4469-A318-D2FCAC348816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26" creationId="{1BCFAC6A-5E17-478E-9626-D8DA2A6904E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27" creationId="{B51ABD41-1C9D-42E5-B32E-A75379D30C17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28" creationId="{E498E4BF-6E32-49DB-B5AE-4105F9EC786E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29" creationId="{A6C28142-9CD0-41DF-8DD8-E43811E82045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30" creationId="{33F2DEBF-154C-41ED-8100-E1482572093B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31" creationId="{B91AC531-E1A7-42D8-A32D-4531887A4870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32" creationId="{B7CFDCDF-32A5-4210-B55A-F0505AFD346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33" creationId="{9DFFAE15-2D67-421A-A8C6-C782CADDD41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34" creationId="{17FBD6D5-320F-4882-B7A1-2202D3CB27CC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35" creationId="{24759152-7C97-4D58-900A-2ED12559F14D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36" creationId="{03459CA4-36BC-4B7D-85A4-0A896265CA43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37" creationId="{0E5A48D6-8A78-4926-BF3A-29D74DBFFBB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38" creationId="{452383F4-EE44-4057-B093-8A94C238BE1E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39" creationId="{5122B226-05C6-4961-9C72-4CADE28B4F81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40" creationId="{672B380C-14C9-49ED-B074-67D06ED0BA0D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41" creationId="{B6F3F141-A3AE-4302-ABC8-2CDE5F61233E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42" creationId="{FE6C1B9A-7ADF-41D6-8C20-81D393121A95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43" creationId="{29FBF1BA-3A93-41AB-9963-9E1AA400ADCA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44" creationId="{45D72F27-5EE5-4EAC-8958-B454C9AF1CC9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45" creationId="{45E650D2-C7BA-4E0E-BD8C-CB6C2F464199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46" creationId="{785567AE-52CD-496C-A0ED-795ED46E9663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47" creationId="{0E3F4A86-41D3-43B4-AAD7-FEFDA3D87B4C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48" creationId="{FCA491F3-BCA4-4FBE-99CF-1FA4032903CD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49" creationId="{5F4D2500-A4A2-439E-BD31-C98489338ED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50" creationId="{AC083EE6-F3AF-4A87-B46F-F79832453649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51" creationId="{A404585B-61B6-448D-AB9B-4B787FD3753C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52" creationId="{EAD3958C-6375-4BD8-BA94-F5AC595F47AB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53" creationId="{86B87BFF-EC34-4260-A205-4EBEAC5FC5DC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54" creationId="{961F1659-08E5-4612-8653-310F975223AD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55" creationId="{0591C024-237A-497D-9907-271B0D2A148A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56" creationId="{CCD1A78D-8E02-4D12-9DAF-3B6848900081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57" creationId="{2AABDE66-560D-40BA-94E7-2B6A3CA3F15F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58" creationId="{13B8B94F-8641-4AA2-8AFD-84439930E2CE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59" creationId="{DE926D84-9820-4432-895F-B4E6BEDA005F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60" creationId="{4FF43191-6FE9-4C4F-9604-D45F2060B6D0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61" creationId="{BD8A1CB2-A2E3-45A0-8B2A-FD35B2AAFD5C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62" creationId="{EC914807-4CC1-4938-90F4-47DC193987BA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63" creationId="{A73FFEFF-8DC1-4680-B8EB-4D5BD1395A93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64" creationId="{F9FCBE39-C473-4E66-A9F4-4AE623E68EE7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65" creationId="{95E6A464-5DED-4AD7-8F44-3A760F585433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66" creationId="{4577E770-CB6F-48B6-8E19-09CE75E3C791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67" creationId="{81943D83-7EAA-4958-8A3E-1133C01DF882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68" creationId="{75F239E2-E3AA-49F0-8F9C-69806FB9FB7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69" creationId="{CB9C912E-A331-4117-9738-A550A64C4996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70" creationId="{98D9C5CF-19FF-4089-A96C-15FA3E1DDAAB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71" creationId="{AA8413A6-1F6A-401C-9CE6-7EEA400F6015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72" creationId="{5E954C43-0EA8-4863-B190-16BE50249D62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73" creationId="{AD9025F3-C89D-4C9E-8EC5-4137885229A1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74" creationId="{519F5D17-D327-477B-A591-78BE8CE3055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75" creationId="{A1079417-9828-4844-B9A7-91FCA0965EA0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76" creationId="{3044E6A8-E188-4008-B520-BBAF69D3C5D3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77" creationId="{76608CC1-2361-43F2-8CE6-1CBAA123477C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78" creationId="{4E13B64A-C05D-4C17-B30E-355E3B5E7A41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79" creationId="{D922BC2F-5F3D-4655-892B-A8E4B63E270C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80" creationId="{EEB08662-C578-4136-8840-7B58E838CF09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81" creationId="{8C366481-94F4-48C3-B3BA-413FDD37D80B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82" creationId="{1449AA51-B46D-4E11-BAFA-B2D25D965F33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83" creationId="{649D8FF1-D339-4901-89EA-64186992297D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84" creationId="{42A4B9C9-08B1-4398-8573-11201DBAC616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85" creationId="{33D986C6-E508-495E-ABD4-27F90882B187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86" creationId="{EE48C327-9330-4C2E-9BAE-DB9C1552A35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87" creationId="{A3DA1827-FBD3-4BC5-B3AA-0360E51B7CAF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88" creationId="{916F53EA-AD63-4251-A189-F4C4BDA96AC4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89" creationId="{86C0248A-440E-4F62-80B7-617429266A90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90" creationId="{C282D156-35AB-48FA-BD69-E5901B68FD99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91" creationId="{2710D362-1A65-42FF-8DF7-7362E7834C93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92" creationId="{4FEB92D8-BB10-43EF-AED9-560D1A2A4C1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93" creationId="{BD5A3591-BD39-4C7B-84E9-3879543B1DFC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94" creationId="{ABBE51DD-41CC-4316-95A4-EC5308F2467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95" creationId="{7D1FBF57-10C7-4357-AABE-481E0469C40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96" creationId="{F9100585-A55B-4B35-8910-D1B201E0A2EA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97" creationId="{60DC3BDA-DF3B-4604-8E38-D98AF556F204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98" creationId="{CAF9C8D4-18A3-4162-A217-0DBEA9D4DC61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499" creationId="{8A137449-DDFB-4170-B2FA-D2BE0B41CF8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00" creationId="{5093A780-0D96-4BE5-BD50-DA618376FAC2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01" creationId="{1562FA9A-2C56-4E1F-B888-F9386DF551B7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02" creationId="{F8DB8E78-8347-4DE5-AA95-44C4A1E35871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03" creationId="{ED0089C7-79A3-49E7-8194-F32649591715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04" creationId="{2D860F4D-C961-4077-AEC0-486CE7C58A33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05" creationId="{A17FAC7E-003F-4933-9678-972646756E66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06" creationId="{552E041C-38A5-4D55-BDF0-8F7D17CEEF2E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07" creationId="{18E266A3-BEDF-41AC-9B33-F68CF0ECC98F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08" creationId="{F9178F3C-0C10-4ADF-AFD2-676EB9B7552B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09" creationId="{45104951-A48F-49DB-848D-AE2A6A1DD597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10" creationId="{CFC3606F-F5F0-4C62-B11A-553C8306D05D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11" creationId="{71918E0F-34FF-407F-9CCE-D3483CEFDAB9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12" creationId="{C9075125-5013-49BF-86FA-4A3E840E3AFA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13" creationId="{6EA5AA2B-B566-4EB3-A77E-E25C09FBAC7F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14" creationId="{923B0B0C-88AA-4464-93E1-3407DF42C761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15" creationId="{B228DD64-B360-4789-99C8-18A7C5FEE4B1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16" creationId="{E7419741-CDBE-4395-B4FF-D961C727AE4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17" creationId="{4F12780B-AB4B-4654-BD84-CBEEA4DB5C2A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18" creationId="{B1C6DF04-DE79-471A-9023-9BF69743543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19" creationId="{7B09066A-C1E2-437A-BEDD-02EF4AC24207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20" creationId="{4E1895AE-F23C-4239-AD21-A52E1FD55335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21" creationId="{8A9DC066-9DC3-4489-9DE9-501A0B2CAB83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22" creationId="{E71E9F57-0751-4B90-B5C6-6D83AA5FE32F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23" creationId="{09C97E1A-CD24-434D-AB24-00BDB0116C21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24" creationId="{49F545F1-53BC-4F48-8473-160CA8E148D0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25" creationId="{30407133-2CF8-4C82-B9A9-BB48A7E90F0D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26" creationId="{78FEC8AF-361E-4BE2-B6AA-689A4EE4CF71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27" creationId="{8EDB89E4-DB94-4E92-BB3E-4CB12A6AA6B6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28" creationId="{22AA4D44-3D54-4659-BA30-0F40E57C8D0C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29" creationId="{07AF9B2E-BBF1-4A43-9463-36C80CA48B44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30" creationId="{F29346EB-FC98-4DE6-ABDF-77DD2FFAA265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31" creationId="{C6EA683A-FCE4-49AA-855A-B9614D40714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32" creationId="{CB38EEF1-F27E-4373-B74D-CE9F5AC4A377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33" creationId="{16CC52B7-5ED6-4F72-91D2-1F397B6D8AA9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34" creationId="{677D53E3-4590-4291-A56D-8D65330FDB01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35" creationId="{915E3C56-FD92-477C-BB84-09C35A580F20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36" creationId="{1C73592D-38A6-496E-A6E4-EC3BB870B3B5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37" creationId="{2DB30457-0373-470A-823C-E249B70D57BF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38" creationId="{F09E27B9-B5DB-47B4-BD45-743566028CA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39" creationId="{94BC842B-6EC3-4585-8D74-286B3E3B8935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40" creationId="{F6B2E1A7-1C96-4636-975D-791A3AEE2E13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41" creationId="{4F8EC86D-1492-4F13-9F60-3C659801D8C9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42" creationId="{4464CB8C-65F8-4EB8-9DBB-ECDD8F3A87F0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43" creationId="{E0C018B2-23FF-4595-B8EA-853D6561CAFD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44" creationId="{6A42FA86-E17C-442B-99B7-A2DD88CC781C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45" creationId="{2A26097D-EEDD-4CEC-BC12-3EFF6EB2697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46" creationId="{A61BB665-59AA-49B5-A0D1-70331886BFCE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47" creationId="{737A9902-2F8C-4EBD-ACDB-AD31A8A29740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48" creationId="{77CE7FC0-E677-40AE-8E86-1DB7C4D83C2B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49" creationId="{2AC175EE-B0AF-4DF7-B889-2A3D512414F1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50" creationId="{102E6D82-9EB7-4FF7-837A-DFF58570D4BD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51" creationId="{A61FCCA2-25D1-4986-BC0B-1574A7F333B4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52" creationId="{0A4AD434-F8D6-41D5-8F97-1C210FBBB1F6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53" creationId="{240CC61B-49FE-4ED3-8E94-35D658A93A9D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54" creationId="{87C485FE-E5F6-4C2D-BDE7-E024B8B526B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55" creationId="{5E2DA536-0B2F-498D-A4A6-43646AB43C4A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56" creationId="{5C2D2E7D-7B04-47E3-A860-38BE37F47810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57" creationId="{6DD4CC4B-9914-4A29-A155-7E23411FC81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58" creationId="{B99ED574-57F2-48B6-A6F3-59826C30BA92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59" creationId="{0FB88760-16B2-4FD8-AE48-B970F42ABC84}"/>
          </ac:spMkLst>
        </pc:spChg>
        <pc:spChg chg="mod topLvl">
          <ac:chgData name="GUY Margaux" userId="e01a3446-2140-426a-aa3c-4bc15b164290" providerId="ADAL" clId="{7AFC4CB2-11F9-4322-A78D-542613F9A735}" dt="2024-07-17T13:49:59.030" v="6016" actId="1036"/>
          <ac:spMkLst>
            <pc:docMk/>
            <pc:sldMk cId="970420454" sldId="325"/>
            <ac:spMk id="2560" creationId="{A4C80D1F-4EAC-4A82-BEDF-AF6FE272BA5E}"/>
          </ac:spMkLst>
        </pc:spChg>
        <pc:spChg chg="mod topLvl">
          <ac:chgData name="GUY Margaux" userId="e01a3446-2140-426a-aa3c-4bc15b164290" providerId="ADAL" clId="{7AFC4CB2-11F9-4322-A78D-542613F9A735}" dt="2024-07-17T13:49:59.030" v="6016" actId="1036"/>
          <ac:spMkLst>
            <pc:docMk/>
            <pc:sldMk cId="970420454" sldId="325"/>
            <ac:spMk id="2561" creationId="{C441B110-3B4D-4912-AD70-90DC31DCCDAF}"/>
          </ac:spMkLst>
        </pc:spChg>
        <pc:spChg chg="mod topLvl">
          <ac:chgData name="GUY Margaux" userId="e01a3446-2140-426a-aa3c-4bc15b164290" providerId="ADAL" clId="{7AFC4CB2-11F9-4322-A78D-542613F9A735}" dt="2024-07-17T13:49:59.030" v="6016" actId="1036"/>
          <ac:spMkLst>
            <pc:docMk/>
            <pc:sldMk cId="970420454" sldId="325"/>
            <ac:spMk id="2562" creationId="{257142DE-1B06-47DD-8B70-F603FC4D32FD}"/>
          </ac:spMkLst>
        </pc:spChg>
        <pc:spChg chg="mod topLvl">
          <ac:chgData name="GUY Margaux" userId="e01a3446-2140-426a-aa3c-4bc15b164290" providerId="ADAL" clId="{7AFC4CB2-11F9-4322-A78D-542613F9A735}" dt="2024-07-17T13:49:59.030" v="6016" actId="1036"/>
          <ac:spMkLst>
            <pc:docMk/>
            <pc:sldMk cId="970420454" sldId="325"/>
            <ac:spMk id="2563" creationId="{BE6EC041-AF13-4DA9-B5C4-28C2F0481603}"/>
          </ac:spMkLst>
        </pc:spChg>
        <pc:spChg chg="mod topLvl">
          <ac:chgData name="GUY Margaux" userId="e01a3446-2140-426a-aa3c-4bc15b164290" providerId="ADAL" clId="{7AFC4CB2-11F9-4322-A78D-542613F9A735}" dt="2024-07-17T13:49:59.030" v="6016" actId="1036"/>
          <ac:spMkLst>
            <pc:docMk/>
            <pc:sldMk cId="970420454" sldId="325"/>
            <ac:spMk id="2564" creationId="{7C9EE5E7-F41C-456F-9ADF-A82E5A305FA4}"/>
          </ac:spMkLst>
        </pc:spChg>
        <pc:spChg chg="mod topLvl">
          <ac:chgData name="GUY Margaux" userId="e01a3446-2140-426a-aa3c-4bc15b164290" providerId="ADAL" clId="{7AFC4CB2-11F9-4322-A78D-542613F9A735}" dt="2024-07-17T13:49:59.030" v="6016" actId="1036"/>
          <ac:spMkLst>
            <pc:docMk/>
            <pc:sldMk cId="970420454" sldId="325"/>
            <ac:spMk id="2565" creationId="{D22FC622-1F9F-4CED-92A4-2B85AD46637B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66" creationId="{E99B81B8-B0BE-4705-AF8C-B7B250590AFE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67" creationId="{625388F2-A257-4858-ACD6-6434FEBFC4C8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68" creationId="{9AC5DE22-310F-49E4-BE1A-C1C666B935C3}"/>
          </ac:spMkLst>
        </pc:spChg>
        <pc:spChg chg="mod topLvl">
          <ac:chgData name="GUY Margaux" userId="e01a3446-2140-426a-aa3c-4bc15b164290" providerId="ADAL" clId="{7AFC4CB2-11F9-4322-A78D-542613F9A735}" dt="2024-07-17T13:49:44.625" v="6009" actId="12789"/>
          <ac:spMkLst>
            <pc:docMk/>
            <pc:sldMk cId="970420454" sldId="325"/>
            <ac:spMk id="2569" creationId="{3F341EA5-DC3A-474D-8F86-87B1709D24FD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70" creationId="{A48FC548-C86E-4D09-A900-DBA1AC548511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71" creationId="{3306F770-EFEC-49D3-AF50-3DA69E50F803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72" creationId="{7F8A6DE7-F8D1-4BDC-AD6B-9CEEB9E0AF19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73" creationId="{667C4948-F45E-4D99-B534-500AD7EF0357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74" creationId="{E5F196C8-A95D-4093-8DA1-746939AA3F8D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75" creationId="{5C1D9B3C-A3F1-460C-BF44-F8A990B7343F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76" creationId="{2719B488-29BD-4791-BA4E-684B506874C6}"/>
          </ac:spMkLst>
        </pc:spChg>
        <pc:spChg chg="mod topLvl">
          <ac:chgData name="GUY Margaux" userId="e01a3446-2140-426a-aa3c-4bc15b164290" providerId="ADAL" clId="{7AFC4CB2-11F9-4322-A78D-542613F9A735}" dt="2024-07-17T13:49:38.199" v="6008" actId="165"/>
          <ac:spMkLst>
            <pc:docMk/>
            <pc:sldMk cId="970420454" sldId="325"/>
            <ac:spMk id="2577" creationId="{32C6FDF5-7589-4706-8B45-820D9F943A6E}"/>
          </ac:spMkLst>
        </pc:spChg>
        <pc:spChg chg="mod topLvl">
          <ac:chgData name="GUY Margaux" userId="e01a3446-2140-426a-aa3c-4bc15b164290" providerId="ADAL" clId="{7AFC4CB2-11F9-4322-A78D-542613F9A735}" dt="2024-07-17T13:49:48.786" v="6010" actId="12789"/>
          <ac:spMkLst>
            <pc:docMk/>
            <pc:sldMk cId="970420454" sldId="325"/>
            <ac:spMk id="2578" creationId="{DBBD1FC1-3EC3-4604-AD22-9374EC49BBCE}"/>
          </ac:spMkLst>
        </pc:spChg>
        <pc:spChg chg="mod topLvl">
          <ac:chgData name="GUY Margaux" userId="e01a3446-2140-426a-aa3c-4bc15b164290" providerId="ADAL" clId="{7AFC4CB2-11F9-4322-A78D-542613F9A735}" dt="2024-07-17T13:49:44.625" v="6009" actId="12789"/>
          <ac:spMkLst>
            <pc:docMk/>
            <pc:sldMk cId="970420454" sldId="325"/>
            <ac:spMk id="2579" creationId="{A4F063BA-C55A-4127-B82F-2E725148CEDF}"/>
          </ac:spMkLst>
        </pc:spChg>
        <pc:spChg chg="mod topLvl">
          <ac:chgData name="GUY Margaux" userId="e01a3446-2140-426a-aa3c-4bc15b164290" providerId="ADAL" clId="{7AFC4CB2-11F9-4322-A78D-542613F9A735}" dt="2024-07-17T13:49:48.786" v="6010" actId="12789"/>
          <ac:spMkLst>
            <pc:docMk/>
            <pc:sldMk cId="970420454" sldId="325"/>
            <ac:spMk id="2580" creationId="{C98CD3D8-9C69-44F8-94D8-3C957A5B4D06}"/>
          </ac:spMkLst>
        </pc:spChg>
        <pc:grpChg chg="add del mod">
          <ac:chgData name="GUY Margaux" userId="e01a3446-2140-426a-aa3c-4bc15b164290" providerId="ADAL" clId="{7AFC4CB2-11F9-4322-A78D-542613F9A735}" dt="2024-07-17T13:36:42.892" v="5965" actId="478"/>
          <ac:grpSpMkLst>
            <pc:docMk/>
            <pc:sldMk cId="970420454" sldId="325"/>
            <ac:grpSpMk id="19" creationId="{CF71AC2A-BFFA-4BB6-92E0-7DD8E0AE7081}"/>
          </ac:grpSpMkLst>
        </pc:grpChg>
        <pc:grpChg chg="add del mod">
          <ac:chgData name="GUY Margaux" userId="e01a3446-2140-426a-aa3c-4bc15b164290" providerId="ADAL" clId="{7AFC4CB2-11F9-4322-A78D-542613F9A735}" dt="2024-07-17T13:37:14.914" v="5968" actId="478"/>
          <ac:grpSpMkLst>
            <pc:docMk/>
            <pc:sldMk cId="970420454" sldId="325"/>
            <ac:grpSpMk id="345" creationId="{17169414-4A6B-4B43-885E-0BE3B94653E7}"/>
          </ac:grpSpMkLst>
        </pc:grpChg>
        <pc:grpChg chg="add del mod">
          <ac:chgData name="GUY Margaux" userId="e01a3446-2140-426a-aa3c-4bc15b164290" providerId="ADAL" clId="{7AFC4CB2-11F9-4322-A78D-542613F9A735}" dt="2024-07-17T13:44:31.738" v="5971" actId="478"/>
          <ac:grpSpMkLst>
            <pc:docMk/>
            <pc:sldMk cId="970420454" sldId="325"/>
            <ac:grpSpMk id="667" creationId="{0445314C-E57E-4CC3-B29E-FA142E2ABB4C}"/>
          </ac:grpSpMkLst>
        </pc:grpChg>
        <pc:grpChg chg="add del mod">
          <ac:chgData name="GUY Margaux" userId="e01a3446-2140-426a-aa3c-4bc15b164290" providerId="ADAL" clId="{7AFC4CB2-11F9-4322-A78D-542613F9A735}" dt="2024-07-17T13:44:44.489" v="5974" actId="478"/>
          <ac:grpSpMkLst>
            <pc:docMk/>
            <pc:sldMk cId="970420454" sldId="325"/>
            <ac:grpSpMk id="988" creationId="{581864F0-A9F6-4D8D-B5F6-6A30E1D3A111}"/>
          </ac:grpSpMkLst>
        </pc:grpChg>
        <pc:grpChg chg="add del mod">
          <ac:chgData name="GUY Margaux" userId="e01a3446-2140-426a-aa3c-4bc15b164290" providerId="ADAL" clId="{7AFC4CB2-11F9-4322-A78D-542613F9A735}" dt="2024-07-17T13:49:02.655" v="5998"/>
          <ac:grpSpMkLst>
            <pc:docMk/>
            <pc:sldMk cId="970420454" sldId="325"/>
            <ac:grpSpMk id="1309" creationId="{6B2D73EA-F66C-4468-973F-2C2294126EF4}"/>
          </ac:grpSpMkLst>
        </pc:grpChg>
        <pc:grpChg chg="add del mod">
          <ac:chgData name="GUY Margaux" userId="e01a3446-2140-426a-aa3c-4bc15b164290" providerId="ADAL" clId="{7AFC4CB2-11F9-4322-A78D-542613F9A735}" dt="2024-07-17T13:49:16.098" v="6002"/>
          <ac:grpSpMkLst>
            <pc:docMk/>
            <pc:sldMk cId="970420454" sldId="325"/>
            <ac:grpSpMk id="1630" creationId="{3A4AE7C0-01FF-4EA8-989A-0491557672C4}"/>
          </ac:grpSpMkLst>
        </pc:grpChg>
        <pc:grpChg chg="add del mod">
          <ac:chgData name="GUY Margaux" userId="e01a3446-2140-426a-aa3c-4bc15b164290" providerId="ADAL" clId="{7AFC4CB2-11F9-4322-A78D-542613F9A735}" dt="2024-07-17T13:49:20.155" v="6004"/>
          <ac:grpSpMkLst>
            <pc:docMk/>
            <pc:sldMk cId="970420454" sldId="325"/>
            <ac:grpSpMk id="1947" creationId="{89D1288B-A102-457E-B9E0-9EDE76AEA991}"/>
          </ac:grpSpMkLst>
        </pc:grpChg>
        <pc:grpChg chg="add del mod">
          <ac:chgData name="GUY Margaux" userId="e01a3446-2140-426a-aa3c-4bc15b164290" providerId="ADAL" clId="{7AFC4CB2-11F9-4322-A78D-542613F9A735}" dt="2024-07-17T13:49:38.199" v="6008" actId="165"/>
          <ac:grpSpMkLst>
            <pc:docMk/>
            <pc:sldMk cId="970420454" sldId="325"/>
            <ac:grpSpMk id="2264" creationId="{FD788E72-677C-4AF5-9832-E099DB02547F}"/>
          </ac:grpSpMkLst>
        </pc:grpChg>
        <pc:picChg chg="add del mod">
          <ac:chgData name="GUY Margaux" userId="e01a3446-2140-426a-aa3c-4bc15b164290" providerId="ADAL" clId="{7AFC4CB2-11F9-4322-A78D-542613F9A735}" dt="2024-07-17T13:29:53.051" v="5927" actId="478"/>
          <ac:picMkLst>
            <pc:docMk/>
            <pc:sldMk cId="970420454" sldId="325"/>
            <ac:picMk id="3" creationId="{626893EF-DAC8-44C7-9DD6-E5217A3F4797}"/>
          </ac:picMkLst>
        </pc:picChg>
        <pc:picChg chg="add del mod">
          <ac:chgData name="GUY Margaux" userId="e01a3446-2140-426a-aa3c-4bc15b164290" providerId="ADAL" clId="{7AFC4CB2-11F9-4322-A78D-542613F9A735}" dt="2024-07-17T13:30:51.083" v="5936" actId="478"/>
          <ac:picMkLst>
            <pc:docMk/>
            <pc:sldMk cId="970420454" sldId="325"/>
            <ac:picMk id="5" creationId="{0AC839D6-1520-4EB0-AF40-0601B08D12E5}"/>
          </ac:picMkLst>
        </pc:picChg>
        <pc:picChg chg="add del mod">
          <ac:chgData name="GUY Margaux" userId="e01a3446-2140-426a-aa3c-4bc15b164290" providerId="ADAL" clId="{7AFC4CB2-11F9-4322-A78D-542613F9A735}" dt="2024-07-17T13:32:46.013" v="5940" actId="478"/>
          <ac:picMkLst>
            <pc:docMk/>
            <pc:sldMk cId="970420454" sldId="325"/>
            <ac:picMk id="10" creationId="{A0508CF7-52EB-4D67-9005-886B1EFEF574}"/>
          </ac:picMkLst>
        </pc:picChg>
        <pc:picChg chg="add del mod">
          <ac:chgData name="GUY Margaux" userId="e01a3446-2140-426a-aa3c-4bc15b164290" providerId="ADAL" clId="{7AFC4CB2-11F9-4322-A78D-542613F9A735}" dt="2024-07-17T13:33:38.775" v="5956" actId="931"/>
          <ac:picMkLst>
            <pc:docMk/>
            <pc:sldMk cId="970420454" sldId="325"/>
            <ac:picMk id="12" creationId="{5E94A55B-DCC5-4EE8-A998-7754668D81FE}"/>
          </ac:picMkLst>
        </pc:picChg>
        <pc:picChg chg="add del mod">
          <ac:chgData name="GUY Margaux" userId="e01a3446-2140-426a-aa3c-4bc15b164290" providerId="ADAL" clId="{7AFC4CB2-11F9-4322-A78D-542613F9A735}" dt="2024-07-17T13:34:24.076" v="5959" actId="478"/>
          <ac:picMkLst>
            <pc:docMk/>
            <pc:sldMk cId="970420454" sldId="325"/>
            <ac:picMk id="14" creationId="{BBBCA975-5CF3-4C1B-9FF4-312AC4368C60}"/>
          </ac:picMkLst>
        </pc:picChg>
        <pc:picChg chg="add del mod">
          <ac:chgData name="GUY Margaux" userId="e01a3446-2140-426a-aa3c-4bc15b164290" providerId="ADAL" clId="{7AFC4CB2-11F9-4322-A78D-542613F9A735}" dt="2024-07-17T13:36:39.903" v="5964" actId="478"/>
          <ac:picMkLst>
            <pc:docMk/>
            <pc:sldMk cId="970420454" sldId="325"/>
            <ac:picMk id="17" creationId="{4C93DBC4-F0BD-47E9-8CD8-1C07D23DD3B9}"/>
          </ac:picMkLst>
        </pc:picChg>
        <pc:picChg chg="del">
          <ac:chgData name="GUY Margaux" userId="e01a3446-2140-426a-aa3c-4bc15b164290" providerId="ADAL" clId="{7AFC4CB2-11F9-4322-A78D-542613F9A735}" dt="2024-07-17T13:29:30.140" v="5924" actId="478"/>
          <ac:picMkLst>
            <pc:docMk/>
            <pc:sldMk cId="970420454" sldId="325"/>
            <ac:picMk id="25" creationId="{E341690C-8D49-4BD2-B6EA-7CF3084391CF}"/>
          </ac:picMkLst>
        </pc:picChg>
        <pc:cxnChg chg="add mod">
          <ac:chgData name="GUY Margaux" userId="e01a3446-2140-426a-aa3c-4bc15b164290" providerId="ADAL" clId="{7AFC4CB2-11F9-4322-A78D-542613F9A735}" dt="2024-07-18T07:26:48.935" v="10080" actId="1582"/>
          <ac:cxnSpMkLst>
            <pc:docMk/>
            <pc:sldMk cId="970420454" sldId="325"/>
            <ac:cxnSpMk id="3" creationId="{54F3870D-C12F-49D8-BA3D-B4B863808C9A}"/>
          </ac:cxnSpMkLst>
        </pc:cxnChg>
      </pc:sldChg>
      <pc:sldChg chg="addSp delSp modSp mod modTransition modAnim modNotesTx">
        <pc:chgData name="GUY Margaux" userId="e01a3446-2140-426a-aa3c-4bc15b164290" providerId="ADAL" clId="{7AFC4CB2-11F9-4322-A78D-542613F9A735}" dt="2024-07-17T16:10:51.463" v="8996" actId="20577"/>
        <pc:sldMkLst>
          <pc:docMk/>
          <pc:sldMk cId="4093061687" sldId="326"/>
        </pc:sldMkLst>
        <pc:spChg chg="ord">
          <ac:chgData name="GUY Margaux" userId="e01a3446-2140-426a-aa3c-4bc15b164290" providerId="ADAL" clId="{7AFC4CB2-11F9-4322-A78D-542613F9A735}" dt="2024-07-17T15:50:52.850" v="8457" actId="167"/>
          <ac:spMkLst>
            <pc:docMk/>
            <pc:sldMk cId="4093061687" sldId="326"/>
            <ac:spMk id="7" creationId="{4C71BB89-F768-41D4-8301-E8457A91824E}"/>
          </ac:spMkLst>
        </pc:spChg>
        <pc:spChg chg="mod">
          <ac:chgData name="GUY Margaux" userId="e01a3446-2140-426a-aa3c-4bc15b164290" providerId="ADAL" clId="{7AFC4CB2-11F9-4322-A78D-542613F9A735}" dt="2024-07-17T14:56:47.434" v="7605" actId="21"/>
          <ac:spMkLst>
            <pc:docMk/>
            <pc:sldMk cId="4093061687" sldId="326"/>
            <ac:spMk id="10" creationId="{024ECB60-793F-4A67-9329-E2437ECDC90E}"/>
          </ac:spMkLst>
        </pc:spChg>
        <pc:spChg chg="add del mod">
          <ac:chgData name="GUY Margaux" userId="e01a3446-2140-426a-aa3c-4bc15b164290" providerId="ADAL" clId="{7AFC4CB2-11F9-4322-A78D-542613F9A735}" dt="2024-07-17T15:28:41.305" v="7947" actId="478"/>
          <ac:spMkLst>
            <pc:docMk/>
            <pc:sldMk cId="4093061687" sldId="326"/>
            <ac:spMk id="11" creationId="{57BEBF41-2334-48E9-923E-7BFC326C2216}"/>
          </ac:spMkLst>
        </pc:spChg>
        <pc:spChg chg="del mod">
          <ac:chgData name="GUY Margaux" userId="e01a3446-2140-426a-aa3c-4bc15b164290" providerId="ADAL" clId="{7AFC4CB2-11F9-4322-A78D-542613F9A735}" dt="2024-07-17T15:28:50.855" v="7953" actId="478"/>
          <ac:spMkLst>
            <pc:docMk/>
            <pc:sldMk cId="4093061687" sldId="326"/>
            <ac:spMk id="12" creationId="{394C8CAB-84EC-46B1-8309-6A21AE0539C0}"/>
          </ac:spMkLst>
        </pc:spChg>
        <pc:spChg chg="mod">
          <ac:chgData name="GUY Margaux" userId="e01a3446-2140-426a-aa3c-4bc15b164290" providerId="ADAL" clId="{7AFC4CB2-11F9-4322-A78D-542613F9A735}" dt="2024-07-17T15:38:17.837" v="8305" actId="14100"/>
          <ac:spMkLst>
            <pc:docMk/>
            <pc:sldMk cId="4093061687" sldId="326"/>
            <ac:spMk id="13" creationId="{108D799D-AE86-41CE-A478-2C7A87853747}"/>
          </ac:spMkLst>
        </pc:spChg>
        <pc:spChg chg="add del mod">
          <ac:chgData name="GUY Margaux" userId="e01a3446-2140-426a-aa3c-4bc15b164290" providerId="ADAL" clId="{7AFC4CB2-11F9-4322-A78D-542613F9A735}" dt="2024-07-17T15:33:59.520" v="8262" actId="21"/>
          <ac:spMkLst>
            <pc:docMk/>
            <pc:sldMk cId="4093061687" sldId="326"/>
            <ac:spMk id="14" creationId="{0F4FA54C-E3A0-4B84-8D92-616BB6DF10CB}"/>
          </ac:spMkLst>
        </pc:spChg>
        <pc:spChg chg="del">
          <ac:chgData name="GUY Margaux" userId="e01a3446-2140-426a-aa3c-4bc15b164290" providerId="ADAL" clId="{7AFC4CB2-11F9-4322-A78D-542613F9A735}" dt="2024-07-17T14:39:03.096" v="7130" actId="478"/>
          <ac:spMkLst>
            <pc:docMk/>
            <pc:sldMk cId="4093061687" sldId="326"/>
            <ac:spMk id="16" creationId="{3B7E8E54-A1D6-4919-924F-8C5A8659D341}"/>
          </ac:spMkLst>
        </pc:spChg>
        <pc:spChg chg="add mod">
          <ac:chgData name="GUY Margaux" userId="e01a3446-2140-426a-aa3c-4bc15b164290" providerId="ADAL" clId="{7AFC4CB2-11F9-4322-A78D-542613F9A735}" dt="2024-07-17T15:40:03.165" v="8327" actId="1076"/>
          <ac:spMkLst>
            <pc:docMk/>
            <pc:sldMk cId="4093061687" sldId="326"/>
            <ac:spMk id="17" creationId="{4CCD2D78-4A3C-43D7-89CC-18E7B0F0425C}"/>
          </ac:spMkLst>
        </pc:spChg>
        <pc:spChg chg="add mod">
          <ac:chgData name="GUY Margaux" userId="e01a3446-2140-426a-aa3c-4bc15b164290" providerId="ADAL" clId="{7AFC4CB2-11F9-4322-A78D-542613F9A735}" dt="2024-07-17T15:44:03.296" v="8359" actId="207"/>
          <ac:spMkLst>
            <pc:docMk/>
            <pc:sldMk cId="4093061687" sldId="326"/>
            <ac:spMk id="18" creationId="{947180C4-228E-41D8-A11E-87EE512D5A03}"/>
          </ac:spMkLst>
        </pc:spChg>
        <pc:spChg chg="add del mod">
          <ac:chgData name="GUY Margaux" userId="e01a3446-2140-426a-aa3c-4bc15b164290" providerId="ADAL" clId="{7AFC4CB2-11F9-4322-A78D-542613F9A735}" dt="2024-07-17T15:39:03.165" v="8309" actId="21"/>
          <ac:spMkLst>
            <pc:docMk/>
            <pc:sldMk cId="4093061687" sldId="326"/>
            <ac:spMk id="19" creationId="{369B718B-8D66-429B-B0B1-91849BFE4912}"/>
          </ac:spMkLst>
        </pc:spChg>
        <pc:spChg chg="add mod">
          <ac:chgData name="GUY Margaux" userId="e01a3446-2140-426a-aa3c-4bc15b164290" providerId="ADAL" clId="{7AFC4CB2-11F9-4322-A78D-542613F9A735}" dt="2024-07-17T15:43:06.570" v="8345" actId="207"/>
          <ac:spMkLst>
            <pc:docMk/>
            <pc:sldMk cId="4093061687" sldId="326"/>
            <ac:spMk id="20" creationId="{614237B7-B030-4AB9-AA3B-B72FB7C29552}"/>
          </ac:spMkLst>
        </pc:spChg>
        <pc:spChg chg="add mod">
          <ac:chgData name="GUY Margaux" userId="e01a3446-2140-426a-aa3c-4bc15b164290" providerId="ADAL" clId="{7AFC4CB2-11F9-4322-A78D-542613F9A735}" dt="2024-07-17T15:43:35.153" v="8357" actId="207"/>
          <ac:spMkLst>
            <pc:docMk/>
            <pc:sldMk cId="4093061687" sldId="326"/>
            <ac:spMk id="21" creationId="{325427CE-A395-48C1-8918-227FFB23346B}"/>
          </ac:spMkLst>
        </pc:spChg>
        <pc:spChg chg="mod">
          <ac:chgData name="GUY Margaux" userId="e01a3446-2140-426a-aa3c-4bc15b164290" providerId="ADAL" clId="{7AFC4CB2-11F9-4322-A78D-542613F9A735}" dt="2024-07-17T16:10:51.463" v="8996" actId="20577"/>
          <ac:spMkLst>
            <pc:docMk/>
            <pc:sldMk cId="4093061687" sldId="326"/>
            <ac:spMk id="23" creationId="{31DEED91-A696-4B60-87DF-A6588C2F5D84}"/>
          </ac:spMkLst>
        </pc:spChg>
        <pc:picChg chg="add mod modCrop">
          <ac:chgData name="GUY Margaux" userId="e01a3446-2140-426a-aa3c-4bc15b164290" providerId="ADAL" clId="{7AFC4CB2-11F9-4322-A78D-542613F9A735}" dt="2024-07-17T15:44:11.740" v="8360" actId="14100"/>
          <ac:picMkLst>
            <pc:docMk/>
            <pc:sldMk cId="4093061687" sldId="326"/>
            <ac:picMk id="3" creationId="{9D4347B8-B7BB-4754-BECA-A5400AD5CB67}"/>
          </ac:picMkLst>
        </pc:picChg>
        <pc:picChg chg="del mod">
          <ac:chgData name="GUY Margaux" userId="e01a3446-2140-426a-aa3c-4bc15b164290" providerId="ADAL" clId="{7AFC4CB2-11F9-4322-A78D-542613F9A735}" dt="2024-07-17T15:28:16.855" v="7942" actId="478"/>
          <ac:picMkLst>
            <pc:docMk/>
            <pc:sldMk cId="4093061687" sldId="326"/>
            <ac:picMk id="6" creationId="{4896EB12-05CD-48F4-AF26-B7902089C9CF}"/>
          </ac:picMkLst>
        </pc:picChg>
      </pc:sldChg>
      <pc:sldChg chg="del">
        <pc:chgData name="GUY Margaux" userId="e01a3446-2140-426a-aa3c-4bc15b164290" providerId="ADAL" clId="{7AFC4CB2-11F9-4322-A78D-542613F9A735}" dt="2024-07-16T16:34:20.607" v="1708" actId="2696"/>
        <pc:sldMkLst>
          <pc:docMk/>
          <pc:sldMk cId="1961700541" sldId="328"/>
        </pc:sldMkLst>
      </pc:sldChg>
      <pc:sldChg chg="addSp delSp modSp mod modTransition modAnim modNotesTx">
        <pc:chgData name="GUY Margaux" userId="e01a3446-2140-426a-aa3c-4bc15b164290" providerId="ADAL" clId="{7AFC4CB2-11F9-4322-A78D-542613F9A735}" dt="2024-07-18T07:54:53.750" v="10204" actId="20577"/>
        <pc:sldMkLst>
          <pc:docMk/>
          <pc:sldMk cId="3982701922" sldId="329"/>
        </pc:sldMkLst>
        <pc:spChg chg="ord">
          <ac:chgData name="GUY Margaux" userId="e01a3446-2140-426a-aa3c-4bc15b164290" providerId="ADAL" clId="{7AFC4CB2-11F9-4322-A78D-542613F9A735}" dt="2024-07-17T15:51:26.098" v="8464" actId="166"/>
          <ac:spMkLst>
            <pc:docMk/>
            <pc:sldMk cId="3982701922" sldId="329"/>
            <ac:spMk id="7" creationId="{4C71BB89-F768-41D4-8301-E8457A91824E}"/>
          </ac:spMkLst>
        </pc:spChg>
        <pc:spChg chg="del">
          <ac:chgData name="GUY Margaux" userId="e01a3446-2140-426a-aa3c-4bc15b164290" providerId="ADAL" clId="{7AFC4CB2-11F9-4322-A78D-542613F9A735}" dt="2024-07-17T15:50:26.285" v="8452" actId="21"/>
          <ac:spMkLst>
            <pc:docMk/>
            <pc:sldMk cId="3982701922" sldId="329"/>
            <ac:spMk id="8" creationId="{B080B77C-D6F2-45C6-BE9E-BB3E7AD9209B}"/>
          </ac:spMkLst>
        </pc:spChg>
        <pc:spChg chg="mod">
          <ac:chgData name="GUY Margaux" userId="e01a3446-2140-426a-aa3c-4bc15b164290" providerId="ADAL" clId="{7AFC4CB2-11F9-4322-A78D-542613F9A735}" dt="2024-07-17T16:35:53.853" v="9074" actId="14100"/>
          <ac:spMkLst>
            <pc:docMk/>
            <pc:sldMk cId="3982701922" sldId="329"/>
            <ac:spMk id="10" creationId="{D2030C2A-E996-4B5D-9DF8-FC5FB33346E4}"/>
          </ac:spMkLst>
        </pc:spChg>
        <pc:spChg chg="del">
          <ac:chgData name="GUY Margaux" userId="e01a3446-2140-426a-aa3c-4bc15b164290" providerId="ADAL" clId="{7AFC4CB2-11F9-4322-A78D-542613F9A735}" dt="2024-07-17T15:57:00.613" v="8564" actId="478"/>
          <ac:spMkLst>
            <pc:docMk/>
            <pc:sldMk cId="3982701922" sldId="329"/>
            <ac:spMk id="11" creationId="{6EEFEF3A-70FD-47D2-9AFD-B09CD755FB57}"/>
          </ac:spMkLst>
        </pc:spChg>
        <pc:spChg chg="del">
          <ac:chgData name="GUY Margaux" userId="e01a3446-2140-426a-aa3c-4bc15b164290" providerId="ADAL" clId="{7AFC4CB2-11F9-4322-A78D-542613F9A735}" dt="2024-07-17T15:56:58.343" v="8562" actId="478"/>
          <ac:spMkLst>
            <pc:docMk/>
            <pc:sldMk cId="3982701922" sldId="329"/>
            <ac:spMk id="12" creationId="{394C8CAB-84EC-46B1-8309-6A21AE0539C0}"/>
          </ac:spMkLst>
        </pc:spChg>
        <pc:spChg chg="del">
          <ac:chgData name="GUY Margaux" userId="e01a3446-2140-426a-aa3c-4bc15b164290" providerId="ADAL" clId="{7AFC4CB2-11F9-4322-A78D-542613F9A735}" dt="2024-07-17T15:56:59.649" v="8563" actId="478"/>
          <ac:spMkLst>
            <pc:docMk/>
            <pc:sldMk cId="3982701922" sldId="329"/>
            <ac:spMk id="13" creationId="{20B77A89-BD2A-43F3-B0B7-09CDD8305B83}"/>
          </ac:spMkLst>
        </pc:spChg>
        <pc:spChg chg="add del mod">
          <ac:chgData name="GUY Margaux" userId="e01a3446-2140-426a-aa3c-4bc15b164290" providerId="ADAL" clId="{7AFC4CB2-11F9-4322-A78D-542613F9A735}" dt="2024-07-17T15:50:39.236" v="8455"/>
          <ac:spMkLst>
            <pc:docMk/>
            <pc:sldMk cId="3982701922" sldId="329"/>
            <ac:spMk id="14" creationId="{67E93B01-8AB9-42B8-B441-71F4618AEB94}"/>
          </ac:spMkLst>
        </pc:spChg>
        <pc:spChg chg="add del mod">
          <ac:chgData name="GUY Margaux" userId="e01a3446-2140-426a-aa3c-4bc15b164290" providerId="ADAL" clId="{7AFC4CB2-11F9-4322-A78D-542613F9A735}" dt="2024-07-17T15:51:22.984" v="8463" actId="21"/>
          <ac:spMkLst>
            <pc:docMk/>
            <pc:sldMk cId="3982701922" sldId="329"/>
            <ac:spMk id="16" creationId="{7477F2A9-7E09-48C6-9B8C-A5508E85ED94}"/>
          </ac:spMkLst>
        </pc:spChg>
        <pc:spChg chg="mod">
          <ac:chgData name="GUY Margaux" userId="e01a3446-2140-426a-aa3c-4bc15b164290" providerId="ADAL" clId="{7AFC4CB2-11F9-4322-A78D-542613F9A735}" dt="2024-07-17T15:55:30.865" v="8556" actId="1038"/>
          <ac:spMkLst>
            <pc:docMk/>
            <pc:sldMk cId="3982701922" sldId="329"/>
            <ac:spMk id="18" creationId="{96B89412-9430-4C36-8129-4DD549AAFFD8}"/>
          </ac:spMkLst>
        </pc:spChg>
        <pc:spChg chg="mod">
          <ac:chgData name="GUY Margaux" userId="e01a3446-2140-426a-aa3c-4bc15b164290" providerId="ADAL" clId="{7AFC4CB2-11F9-4322-A78D-542613F9A735}" dt="2024-07-17T15:55:30.865" v="8556" actId="1038"/>
          <ac:spMkLst>
            <pc:docMk/>
            <pc:sldMk cId="3982701922" sldId="329"/>
            <ac:spMk id="19" creationId="{9CEA34A9-C12D-4DFC-9747-25A04A7916F2}"/>
          </ac:spMkLst>
        </pc:spChg>
        <pc:spChg chg="add del">
          <ac:chgData name="GUY Margaux" userId="e01a3446-2140-426a-aa3c-4bc15b164290" providerId="ADAL" clId="{7AFC4CB2-11F9-4322-A78D-542613F9A735}" dt="2024-07-17T15:51:22.984" v="8463" actId="21"/>
          <ac:spMkLst>
            <pc:docMk/>
            <pc:sldMk cId="3982701922" sldId="329"/>
            <ac:spMk id="20" creationId="{9D4574A9-12DD-4FB6-A3A3-7AABB36CB309}"/>
          </ac:spMkLst>
        </pc:spChg>
        <pc:spChg chg="add mod">
          <ac:chgData name="GUY Margaux" userId="e01a3446-2140-426a-aa3c-4bc15b164290" providerId="ADAL" clId="{7AFC4CB2-11F9-4322-A78D-542613F9A735}" dt="2024-07-17T15:51:28.187" v="8465"/>
          <ac:spMkLst>
            <pc:docMk/>
            <pc:sldMk cId="3982701922" sldId="329"/>
            <ac:spMk id="21" creationId="{6F2CF830-2E22-4E3E-B8AF-D9CE38233AAE}"/>
          </ac:spMkLst>
        </pc:spChg>
        <pc:spChg chg="add mod">
          <ac:chgData name="GUY Margaux" userId="e01a3446-2140-426a-aa3c-4bc15b164290" providerId="ADAL" clId="{7AFC4CB2-11F9-4322-A78D-542613F9A735}" dt="2024-07-17T15:51:28.187" v="8465"/>
          <ac:spMkLst>
            <pc:docMk/>
            <pc:sldMk cId="3982701922" sldId="329"/>
            <ac:spMk id="22" creationId="{99A150BF-5BEA-4504-A939-A5741367350E}"/>
          </ac:spMkLst>
        </pc:spChg>
        <pc:spChg chg="mod">
          <ac:chgData name="GUY Margaux" userId="e01a3446-2140-426a-aa3c-4bc15b164290" providerId="ADAL" clId="{7AFC4CB2-11F9-4322-A78D-542613F9A735}" dt="2024-07-17T16:10:39.204" v="8990" actId="20577"/>
          <ac:spMkLst>
            <pc:docMk/>
            <pc:sldMk cId="3982701922" sldId="329"/>
            <ac:spMk id="23" creationId="{31DEED91-A696-4B60-87DF-A6588C2F5D84}"/>
          </ac:spMkLst>
        </pc:spChg>
        <pc:spChg chg="add mod">
          <ac:chgData name="GUY Margaux" userId="e01a3446-2140-426a-aa3c-4bc15b164290" providerId="ADAL" clId="{7AFC4CB2-11F9-4322-A78D-542613F9A735}" dt="2024-07-17T16:35:58.125" v="9075" actId="1076"/>
          <ac:spMkLst>
            <pc:docMk/>
            <pc:sldMk cId="3982701922" sldId="329"/>
            <ac:spMk id="24" creationId="{A2D1F081-1443-420F-88C9-E6EF7D33DC90}"/>
          </ac:spMkLst>
        </pc:spChg>
        <pc:spChg chg="add mod">
          <ac:chgData name="GUY Margaux" userId="e01a3446-2140-426a-aa3c-4bc15b164290" providerId="ADAL" clId="{7AFC4CB2-11F9-4322-A78D-542613F9A735}" dt="2024-07-18T07:54:51.087" v="10203" actId="20577"/>
          <ac:spMkLst>
            <pc:docMk/>
            <pc:sldMk cId="3982701922" sldId="329"/>
            <ac:spMk id="25" creationId="{A6271776-331B-4F86-B29D-8511BAA19C2C}"/>
          </ac:spMkLst>
        </pc:spChg>
        <pc:picChg chg="add mod">
          <ac:chgData name="GUY Margaux" userId="e01a3446-2140-426a-aa3c-4bc15b164290" providerId="ADAL" clId="{7AFC4CB2-11F9-4322-A78D-542613F9A735}" dt="2024-07-18T07:54:25.757" v="10196" actId="1076"/>
          <ac:picMkLst>
            <pc:docMk/>
            <pc:sldMk cId="3982701922" sldId="329"/>
            <ac:picMk id="9" creationId="{302D82D7-8817-4ABF-BC22-EC5318F7D8CC}"/>
          </ac:picMkLst>
        </pc:picChg>
        <pc:picChg chg="mod modCrop">
          <ac:chgData name="GUY Margaux" userId="e01a3446-2140-426a-aa3c-4bc15b164290" providerId="ADAL" clId="{7AFC4CB2-11F9-4322-A78D-542613F9A735}" dt="2024-07-17T15:55:30.865" v="8556" actId="1038"/>
          <ac:picMkLst>
            <pc:docMk/>
            <pc:sldMk cId="3982701922" sldId="329"/>
            <ac:picMk id="15" creationId="{5F8B97C1-73C1-4C9E-BC50-9119EDEA6FB6}"/>
          </ac:picMkLst>
        </pc:picChg>
        <pc:picChg chg="mod modCrop">
          <ac:chgData name="GUY Margaux" userId="e01a3446-2140-426a-aa3c-4bc15b164290" providerId="ADAL" clId="{7AFC4CB2-11F9-4322-A78D-542613F9A735}" dt="2024-07-17T15:55:30.865" v="8556" actId="1038"/>
          <ac:picMkLst>
            <pc:docMk/>
            <pc:sldMk cId="3982701922" sldId="329"/>
            <ac:picMk id="17" creationId="{EE1F0F51-6D07-45F4-A611-B419DFC69E3C}"/>
          </ac:picMkLst>
        </pc:picChg>
        <pc:cxnChg chg="add del mod">
          <ac:chgData name="GUY Margaux" userId="e01a3446-2140-426a-aa3c-4bc15b164290" providerId="ADAL" clId="{7AFC4CB2-11F9-4322-A78D-542613F9A735}" dt="2024-07-17T15:58:42.913" v="8583" actId="478"/>
          <ac:cxnSpMkLst>
            <pc:docMk/>
            <pc:sldMk cId="3982701922" sldId="329"/>
            <ac:cxnSpMk id="3" creationId="{CA802A3C-0211-4BDE-BF82-22A002D109A3}"/>
          </ac:cxnSpMkLst>
        </pc:cxnChg>
        <pc:cxnChg chg="add del mod">
          <ac:chgData name="GUY Margaux" userId="e01a3446-2140-426a-aa3c-4bc15b164290" providerId="ADAL" clId="{7AFC4CB2-11F9-4322-A78D-542613F9A735}" dt="2024-07-17T15:58:42.016" v="8582" actId="478"/>
          <ac:cxnSpMkLst>
            <pc:docMk/>
            <pc:sldMk cId="3982701922" sldId="329"/>
            <ac:cxnSpMk id="5" creationId="{8D547118-6404-489D-B9D1-817570E1AF4E}"/>
          </ac:cxnSpMkLst>
        </pc:cxnChg>
      </pc:sldChg>
      <pc:sldChg chg="addSp delSp modSp mod modTransition">
        <pc:chgData name="GUY Margaux" userId="e01a3446-2140-426a-aa3c-4bc15b164290" providerId="ADAL" clId="{7AFC4CB2-11F9-4322-A78D-542613F9A735}" dt="2024-07-17T16:38:02.846" v="9128" actId="1076"/>
        <pc:sldMkLst>
          <pc:docMk/>
          <pc:sldMk cId="3714696983" sldId="331"/>
        </pc:sldMkLst>
        <pc:spChg chg="ord">
          <ac:chgData name="GUY Margaux" userId="e01a3446-2140-426a-aa3c-4bc15b164290" providerId="ADAL" clId="{7AFC4CB2-11F9-4322-A78D-542613F9A735}" dt="2024-07-17T15:51:49.472" v="8469" actId="166"/>
          <ac:spMkLst>
            <pc:docMk/>
            <pc:sldMk cId="3714696983" sldId="331"/>
            <ac:spMk id="7" creationId="{4C71BB89-F768-41D4-8301-E8457A91824E}"/>
          </ac:spMkLst>
        </pc:spChg>
        <pc:spChg chg="del mod">
          <ac:chgData name="GUY Margaux" userId="e01a3446-2140-426a-aa3c-4bc15b164290" providerId="ADAL" clId="{7AFC4CB2-11F9-4322-A78D-542613F9A735}" dt="2024-07-17T15:51:46.249" v="8468" actId="21"/>
          <ac:spMkLst>
            <pc:docMk/>
            <pc:sldMk cId="3714696983" sldId="331"/>
            <ac:spMk id="8" creationId="{B080B77C-D6F2-45C6-BE9E-BB3E7AD9209B}"/>
          </ac:spMkLst>
        </pc:spChg>
        <pc:spChg chg="mod">
          <ac:chgData name="GUY Margaux" userId="e01a3446-2140-426a-aa3c-4bc15b164290" providerId="ADAL" clId="{7AFC4CB2-11F9-4322-A78D-542613F9A735}" dt="2024-07-17T16:37:58.068" v="9127" actId="20577"/>
          <ac:spMkLst>
            <pc:docMk/>
            <pc:sldMk cId="3714696983" sldId="331"/>
            <ac:spMk id="16" creationId="{EED383CF-F590-4ED6-8ACE-AEB55CBF8CFA}"/>
          </ac:spMkLst>
        </pc:spChg>
        <pc:spChg chg="add mod">
          <ac:chgData name="GUY Margaux" userId="e01a3446-2140-426a-aa3c-4bc15b164290" providerId="ADAL" clId="{7AFC4CB2-11F9-4322-A78D-542613F9A735}" dt="2024-07-17T15:51:52.229" v="8470"/>
          <ac:spMkLst>
            <pc:docMk/>
            <pc:sldMk cId="3714696983" sldId="331"/>
            <ac:spMk id="20" creationId="{2932DD6B-6310-4751-8062-C8EB4E1ADBB2}"/>
          </ac:spMkLst>
        </pc:spChg>
        <pc:spChg chg="mod">
          <ac:chgData name="GUY Margaux" userId="e01a3446-2140-426a-aa3c-4bc15b164290" providerId="ADAL" clId="{7AFC4CB2-11F9-4322-A78D-542613F9A735}" dt="2024-07-17T06:47:39.769" v="1808" actId="1076"/>
          <ac:spMkLst>
            <pc:docMk/>
            <pc:sldMk cId="3714696983" sldId="331"/>
            <ac:spMk id="21" creationId="{EA76E610-0177-413C-857C-980EA5FC973A}"/>
          </ac:spMkLst>
        </pc:spChg>
        <pc:spChg chg="add mod">
          <ac:chgData name="GUY Margaux" userId="e01a3446-2140-426a-aa3c-4bc15b164290" providerId="ADAL" clId="{7AFC4CB2-11F9-4322-A78D-542613F9A735}" dt="2024-07-17T15:51:52.229" v="8470"/>
          <ac:spMkLst>
            <pc:docMk/>
            <pc:sldMk cId="3714696983" sldId="331"/>
            <ac:spMk id="22" creationId="{D93214D6-14E4-403B-8944-BB9CC2CA043A}"/>
          </ac:spMkLst>
        </pc:spChg>
        <pc:spChg chg="del mod">
          <ac:chgData name="GUY Margaux" userId="e01a3446-2140-426a-aa3c-4bc15b164290" providerId="ADAL" clId="{7AFC4CB2-11F9-4322-A78D-542613F9A735}" dt="2024-07-17T15:51:46.249" v="8468" actId="21"/>
          <ac:spMkLst>
            <pc:docMk/>
            <pc:sldMk cId="3714696983" sldId="331"/>
            <ac:spMk id="30" creationId="{575B4309-1643-4697-AE40-0EC245DEE770}"/>
          </ac:spMkLst>
        </pc:spChg>
        <pc:picChg chg="mod">
          <ac:chgData name="GUY Margaux" userId="e01a3446-2140-426a-aa3c-4bc15b164290" providerId="ADAL" clId="{7AFC4CB2-11F9-4322-A78D-542613F9A735}" dt="2024-07-17T06:48:24.988" v="1812" actId="14100"/>
          <ac:picMkLst>
            <pc:docMk/>
            <pc:sldMk cId="3714696983" sldId="331"/>
            <ac:picMk id="6" creationId="{ACF3C65F-9541-446C-80A9-CC81F3B86C4B}"/>
          </ac:picMkLst>
        </pc:picChg>
        <pc:picChg chg="mod">
          <ac:chgData name="GUY Margaux" userId="e01a3446-2140-426a-aa3c-4bc15b164290" providerId="ADAL" clId="{7AFC4CB2-11F9-4322-A78D-542613F9A735}" dt="2024-07-17T06:47:15.217" v="1806" actId="1076"/>
          <ac:picMkLst>
            <pc:docMk/>
            <pc:sldMk cId="3714696983" sldId="331"/>
            <ac:picMk id="17" creationId="{F4473797-FCB4-4C60-879B-78D6C3599932}"/>
          </ac:picMkLst>
        </pc:picChg>
        <pc:picChg chg="add mod">
          <ac:chgData name="GUY Margaux" userId="e01a3446-2140-426a-aa3c-4bc15b164290" providerId="ADAL" clId="{7AFC4CB2-11F9-4322-A78D-542613F9A735}" dt="2024-07-17T16:38:02.846" v="9128" actId="1076"/>
          <ac:picMkLst>
            <pc:docMk/>
            <pc:sldMk cId="3714696983" sldId="331"/>
            <ac:picMk id="18" creationId="{CE9DEEFF-F38B-4DB1-AD07-0A1B196A9E9A}"/>
          </ac:picMkLst>
        </pc:picChg>
        <pc:picChg chg="mod">
          <ac:chgData name="GUY Margaux" userId="e01a3446-2140-426a-aa3c-4bc15b164290" providerId="ADAL" clId="{7AFC4CB2-11F9-4322-A78D-542613F9A735}" dt="2024-07-17T06:47:13.153" v="1805" actId="1076"/>
          <ac:picMkLst>
            <pc:docMk/>
            <pc:sldMk cId="3714696983" sldId="331"/>
            <ac:picMk id="19" creationId="{9CDF4744-1822-40B0-8359-AA155FC63A34}"/>
          </ac:picMkLst>
        </pc:picChg>
        <pc:picChg chg="del">
          <ac:chgData name="GUY Margaux" userId="e01a3446-2140-426a-aa3c-4bc15b164290" providerId="ADAL" clId="{7AFC4CB2-11F9-4322-A78D-542613F9A735}" dt="2024-07-17T06:47:07.497" v="1804" actId="478"/>
          <ac:picMkLst>
            <pc:docMk/>
            <pc:sldMk cId="3714696983" sldId="331"/>
            <ac:picMk id="25" creationId="{DBC825A0-86C2-4225-87D8-EC6AF1E6787C}"/>
          </ac:picMkLst>
        </pc:picChg>
      </pc:sldChg>
      <pc:sldChg chg="addSp delSp modSp add mod modAnim modNotesTx">
        <pc:chgData name="GUY Margaux" userId="e01a3446-2140-426a-aa3c-4bc15b164290" providerId="ADAL" clId="{7AFC4CB2-11F9-4322-A78D-542613F9A735}" dt="2024-07-18T07:17:20.131" v="9994" actId="1076"/>
        <pc:sldMkLst>
          <pc:docMk/>
          <pc:sldMk cId="334466305" sldId="332"/>
        </pc:sldMkLst>
        <pc:spChg chg="ord">
          <ac:chgData name="GUY Margaux" userId="e01a3446-2140-426a-aa3c-4bc15b164290" providerId="ADAL" clId="{7AFC4CB2-11F9-4322-A78D-542613F9A735}" dt="2024-07-17T12:07:13.660" v="4507" actId="171"/>
          <ac:spMkLst>
            <pc:docMk/>
            <pc:sldMk cId="334466305" sldId="332"/>
            <ac:spMk id="7" creationId="{4C71BB89-F768-41D4-8301-E8457A91824E}"/>
          </ac:spMkLst>
        </pc:spChg>
        <pc:spChg chg="del mod">
          <ac:chgData name="GUY Margaux" userId="e01a3446-2140-426a-aa3c-4bc15b164290" providerId="ADAL" clId="{7AFC4CB2-11F9-4322-A78D-542613F9A735}" dt="2024-07-17T13:04:55.358" v="5788" actId="478"/>
          <ac:spMkLst>
            <pc:docMk/>
            <pc:sldMk cId="334466305" sldId="332"/>
            <ac:spMk id="9" creationId="{99F8741D-F28D-4BE7-AD3E-A2B2692EC635}"/>
          </ac:spMkLst>
        </pc:spChg>
        <pc:spChg chg="del">
          <ac:chgData name="GUY Margaux" userId="e01a3446-2140-426a-aa3c-4bc15b164290" providerId="ADAL" clId="{7AFC4CB2-11F9-4322-A78D-542613F9A735}" dt="2024-07-17T10:11:09.470" v="4256" actId="478"/>
          <ac:spMkLst>
            <pc:docMk/>
            <pc:sldMk cId="334466305" sldId="332"/>
            <ac:spMk id="10" creationId="{10BC9E31-225A-47CD-BEB2-05969CC60ACB}"/>
          </ac:spMkLst>
        </pc:spChg>
        <pc:spChg chg="del mod">
          <ac:chgData name="GUY Margaux" userId="e01a3446-2140-426a-aa3c-4bc15b164290" providerId="ADAL" clId="{7AFC4CB2-11F9-4322-A78D-542613F9A735}" dt="2024-07-17T10:16:14.092" v="4389" actId="478"/>
          <ac:spMkLst>
            <pc:docMk/>
            <pc:sldMk cId="334466305" sldId="332"/>
            <ac:spMk id="11" creationId="{74396D60-587A-4DCA-BA76-D03D1E42A99A}"/>
          </ac:spMkLst>
        </pc:spChg>
        <pc:spChg chg="mod">
          <ac:chgData name="GUY Margaux" userId="e01a3446-2140-426a-aa3c-4bc15b164290" providerId="ADAL" clId="{7AFC4CB2-11F9-4322-A78D-542613F9A735}" dt="2024-07-17T12:07:55.170" v="4510" actId="408"/>
          <ac:spMkLst>
            <pc:docMk/>
            <pc:sldMk cId="334466305" sldId="332"/>
            <ac:spMk id="14" creationId="{5E174B46-491B-4A4D-BD54-47F3DECD7A2A}"/>
          </ac:spMkLst>
        </pc:spChg>
        <pc:spChg chg="del mod topLvl">
          <ac:chgData name="GUY Margaux" userId="e01a3446-2140-426a-aa3c-4bc15b164290" providerId="ADAL" clId="{7AFC4CB2-11F9-4322-A78D-542613F9A735}" dt="2024-07-17T10:25:42.942" v="4410" actId="478"/>
          <ac:spMkLst>
            <pc:docMk/>
            <pc:sldMk cId="334466305" sldId="332"/>
            <ac:spMk id="16" creationId="{A788D226-E12C-4C58-BD1C-9E3AE96843E6}"/>
          </ac:spMkLst>
        </pc:spChg>
        <pc:spChg chg="del mod topLvl">
          <ac:chgData name="GUY Margaux" userId="e01a3446-2140-426a-aa3c-4bc15b164290" providerId="ADAL" clId="{7AFC4CB2-11F9-4322-A78D-542613F9A735}" dt="2024-07-17T10:25:41.675" v="4409" actId="478"/>
          <ac:spMkLst>
            <pc:docMk/>
            <pc:sldMk cId="334466305" sldId="332"/>
            <ac:spMk id="17" creationId="{6A05BE1B-B1CB-4BCC-AB0C-788B9B0BE28C}"/>
          </ac:spMkLst>
        </pc:spChg>
        <pc:spChg chg="del mod topLvl">
          <ac:chgData name="GUY Margaux" userId="e01a3446-2140-426a-aa3c-4bc15b164290" providerId="ADAL" clId="{7AFC4CB2-11F9-4322-A78D-542613F9A735}" dt="2024-07-17T10:25:40.431" v="4408" actId="478"/>
          <ac:spMkLst>
            <pc:docMk/>
            <pc:sldMk cId="334466305" sldId="332"/>
            <ac:spMk id="18" creationId="{A5B90559-A92F-4665-AA7C-70F117F3DF91}"/>
          </ac:spMkLst>
        </pc:spChg>
        <pc:spChg chg="mod topLvl">
          <ac:chgData name="GUY Margaux" userId="e01a3446-2140-426a-aa3c-4bc15b164290" providerId="ADAL" clId="{7AFC4CB2-11F9-4322-A78D-542613F9A735}" dt="2024-07-17T12:46:40.329" v="5575" actId="164"/>
          <ac:spMkLst>
            <pc:docMk/>
            <pc:sldMk cId="334466305" sldId="332"/>
            <ac:spMk id="19" creationId="{3B68A27E-5DD8-48AD-9161-4473B4F93199}"/>
          </ac:spMkLst>
        </pc:spChg>
        <pc:spChg chg="mod topLvl">
          <ac:chgData name="GUY Margaux" userId="e01a3446-2140-426a-aa3c-4bc15b164290" providerId="ADAL" clId="{7AFC4CB2-11F9-4322-A78D-542613F9A735}" dt="2024-07-17T12:46:40.329" v="5575" actId="164"/>
          <ac:spMkLst>
            <pc:docMk/>
            <pc:sldMk cId="334466305" sldId="332"/>
            <ac:spMk id="20" creationId="{124091F3-A446-466B-A9F5-58BB289E4C27}"/>
          </ac:spMkLst>
        </pc:spChg>
        <pc:spChg chg="mod topLvl">
          <ac:chgData name="GUY Margaux" userId="e01a3446-2140-426a-aa3c-4bc15b164290" providerId="ADAL" clId="{7AFC4CB2-11F9-4322-A78D-542613F9A735}" dt="2024-07-17T12:46:40.329" v="5575" actId="164"/>
          <ac:spMkLst>
            <pc:docMk/>
            <pc:sldMk cId="334466305" sldId="332"/>
            <ac:spMk id="21" creationId="{C55BCF89-E924-4AE0-AE83-5E9D76A842FD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22" creationId="{0C1876D4-FC72-4A2E-816C-72712F1846D9}"/>
          </ac:spMkLst>
        </pc:spChg>
        <pc:spChg chg="mod">
          <ac:chgData name="GUY Margaux" userId="e01a3446-2140-426a-aa3c-4bc15b164290" providerId="ADAL" clId="{7AFC4CB2-11F9-4322-A78D-542613F9A735}" dt="2024-07-17T10:31:42.658" v="4455" actId="1076"/>
          <ac:spMkLst>
            <pc:docMk/>
            <pc:sldMk cId="334466305" sldId="332"/>
            <ac:spMk id="23" creationId="{31DEED91-A696-4B60-87DF-A6588C2F5D84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24" creationId="{3660668D-4A1A-4B45-A2F5-0A4A4F7309E6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25" creationId="{6C05D48D-5897-4603-AEB7-35B87BEDB838}"/>
          </ac:spMkLst>
        </pc:spChg>
        <pc:spChg chg="mod topLvl">
          <ac:chgData name="GUY Margaux" userId="e01a3446-2140-426a-aa3c-4bc15b164290" providerId="ADAL" clId="{7AFC4CB2-11F9-4322-A78D-542613F9A735}" dt="2024-07-17T12:48:24.638" v="5595" actId="164"/>
          <ac:spMkLst>
            <pc:docMk/>
            <pc:sldMk cId="334466305" sldId="332"/>
            <ac:spMk id="26" creationId="{BB1D8964-D76E-49E1-A8BB-BCFB61B791F6}"/>
          </ac:spMkLst>
        </pc:spChg>
        <pc:spChg chg="mod topLvl">
          <ac:chgData name="GUY Margaux" userId="e01a3446-2140-426a-aa3c-4bc15b164290" providerId="ADAL" clId="{7AFC4CB2-11F9-4322-A78D-542613F9A735}" dt="2024-07-17T12:48:24.638" v="5595" actId="164"/>
          <ac:spMkLst>
            <pc:docMk/>
            <pc:sldMk cId="334466305" sldId="332"/>
            <ac:spMk id="27" creationId="{359B3F71-BC10-4642-985F-85B8E39A0A46}"/>
          </ac:spMkLst>
        </pc:spChg>
        <pc:spChg chg="mod topLvl">
          <ac:chgData name="GUY Margaux" userId="e01a3446-2140-426a-aa3c-4bc15b164290" providerId="ADAL" clId="{7AFC4CB2-11F9-4322-A78D-542613F9A735}" dt="2024-07-17T12:48:24.638" v="5595" actId="164"/>
          <ac:spMkLst>
            <pc:docMk/>
            <pc:sldMk cId="334466305" sldId="332"/>
            <ac:spMk id="28" creationId="{E2D51B07-CC6F-417E-83E4-86398C3AA8F9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29" creationId="{25CA31A5-42CA-424E-8565-0AE209287E48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30" creationId="{B635CF14-701E-4D23-BF87-3BAF26BDC920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31" creationId="{C6B65F46-0DC8-4A51-BF1D-1FE467C9828A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32" creationId="{A09FC375-703F-4CF3-A429-DE803FDB87BD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33" creationId="{D164993D-6B24-40EB-970E-995F389543CD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34" creationId="{9CA7F8A9-E445-4CF7-A99A-7A358248ACE0}"/>
          </ac:spMkLst>
        </pc:spChg>
        <pc:spChg chg="mod topLvl">
          <ac:chgData name="GUY Margaux" userId="e01a3446-2140-426a-aa3c-4bc15b164290" providerId="ADAL" clId="{7AFC4CB2-11F9-4322-A78D-542613F9A735}" dt="2024-07-17T12:49:06.593" v="5603" actId="164"/>
          <ac:spMkLst>
            <pc:docMk/>
            <pc:sldMk cId="334466305" sldId="332"/>
            <ac:spMk id="35" creationId="{B4C137AD-79B0-4FB3-9523-F3C9E23C5A57}"/>
          </ac:spMkLst>
        </pc:spChg>
        <pc:spChg chg="del">
          <ac:chgData name="GUY Margaux" userId="e01a3446-2140-426a-aa3c-4bc15b164290" providerId="ADAL" clId="{7AFC4CB2-11F9-4322-A78D-542613F9A735}" dt="2024-07-17T10:11:09.470" v="4256" actId="478"/>
          <ac:spMkLst>
            <pc:docMk/>
            <pc:sldMk cId="334466305" sldId="332"/>
            <ac:spMk id="36" creationId="{7DFD0875-DA77-4250-A0E3-419C887A1C2F}"/>
          </ac:spMkLst>
        </pc:spChg>
        <pc:spChg chg="mod topLvl">
          <ac:chgData name="GUY Margaux" userId="e01a3446-2140-426a-aa3c-4bc15b164290" providerId="ADAL" clId="{7AFC4CB2-11F9-4322-A78D-542613F9A735}" dt="2024-07-17T12:49:06.593" v="5603" actId="164"/>
          <ac:spMkLst>
            <pc:docMk/>
            <pc:sldMk cId="334466305" sldId="332"/>
            <ac:spMk id="37" creationId="{9E15D543-6032-478D-99E7-A063EFB27F96}"/>
          </ac:spMkLst>
        </pc:spChg>
        <pc:spChg chg="mod topLvl">
          <ac:chgData name="GUY Margaux" userId="e01a3446-2140-426a-aa3c-4bc15b164290" providerId="ADAL" clId="{7AFC4CB2-11F9-4322-A78D-542613F9A735}" dt="2024-07-17T12:49:06.593" v="5603" actId="164"/>
          <ac:spMkLst>
            <pc:docMk/>
            <pc:sldMk cId="334466305" sldId="332"/>
            <ac:spMk id="38" creationId="{65780F2B-CCF4-4E44-8FF0-489D8E17487A}"/>
          </ac:spMkLst>
        </pc:spChg>
        <pc:spChg chg="mod topLvl">
          <ac:chgData name="GUY Margaux" userId="e01a3446-2140-426a-aa3c-4bc15b164290" providerId="ADAL" clId="{7AFC4CB2-11F9-4322-A78D-542613F9A735}" dt="2024-07-17T12:49:33.394" v="5607" actId="164"/>
          <ac:spMkLst>
            <pc:docMk/>
            <pc:sldMk cId="334466305" sldId="332"/>
            <ac:spMk id="39" creationId="{DBCC0ACA-18C6-49EF-B1D8-DCF773C18A70}"/>
          </ac:spMkLst>
        </pc:spChg>
        <pc:spChg chg="mod topLvl">
          <ac:chgData name="GUY Margaux" userId="e01a3446-2140-426a-aa3c-4bc15b164290" providerId="ADAL" clId="{7AFC4CB2-11F9-4322-A78D-542613F9A735}" dt="2024-07-17T12:49:33.394" v="5607" actId="164"/>
          <ac:spMkLst>
            <pc:docMk/>
            <pc:sldMk cId="334466305" sldId="332"/>
            <ac:spMk id="40" creationId="{1C8E4049-68F4-4143-A529-684D1FB96C42}"/>
          </ac:spMkLst>
        </pc:spChg>
        <pc:spChg chg="mod topLvl">
          <ac:chgData name="GUY Margaux" userId="e01a3446-2140-426a-aa3c-4bc15b164290" providerId="ADAL" clId="{7AFC4CB2-11F9-4322-A78D-542613F9A735}" dt="2024-07-17T12:49:33.394" v="5607" actId="164"/>
          <ac:spMkLst>
            <pc:docMk/>
            <pc:sldMk cId="334466305" sldId="332"/>
            <ac:spMk id="41" creationId="{C28F097A-3F4C-4389-9643-87831361451F}"/>
          </ac:spMkLst>
        </pc:spChg>
        <pc:spChg chg="mod topLvl">
          <ac:chgData name="GUY Margaux" userId="e01a3446-2140-426a-aa3c-4bc15b164290" providerId="ADAL" clId="{7AFC4CB2-11F9-4322-A78D-542613F9A735}" dt="2024-07-17T12:55:34.759" v="5664" actId="164"/>
          <ac:spMkLst>
            <pc:docMk/>
            <pc:sldMk cId="334466305" sldId="332"/>
            <ac:spMk id="42" creationId="{9DAF3C9D-6441-4E24-B34A-E5F0BD17B0F7}"/>
          </ac:spMkLst>
        </pc:spChg>
        <pc:spChg chg="mod topLvl">
          <ac:chgData name="GUY Margaux" userId="e01a3446-2140-426a-aa3c-4bc15b164290" providerId="ADAL" clId="{7AFC4CB2-11F9-4322-A78D-542613F9A735}" dt="2024-07-17T12:55:34.759" v="5664" actId="164"/>
          <ac:spMkLst>
            <pc:docMk/>
            <pc:sldMk cId="334466305" sldId="332"/>
            <ac:spMk id="43" creationId="{FBD40023-6751-4485-9477-232D4753ABC8}"/>
          </ac:spMkLst>
        </pc:spChg>
        <pc:spChg chg="mod topLvl">
          <ac:chgData name="GUY Margaux" userId="e01a3446-2140-426a-aa3c-4bc15b164290" providerId="ADAL" clId="{7AFC4CB2-11F9-4322-A78D-542613F9A735}" dt="2024-07-17T12:55:34.759" v="5664" actId="164"/>
          <ac:spMkLst>
            <pc:docMk/>
            <pc:sldMk cId="334466305" sldId="332"/>
            <ac:spMk id="44" creationId="{4225B458-B0A2-444C-85CB-D4122EE52A3E}"/>
          </ac:spMkLst>
        </pc:spChg>
        <pc:spChg chg="mod topLvl">
          <ac:chgData name="GUY Margaux" userId="e01a3446-2140-426a-aa3c-4bc15b164290" providerId="ADAL" clId="{7AFC4CB2-11F9-4322-A78D-542613F9A735}" dt="2024-07-17T12:50:45.609" v="5621" actId="164"/>
          <ac:spMkLst>
            <pc:docMk/>
            <pc:sldMk cId="334466305" sldId="332"/>
            <ac:spMk id="45" creationId="{CDA00609-AEA8-4295-B2FC-A64DFE071961}"/>
          </ac:spMkLst>
        </pc:spChg>
        <pc:spChg chg="mod topLvl">
          <ac:chgData name="GUY Margaux" userId="e01a3446-2140-426a-aa3c-4bc15b164290" providerId="ADAL" clId="{7AFC4CB2-11F9-4322-A78D-542613F9A735}" dt="2024-07-17T12:50:45.609" v="5621" actId="164"/>
          <ac:spMkLst>
            <pc:docMk/>
            <pc:sldMk cId="334466305" sldId="332"/>
            <ac:spMk id="46" creationId="{8A6F4F3E-FC1A-4EA8-AE48-FBEFBA093328}"/>
          </ac:spMkLst>
        </pc:spChg>
        <pc:spChg chg="mod topLvl">
          <ac:chgData name="GUY Margaux" userId="e01a3446-2140-426a-aa3c-4bc15b164290" providerId="ADAL" clId="{7AFC4CB2-11F9-4322-A78D-542613F9A735}" dt="2024-07-17T12:50:45.609" v="5621" actId="164"/>
          <ac:spMkLst>
            <pc:docMk/>
            <pc:sldMk cId="334466305" sldId="332"/>
            <ac:spMk id="47" creationId="{7DFE8C45-CA3F-4C40-97BB-5BE880F4817D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48" creationId="{0A2DA33F-15C1-4819-9A00-A1F2D7102925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49" creationId="{CC737C0B-68E5-408D-BA90-A71D486DEC74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50" creationId="{CDCCC30E-C842-4282-8F12-67880446DE88}"/>
          </ac:spMkLst>
        </pc:spChg>
        <pc:spChg chg="mod topLvl">
          <ac:chgData name="GUY Margaux" userId="e01a3446-2140-426a-aa3c-4bc15b164290" providerId="ADAL" clId="{7AFC4CB2-11F9-4322-A78D-542613F9A735}" dt="2024-07-17T12:57:31.214" v="5686" actId="164"/>
          <ac:spMkLst>
            <pc:docMk/>
            <pc:sldMk cId="334466305" sldId="332"/>
            <ac:spMk id="51" creationId="{EE88E1B6-136D-4AFB-AE0A-5583ADBC3A1A}"/>
          </ac:spMkLst>
        </pc:spChg>
        <pc:spChg chg="mod topLvl">
          <ac:chgData name="GUY Margaux" userId="e01a3446-2140-426a-aa3c-4bc15b164290" providerId="ADAL" clId="{7AFC4CB2-11F9-4322-A78D-542613F9A735}" dt="2024-07-17T12:57:31.214" v="5686" actId="164"/>
          <ac:spMkLst>
            <pc:docMk/>
            <pc:sldMk cId="334466305" sldId="332"/>
            <ac:spMk id="52" creationId="{66576360-AC28-402F-8580-78061CC4BB06}"/>
          </ac:spMkLst>
        </pc:spChg>
        <pc:spChg chg="mod topLvl">
          <ac:chgData name="GUY Margaux" userId="e01a3446-2140-426a-aa3c-4bc15b164290" providerId="ADAL" clId="{7AFC4CB2-11F9-4322-A78D-542613F9A735}" dt="2024-07-17T12:57:31.214" v="5686" actId="164"/>
          <ac:spMkLst>
            <pc:docMk/>
            <pc:sldMk cId="334466305" sldId="332"/>
            <ac:spMk id="53" creationId="{BC369453-EAEC-42EC-8271-85FE261BE9B1}"/>
          </ac:spMkLst>
        </pc:spChg>
        <pc:spChg chg="mod topLvl">
          <ac:chgData name="GUY Margaux" userId="e01a3446-2140-426a-aa3c-4bc15b164290" providerId="ADAL" clId="{7AFC4CB2-11F9-4322-A78D-542613F9A735}" dt="2024-07-17T12:53:58.817" v="5648" actId="164"/>
          <ac:spMkLst>
            <pc:docMk/>
            <pc:sldMk cId="334466305" sldId="332"/>
            <ac:spMk id="54" creationId="{1EC69384-1069-46D4-8314-B8D92049136C}"/>
          </ac:spMkLst>
        </pc:spChg>
        <pc:spChg chg="mod topLvl">
          <ac:chgData name="GUY Margaux" userId="e01a3446-2140-426a-aa3c-4bc15b164290" providerId="ADAL" clId="{7AFC4CB2-11F9-4322-A78D-542613F9A735}" dt="2024-07-17T12:53:58.817" v="5648" actId="164"/>
          <ac:spMkLst>
            <pc:docMk/>
            <pc:sldMk cId="334466305" sldId="332"/>
            <ac:spMk id="55" creationId="{B3AB31F5-754F-4308-9B6F-D8BA5D3756FA}"/>
          </ac:spMkLst>
        </pc:spChg>
        <pc:spChg chg="mod topLvl">
          <ac:chgData name="GUY Margaux" userId="e01a3446-2140-426a-aa3c-4bc15b164290" providerId="ADAL" clId="{7AFC4CB2-11F9-4322-A78D-542613F9A735}" dt="2024-07-17T12:53:58.817" v="5648" actId="164"/>
          <ac:spMkLst>
            <pc:docMk/>
            <pc:sldMk cId="334466305" sldId="332"/>
            <ac:spMk id="56" creationId="{0CBE420F-6129-4DC6-8CA1-E5C3D0BFB876}"/>
          </ac:spMkLst>
        </pc:spChg>
        <pc:spChg chg="mod topLvl">
          <ac:chgData name="GUY Margaux" userId="e01a3446-2140-426a-aa3c-4bc15b164290" providerId="ADAL" clId="{7AFC4CB2-11F9-4322-A78D-542613F9A735}" dt="2024-07-17T12:58:15.513" v="5697" actId="164"/>
          <ac:spMkLst>
            <pc:docMk/>
            <pc:sldMk cId="334466305" sldId="332"/>
            <ac:spMk id="57" creationId="{00B76C0D-412D-485D-9932-669541B44BF7}"/>
          </ac:spMkLst>
        </pc:spChg>
        <pc:spChg chg="mod topLvl">
          <ac:chgData name="GUY Margaux" userId="e01a3446-2140-426a-aa3c-4bc15b164290" providerId="ADAL" clId="{7AFC4CB2-11F9-4322-A78D-542613F9A735}" dt="2024-07-17T12:58:15.513" v="5697" actId="164"/>
          <ac:spMkLst>
            <pc:docMk/>
            <pc:sldMk cId="334466305" sldId="332"/>
            <ac:spMk id="58" creationId="{8BA27C8B-D894-406D-87B8-BB614B0AA7F2}"/>
          </ac:spMkLst>
        </pc:spChg>
        <pc:spChg chg="mod topLvl">
          <ac:chgData name="GUY Margaux" userId="e01a3446-2140-426a-aa3c-4bc15b164290" providerId="ADAL" clId="{7AFC4CB2-11F9-4322-A78D-542613F9A735}" dt="2024-07-17T12:58:15.513" v="5697" actId="164"/>
          <ac:spMkLst>
            <pc:docMk/>
            <pc:sldMk cId="334466305" sldId="332"/>
            <ac:spMk id="59" creationId="{95D36EBD-0993-46B2-A463-1EF0C0CF18CF}"/>
          </ac:spMkLst>
        </pc:spChg>
        <pc:spChg chg="mod topLvl">
          <ac:chgData name="GUY Margaux" userId="e01a3446-2140-426a-aa3c-4bc15b164290" providerId="ADAL" clId="{7AFC4CB2-11F9-4322-A78D-542613F9A735}" dt="2024-07-17T12:59:21.024" v="5714" actId="164"/>
          <ac:spMkLst>
            <pc:docMk/>
            <pc:sldMk cId="334466305" sldId="332"/>
            <ac:spMk id="60" creationId="{34E50697-5418-4453-8CFC-D87BC2F8B54E}"/>
          </ac:spMkLst>
        </pc:spChg>
        <pc:spChg chg="mod topLvl">
          <ac:chgData name="GUY Margaux" userId="e01a3446-2140-426a-aa3c-4bc15b164290" providerId="ADAL" clId="{7AFC4CB2-11F9-4322-A78D-542613F9A735}" dt="2024-07-17T12:59:21.024" v="5714" actId="164"/>
          <ac:spMkLst>
            <pc:docMk/>
            <pc:sldMk cId="334466305" sldId="332"/>
            <ac:spMk id="61" creationId="{E229433B-7062-4B24-8794-0481F9C2C5C7}"/>
          </ac:spMkLst>
        </pc:spChg>
        <pc:spChg chg="mod topLvl">
          <ac:chgData name="GUY Margaux" userId="e01a3446-2140-426a-aa3c-4bc15b164290" providerId="ADAL" clId="{7AFC4CB2-11F9-4322-A78D-542613F9A735}" dt="2024-07-17T12:59:21.024" v="5714" actId="164"/>
          <ac:spMkLst>
            <pc:docMk/>
            <pc:sldMk cId="334466305" sldId="332"/>
            <ac:spMk id="62" creationId="{18D6511D-EEAB-4DBD-82C5-17DBEAFA9FA6}"/>
          </ac:spMkLst>
        </pc:spChg>
        <pc:spChg chg="mod topLvl">
          <ac:chgData name="GUY Margaux" userId="e01a3446-2140-426a-aa3c-4bc15b164290" providerId="ADAL" clId="{7AFC4CB2-11F9-4322-A78D-542613F9A735}" dt="2024-07-17T12:58:46.304" v="5704" actId="164"/>
          <ac:spMkLst>
            <pc:docMk/>
            <pc:sldMk cId="334466305" sldId="332"/>
            <ac:spMk id="63" creationId="{40252D95-4EC8-4FBC-A421-D4B5927E3AA6}"/>
          </ac:spMkLst>
        </pc:spChg>
        <pc:spChg chg="mod topLvl">
          <ac:chgData name="GUY Margaux" userId="e01a3446-2140-426a-aa3c-4bc15b164290" providerId="ADAL" clId="{7AFC4CB2-11F9-4322-A78D-542613F9A735}" dt="2024-07-17T12:58:46.304" v="5704" actId="164"/>
          <ac:spMkLst>
            <pc:docMk/>
            <pc:sldMk cId="334466305" sldId="332"/>
            <ac:spMk id="64" creationId="{BD4AAFB1-D298-4E12-B462-65D64CAD1136}"/>
          </ac:spMkLst>
        </pc:spChg>
        <pc:spChg chg="mod topLvl">
          <ac:chgData name="GUY Margaux" userId="e01a3446-2140-426a-aa3c-4bc15b164290" providerId="ADAL" clId="{7AFC4CB2-11F9-4322-A78D-542613F9A735}" dt="2024-07-17T12:58:46.304" v="5704" actId="164"/>
          <ac:spMkLst>
            <pc:docMk/>
            <pc:sldMk cId="334466305" sldId="332"/>
            <ac:spMk id="65" creationId="{509C7886-0E99-49BB-B493-75993981D5B0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66" creationId="{E32694E0-E5E5-4D3F-AE0E-3DBAFADB1C83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67" creationId="{24775AC4-260C-44F7-B86B-FF1BAF2E4649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68" creationId="{F2DC3E0E-C3F7-4A23-8482-DF7F6415A4A3}"/>
          </ac:spMkLst>
        </pc:spChg>
        <pc:spChg chg="add del mod topLvl">
          <ac:chgData name="GUY Margaux" userId="e01a3446-2140-426a-aa3c-4bc15b164290" providerId="ADAL" clId="{7AFC4CB2-11F9-4322-A78D-542613F9A735}" dt="2024-07-17T10:33:57.688" v="4482" actId="478"/>
          <ac:spMkLst>
            <pc:docMk/>
            <pc:sldMk cId="334466305" sldId="332"/>
            <ac:spMk id="69" creationId="{6FD92E25-838D-4A66-BFDC-0E652C399DA5}"/>
          </ac:spMkLst>
        </pc:spChg>
        <pc:spChg chg="add del mod topLvl">
          <ac:chgData name="GUY Margaux" userId="e01a3446-2140-426a-aa3c-4bc15b164290" providerId="ADAL" clId="{7AFC4CB2-11F9-4322-A78D-542613F9A735}" dt="2024-07-17T10:33:57.688" v="4482" actId="478"/>
          <ac:spMkLst>
            <pc:docMk/>
            <pc:sldMk cId="334466305" sldId="332"/>
            <ac:spMk id="70" creationId="{2C369FF5-E34E-4B55-BE46-2FEBB2C342FD}"/>
          </ac:spMkLst>
        </pc:spChg>
        <pc:spChg chg="add del mod topLvl">
          <ac:chgData name="GUY Margaux" userId="e01a3446-2140-426a-aa3c-4bc15b164290" providerId="ADAL" clId="{7AFC4CB2-11F9-4322-A78D-542613F9A735}" dt="2024-07-17T10:33:57.688" v="4482" actId="478"/>
          <ac:spMkLst>
            <pc:docMk/>
            <pc:sldMk cId="334466305" sldId="332"/>
            <ac:spMk id="71" creationId="{3A1B7FFE-2A57-4FD2-88F7-3B56963472DA}"/>
          </ac:spMkLst>
        </pc:spChg>
        <pc:spChg chg="mod topLvl">
          <ac:chgData name="GUY Margaux" userId="e01a3446-2140-426a-aa3c-4bc15b164290" providerId="ADAL" clId="{7AFC4CB2-11F9-4322-A78D-542613F9A735}" dt="2024-07-17T12:59:12.257" v="5711" actId="164"/>
          <ac:spMkLst>
            <pc:docMk/>
            <pc:sldMk cId="334466305" sldId="332"/>
            <ac:spMk id="72" creationId="{83E6054B-466C-407F-B98A-339956629A62}"/>
          </ac:spMkLst>
        </pc:spChg>
        <pc:spChg chg="mod topLvl">
          <ac:chgData name="GUY Margaux" userId="e01a3446-2140-426a-aa3c-4bc15b164290" providerId="ADAL" clId="{7AFC4CB2-11F9-4322-A78D-542613F9A735}" dt="2024-07-17T12:59:12.257" v="5711" actId="164"/>
          <ac:spMkLst>
            <pc:docMk/>
            <pc:sldMk cId="334466305" sldId="332"/>
            <ac:spMk id="73" creationId="{3539EA11-1A17-4CC6-AB63-B4D4A74336EF}"/>
          </ac:spMkLst>
        </pc:spChg>
        <pc:spChg chg="mod topLvl">
          <ac:chgData name="GUY Margaux" userId="e01a3446-2140-426a-aa3c-4bc15b164290" providerId="ADAL" clId="{7AFC4CB2-11F9-4322-A78D-542613F9A735}" dt="2024-07-17T12:59:12.257" v="5711" actId="164"/>
          <ac:spMkLst>
            <pc:docMk/>
            <pc:sldMk cId="334466305" sldId="332"/>
            <ac:spMk id="74" creationId="{507EADD0-0EC8-4E0F-9867-E2B419437D52}"/>
          </ac:spMkLst>
        </pc:spChg>
        <pc:spChg chg="mod topLvl">
          <ac:chgData name="GUY Margaux" userId="e01a3446-2140-426a-aa3c-4bc15b164290" providerId="ADAL" clId="{7AFC4CB2-11F9-4322-A78D-542613F9A735}" dt="2024-07-17T12:59:31.840" v="5717" actId="164"/>
          <ac:spMkLst>
            <pc:docMk/>
            <pc:sldMk cId="334466305" sldId="332"/>
            <ac:spMk id="75" creationId="{ECE2E061-734E-4DC8-86EF-DD238526027E}"/>
          </ac:spMkLst>
        </pc:spChg>
        <pc:spChg chg="mod topLvl">
          <ac:chgData name="GUY Margaux" userId="e01a3446-2140-426a-aa3c-4bc15b164290" providerId="ADAL" clId="{7AFC4CB2-11F9-4322-A78D-542613F9A735}" dt="2024-07-17T12:59:31.840" v="5717" actId="164"/>
          <ac:spMkLst>
            <pc:docMk/>
            <pc:sldMk cId="334466305" sldId="332"/>
            <ac:spMk id="76" creationId="{0278773C-27A6-442B-829E-AC58BDCF9BCD}"/>
          </ac:spMkLst>
        </pc:spChg>
        <pc:spChg chg="mod topLvl">
          <ac:chgData name="GUY Margaux" userId="e01a3446-2140-426a-aa3c-4bc15b164290" providerId="ADAL" clId="{7AFC4CB2-11F9-4322-A78D-542613F9A735}" dt="2024-07-17T12:59:31.840" v="5717" actId="164"/>
          <ac:spMkLst>
            <pc:docMk/>
            <pc:sldMk cId="334466305" sldId="332"/>
            <ac:spMk id="77" creationId="{122CDC20-AD71-4B9C-942C-CB12B439D24C}"/>
          </ac:spMkLst>
        </pc:spChg>
        <pc:spChg chg="mod topLvl">
          <ac:chgData name="GUY Margaux" userId="e01a3446-2140-426a-aa3c-4bc15b164290" providerId="ADAL" clId="{7AFC4CB2-11F9-4322-A78D-542613F9A735}" dt="2024-07-17T13:00:42.592" v="5735" actId="164"/>
          <ac:spMkLst>
            <pc:docMk/>
            <pc:sldMk cId="334466305" sldId="332"/>
            <ac:spMk id="78" creationId="{2DD4CFEF-F449-4A5C-9F6A-ED6D68856BEA}"/>
          </ac:spMkLst>
        </pc:spChg>
        <pc:spChg chg="mod topLvl">
          <ac:chgData name="GUY Margaux" userId="e01a3446-2140-426a-aa3c-4bc15b164290" providerId="ADAL" clId="{7AFC4CB2-11F9-4322-A78D-542613F9A735}" dt="2024-07-17T13:00:42.592" v="5735" actId="164"/>
          <ac:spMkLst>
            <pc:docMk/>
            <pc:sldMk cId="334466305" sldId="332"/>
            <ac:spMk id="79" creationId="{01101804-75C2-42E3-802D-33CD2C6DA108}"/>
          </ac:spMkLst>
        </pc:spChg>
        <pc:spChg chg="mod topLvl">
          <ac:chgData name="GUY Margaux" userId="e01a3446-2140-426a-aa3c-4bc15b164290" providerId="ADAL" clId="{7AFC4CB2-11F9-4322-A78D-542613F9A735}" dt="2024-07-17T13:00:42.592" v="5735" actId="164"/>
          <ac:spMkLst>
            <pc:docMk/>
            <pc:sldMk cId="334466305" sldId="332"/>
            <ac:spMk id="80" creationId="{029D6D42-D69A-499A-98D6-FDF4263D5D83}"/>
          </ac:spMkLst>
        </pc:spChg>
        <pc:spChg chg="mod topLvl">
          <ac:chgData name="GUY Margaux" userId="e01a3446-2140-426a-aa3c-4bc15b164290" providerId="ADAL" clId="{7AFC4CB2-11F9-4322-A78D-542613F9A735}" dt="2024-07-17T12:59:58.472" v="5723" actId="164"/>
          <ac:spMkLst>
            <pc:docMk/>
            <pc:sldMk cId="334466305" sldId="332"/>
            <ac:spMk id="81" creationId="{2872A016-AF3D-4690-A5F3-C825F4E86828}"/>
          </ac:spMkLst>
        </pc:spChg>
        <pc:spChg chg="mod topLvl">
          <ac:chgData name="GUY Margaux" userId="e01a3446-2140-426a-aa3c-4bc15b164290" providerId="ADAL" clId="{7AFC4CB2-11F9-4322-A78D-542613F9A735}" dt="2024-07-17T12:59:58.472" v="5723" actId="164"/>
          <ac:spMkLst>
            <pc:docMk/>
            <pc:sldMk cId="334466305" sldId="332"/>
            <ac:spMk id="82" creationId="{44C36C06-2026-49A1-8A1F-81EF1931EB6C}"/>
          </ac:spMkLst>
        </pc:spChg>
        <pc:spChg chg="mod topLvl">
          <ac:chgData name="GUY Margaux" userId="e01a3446-2140-426a-aa3c-4bc15b164290" providerId="ADAL" clId="{7AFC4CB2-11F9-4322-A78D-542613F9A735}" dt="2024-07-17T12:59:58.472" v="5723" actId="164"/>
          <ac:spMkLst>
            <pc:docMk/>
            <pc:sldMk cId="334466305" sldId="332"/>
            <ac:spMk id="83" creationId="{A19F3FE2-BBD1-4531-87FC-3EC3A44CF50D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84" creationId="{2CC7D1D9-5771-4833-9BED-2D1727446BA3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85" creationId="{F42C8A03-5406-4869-A3D4-F5E9D1413BF2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86" creationId="{82BCB73D-8F9E-4AF9-B627-C35054AB22B6}"/>
          </ac:spMkLst>
        </pc:spChg>
        <pc:spChg chg="mod topLvl">
          <ac:chgData name="GUY Margaux" userId="e01a3446-2140-426a-aa3c-4bc15b164290" providerId="ADAL" clId="{7AFC4CB2-11F9-4322-A78D-542613F9A735}" dt="2024-07-17T13:00:52.816" v="5738" actId="164"/>
          <ac:spMkLst>
            <pc:docMk/>
            <pc:sldMk cId="334466305" sldId="332"/>
            <ac:spMk id="87" creationId="{6555D0B8-6746-4C0D-8968-54F0F4FBDA3F}"/>
          </ac:spMkLst>
        </pc:spChg>
        <pc:spChg chg="mod topLvl">
          <ac:chgData name="GUY Margaux" userId="e01a3446-2140-426a-aa3c-4bc15b164290" providerId="ADAL" clId="{7AFC4CB2-11F9-4322-A78D-542613F9A735}" dt="2024-07-17T13:00:52.816" v="5738" actId="164"/>
          <ac:spMkLst>
            <pc:docMk/>
            <pc:sldMk cId="334466305" sldId="332"/>
            <ac:spMk id="88" creationId="{21EA4F2D-8AB8-4AE6-9A0B-5858EA318A6D}"/>
          </ac:spMkLst>
        </pc:spChg>
        <pc:spChg chg="mod topLvl">
          <ac:chgData name="GUY Margaux" userId="e01a3446-2140-426a-aa3c-4bc15b164290" providerId="ADAL" clId="{7AFC4CB2-11F9-4322-A78D-542613F9A735}" dt="2024-07-17T13:00:52.816" v="5738" actId="164"/>
          <ac:spMkLst>
            <pc:docMk/>
            <pc:sldMk cId="334466305" sldId="332"/>
            <ac:spMk id="89" creationId="{B300D8DA-E95E-437D-9768-37E427FFBB40}"/>
          </ac:spMkLst>
        </pc:spChg>
        <pc:spChg chg="mod topLvl">
          <ac:chgData name="GUY Margaux" userId="e01a3446-2140-426a-aa3c-4bc15b164290" providerId="ADAL" clId="{7AFC4CB2-11F9-4322-A78D-542613F9A735}" dt="2024-07-17T13:00:33.240" v="5734" actId="164"/>
          <ac:spMkLst>
            <pc:docMk/>
            <pc:sldMk cId="334466305" sldId="332"/>
            <ac:spMk id="90" creationId="{522CB4C6-FF63-496B-B31C-8BC367DE330B}"/>
          </ac:spMkLst>
        </pc:spChg>
        <pc:spChg chg="mod topLvl">
          <ac:chgData name="GUY Margaux" userId="e01a3446-2140-426a-aa3c-4bc15b164290" providerId="ADAL" clId="{7AFC4CB2-11F9-4322-A78D-542613F9A735}" dt="2024-07-17T13:00:33.240" v="5734" actId="164"/>
          <ac:spMkLst>
            <pc:docMk/>
            <pc:sldMk cId="334466305" sldId="332"/>
            <ac:spMk id="91" creationId="{BCD27B35-D932-41E9-AD46-3F89A72782CD}"/>
          </ac:spMkLst>
        </pc:spChg>
        <pc:spChg chg="mod topLvl">
          <ac:chgData name="GUY Margaux" userId="e01a3446-2140-426a-aa3c-4bc15b164290" providerId="ADAL" clId="{7AFC4CB2-11F9-4322-A78D-542613F9A735}" dt="2024-07-17T13:00:33.240" v="5734" actId="164"/>
          <ac:spMkLst>
            <pc:docMk/>
            <pc:sldMk cId="334466305" sldId="332"/>
            <ac:spMk id="92" creationId="{0B1105E7-C554-43B4-9656-C111C3BE839B}"/>
          </ac:spMkLst>
        </pc:spChg>
        <pc:spChg chg="mod topLvl">
          <ac:chgData name="GUY Margaux" userId="e01a3446-2140-426a-aa3c-4bc15b164290" providerId="ADAL" clId="{7AFC4CB2-11F9-4322-A78D-542613F9A735}" dt="2024-07-17T13:01:01.993" v="5741" actId="164"/>
          <ac:spMkLst>
            <pc:docMk/>
            <pc:sldMk cId="334466305" sldId="332"/>
            <ac:spMk id="93" creationId="{F9F7634B-0BF1-4904-8BE6-EA5689E805DD}"/>
          </ac:spMkLst>
        </pc:spChg>
        <pc:spChg chg="mod topLvl">
          <ac:chgData name="GUY Margaux" userId="e01a3446-2140-426a-aa3c-4bc15b164290" providerId="ADAL" clId="{7AFC4CB2-11F9-4322-A78D-542613F9A735}" dt="2024-07-17T13:01:01.993" v="5741" actId="164"/>
          <ac:spMkLst>
            <pc:docMk/>
            <pc:sldMk cId="334466305" sldId="332"/>
            <ac:spMk id="94" creationId="{8F4E2CFE-F750-4881-AEC2-4FE52CF17EDA}"/>
          </ac:spMkLst>
        </pc:spChg>
        <pc:spChg chg="mod topLvl">
          <ac:chgData name="GUY Margaux" userId="e01a3446-2140-426a-aa3c-4bc15b164290" providerId="ADAL" clId="{7AFC4CB2-11F9-4322-A78D-542613F9A735}" dt="2024-07-17T13:01:01.993" v="5741" actId="164"/>
          <ac:spMkLst>
            <pc:docMk/>
            <pc:sldMk cId="334466305" sldId="332"/>
            <ac:spMk id="95" creationId="{ADD380E0-3087-4AA7-B896-C13463D7D0C7}"/>
          </ac:spMkLst>
        </pc:spChg>
        <pc:spChg chg="mod topLvl">
          <ac:chgData name="GUY Margaux" userId="e01a3446-2140-426a-aa3c-4bc15b164290" providerId="ADAL" clId="{7AFC4CB2-11F9-4322-A78D-542613F9A735}" dt="2024-07-17T13:01:52.975" v="5753" actId="164"/>
          <ac:spMkLst>
            <pc:docMk/>
            <pc:sldMk cId="334466305" sldId="332"/>
            <ac:spMk id="96" creationId="{4C60A000-5D2C-48F1-BA84-C73B84617BD5}"/>
          </ac:spMkLst>
        </pc:spChg>
        <pc:spChg chg="mod topLvl">
          <ac:chgData name="GUY Margaux" userId="e01a3446-2140-426a-aa3c-4bc15b164290" providerId="ADAL" clId="{7AFC4CB2-11F9-4322-A78D-542613F9A735}" dt="2024-07-17T13:01:52.975" v="5753" actId="164"/>
          <ac:spMkLst>
            <pc:docMk/>
            <pc:sldMk cId="334466305" sldId="332"/>
            <ac:spMk id="97" creationId="{7D5819F0-3E8E-4199-B6B0-E5F73F3F098C}"/>
          </ac:spMkLst>
        </pc:spChg>
        <pc:spChg chg="mod topLvl">
          <ac:chgData name="GUY Margaux" userId="e01a3446-2140-426a-aa3c-4bc15b164290" providerId="ADAL" clId="{7AFC4CB2-11F9-4322-A78D-542613F9A735}" dt="2024-07-17T13:01:52.975" v="5753" actId="164"/>
          <ac:spMkLst>
            <pc:docMk/>
            <pc:sldMk cId="334466305" sldId="332"/>
            <ac:spMk id="98" creationId="{F43D5DFA-FEFE-4B14-80E9-1F23584161EC}"/>
          </ac:spMkLst>
        </pc:spChg>
        <pc:spChg chg="mod topLvl">
          <ac:chgData name="GUY Margaux" userId="e01a3446-2140-426a-aa3c-4bc15b164290" providerId="ADAL" clId="{7AFC4CB2-11F9-4322-A78D-542613F9A735}" dt="2024-07-17T13:01:25.534" v="5747" actId="164"/>
          <ac:spMkLst>
            <pc:docMk/>
            <pc:sldMk cId="334466305" sldId="332"/>
            <ac:spMk id="99" creationId="{AADF5DA5-0435-49BE-AB07-BACEAB4BB225}"/>
          </ac:spMkLst>
        </pc:spChg>
        <pc:spChg chg="mod topLvl">
          <ac:chgData name="GUY Margaux" userId="e01a3446-2140-426a-aa3c-4bc15b164290" providerId="ADAL" clId="{7AFC4CB2-11F9-4322-A78D-542613F9A735}" dt="2024-07-17T13:01:25.534" v="5747" actId="164"/>
          <ac:spMkLst>
            <pc:docMk/>
            <pc:sldMk cId="334466305" sldId="332"/>
            <ac:spMk id="100" creationId="{C17C961A-6990-4462-BA30-B5DEE09A58A2}"/>
          </ac:spMkLst>
        </pc:spChg>
        <pc:spChg chg="mod topLvl">
          <ac:chgData name="GUY Margaux" userId="e01a3446-2140-426a-aa3c-4bc15b164290" providerId="ADAL" clId="{7AFC4CB2-11F9-4322-A78D-542613F9A735}" dt="2024-07-17T13:01:25.534" v="5747" actId="164"/>
          <ac:spMkLst>
            <pc:docMk/>
            <pc:sldMk cId="334466305" sldId="332"/>
            <ac:spMk id="101" creationId="{121C60B5-6BAD-476D-BA90-29495ADF000B}"/>
          </ac:spMkLst>
        </pc:spChg>
        <pc:spChg chg="mod topLvl">
          <ac:chgData name="GUY Margaux" userId="e01a3446-2140-426a-aa3c-4bc15b164290" providerId="ADAL" clId="{7AFC4CB2-11F9-4322-A78D-542613F9A735}" dt="2024-07-17T13:01:10.928" v="5744" actId="164"/>
          <ac:spMkLst>
            <pc:docMk/>
            <pc:sldMk cId="334466305" sldId="332"/>
            <ac:spMk id="102" creationId="{CF63ABD1-8E47-4805-8B6B-F37E2B9CF14E}"/>
          </ac:spMkLst>
        </pc:spChg>
        <pc:spChg chg="mod topLvl">
          <ac:chgData name="GUY Margaux" userId="e01a3446-2140-426a-aa3c-4bc15b164290" providerId="ADAL" clId="{7AFC4CB2-11F9-4322-A78D-542613F9A735}" dt="2024-07-17T13:01:10.928" v="5744" actId="164"/>
          <ac:spMkLst>
            <pc:docMk/>
            <pc:sldMk cId="334466305" sldId="332"/>
            <ac:spMk id="103" creationId="{BA03FDAA-1514-43A1-8D9C-FCDF89D3980B}"/>
          </ac:spMkLst>
        </pc:spChg>
        <pc:spChg chg="mod topLvl">
          <ac:chgData name="GUY Margaux" userId="e01a3446-2140-426a-aa3c-4bc15b164290" providerId="ADAL" clId="{7AFC4CB2-11F9-4322-A78D-542613F9A735}" dt="2024-07-17T13:01:10.928" v="5744" actId="164"/>
          <ac:spMkLst>
            <pc:docMk/>
            <pc:sldMk cId="334466305" sldId="332"/>
            <ac:spMk id="104" creationId="{39134E9A-D884-4A95-BDE5-B8C061195B79}"/>
          </ac:spMkLst>
        </pc:spChg>
        <pc:spChg chg="mod topLvl">
          <ac:chgData name="GUY Margaux" userId="e01a3446-2140-426a-aa3c-4bc15b164290" providerId="ADAL" clId="{7AFC4CB2-11F9-4322-A78D-542613F9A735}" dt="2024-07-17T13:02:04.368" v="5756" actId="164"/>
          <ac:spMkLst>
            <pc:docMk/>
            <pc:sldMk cId="334466305" sldId="332"/>
            <ac:spMk id="105" creationId="{6A3A02D9-AE1F-4C2C-8EAA-E698FE94A130}"/>
          </ac:spMkLst>
        </pc:spChg>
        <pc:spChg chg="mod topLvl">
          <ac:chgData name="GUY Margaux" userId="e01a3446-2140-426a-aa3c-4bc15b164290" providerId="ADAL" clId="{7AFC4CB2-11F9-4322-A78D-542613F9A735}" dt="2024-07-17T13:02:04.368" v="5756" actId="164"/>
          <ac:spMkLst>
            <pc:docMk/>
            <pc:sldMk cId="334466305" sldId="332"/>
            <ac:spMk id="106" creationId="{A8E56470-7D15-438C-82AC-5EE14E4B4C5A}"/>
          </ac:spMkLst>
        </pc:spChg>
        <pc:spChg chg="mod topLvl">
          <ac:chgData name="GUY Margaux" userId="e01a3446-2140-426a-aa3c-4bc15b164290" providerId="ADAL" clId="{7AFC4CB2-11F9-4322-A78D-542613F9A735}" dt="2024-07-17T13:02:04.368" v="5756" actId="164"/>
          <ac:spMkLst>
            <pc:docMk/>
            <pc:sldMk cId="334466305" sldId="332"/>
            <ac:spMk id="107" creationId="{D9304FC7-04CD-4693-9082-6F0E2B1779F8}"/>
          </ac:spMkLst>
        </pc:spChg>
        <pc:spChg chg="mod topLvl">
          <ac:chgData name="GUY Margaux" userId="e01a3446-2140-426a-aa3c-4bc15b164290" providerId="ADAL" clId="{7AFC4CB2-11F9-4322-A78D-542613F9A735}" dt="2024-07-17T13:01:37.180" v="5750" actId="164"/>
          <ac:spMkLst>
            <pc:docMk/>
            <pc:sldMk cId="334466305" sldId="332"/>
            <ac:spMk id="108" creationId="{3F0F79B6-B4DB-40C2-BE47-29C9762FA94B}"/>
          </ac:spMkLst>
        </pc:spChg>
        <pc:spChg chg="mod topLvl">
          <ac:chgData name="GUY Margaux" userId="e01a3446-2140-426a-aa3c-4bc15b164290" providerId="ADAL" clId="{7AFC4CB2-11F9-4322-A78D-542613F9A735}" dt="2024-07-17T13:01:37.180" v="5750" actId="164"/>
          <ac:spMkLst>
            <pc:docMk/>
            <pc:sldMk cId="334466305" sldId="332"/>
            <ac:spMk id="109" creationId="{9B66E45C-A005-4A36-92D1-94107134DB2B}"/>
          </ac:spMkLst>
        </pc:spChg>
        <pc:spChg chg="mod topLvl">
          <ac:chgData name="GUY Margaux" userId="e01a3446-2140-426a-aa3c-4bc15b164290" providerId="ADAL" clId="{7AFC4CB2-11F9-4322-A78D-542613F9A735}" dt="2024-07-17T13:01:37.180" v="5750" actId="164"/>
          <ac:spMkLst>
            <pc:docMk/>
            <pc:sldMk cId="334466305" sldId="332"/>
            <ac:spMk id="110" creationId="{D02EC135-B4A4-44FE-AD41-32DBBF08D3FD}"/>
          </ac:spMkLst>
        </pc:spChg>
        <pc:spChg chg="mod topLvl">
          <ac:chgData name="GUY Margaux" userId="e01a3446-2140-426a-aa3c-4bc15b164290" providerId="ADAL" clId="{7AFC4CB2-11F9-4322-A78D-542613F9A735}" dt="2024-07-17T13:02:17.473" v="5759" actId="164"/>
          <ac:spMkLst>
            <pc:docMk/>
            <pc:sldMk cId="334466305" sldId="332"/>
            <ac:spMk id="111" creationId="{9A9E70C3-B2CC-4C2D-A6DF-240F7FA02D8A}"/>
          </ac:spMkLst>
        </pc:spChg>
        <pc:spChg chg="mod topLvl">
          <ac:chgData name="GUY Margaux" userId="e01a3446-2140-426a-aa3c-4bc15b164290" providerId="ADAL" clId="{7AFC4CB2-11F9-4322-A78D-542613F9A735}" dt="2024-07-17T13:02:17.473" v="5759" actId="164"/>
          <ac:spMkLst>
            <pc:docMk/>
            <pc:sldMk cId="334466305" sldId="332"/>
            <ac:spMk id="112" creationId="{B75FECEF-9CC3-4AF8-9439-DC5427A79447}"/>
          </ac:spMkLst>
        </pc:spChg>
        <pc:spChg chg="mod topLvl">
          <ac:chgData name="GUY Margaux" userId="e01a3446-2140-426a-aa3c-4bc15b164290" providerId="ADAL" clId="{7AFC4CB2-11F9-4322-A78D-542613F9A735}" dt="2024-07-17T13:02:17.473" v="5759" actId="164"/>
          <ac:spMkLst>
            <pc:docMk/>
            <pc:sldMk cId="334466305" sldId="332"/>
            <ac:spMk id="113" creationId="{BBBFEEB9-271D-4014-89E4-6C832537C970}"/>
          </ac:spMkLst>
        </pc:spChg>
        <pc:spChg chg="mod topLvl">
          <ac:chgData name="GUY Margaux" userId="e01a3446-2140-426a-aa3c-4bc15b164290" providerId="ADAL" clId="{7AFC4CB2-11F9-4322-A78D-542613F9A735}" dt="2024-07-17T13:03:01.886" v="5771" actId="164"/>
          <ac:spMkLst>
            <pc:docMk/>
            <pc:sldMk cId="334466305" sldId="332"/>
            <ac:spMk id="114" creationId="{36A8FE06-531F-44C9-9FE8-2CFD551114C9}"/>
          </ac:spMkLst>
        </pc:spChg>
        <pc:spChg chg="mod topLvl">
          <ac:chgData name="GUY Margaux" userId="e01a3446-2140-426a-aa3c-4bc15b164290" providerId="ADAL" clId="{7AFC4CB2-11F9-4322-A78D-542613F9A735}" dt="2024-07-17T13:03:01.886" v="5771" actId="164"/>
          <ac:spMkLst>
            <pc:docMk/>
            <pc:sldMk cId="334466305" sldId="332"/>
            <ac:spMk id="115" creationId="{E6E770FF-679A-4757-B22B-1C00F00BD055}"/>
          </ac:spMkLst>
        </pc:spChg>
        <pc:spChg chg="mod topLvl">
          <ac:chgData name="GUY Margaux" userId="e01a3446-2140-426a-aa3c-4bc15b164290" providerId="ADAL" clId="{7AFC4CB2-11F9-4322-A78D-542613F9A735}" dt="2024-07-17T13:03:01.886" v="5771" actId="164"/>
          <ac:spMkLst>
            <pc:docMk/>
            <pc:sldMk cId="334466305" sldId="332"/>
            <ac:spMk id="116" creationId="{778A83C4-64D5-42A6-AB13-1EC60E091ABC}"/>
          </ac:spMkLst>
        </pc:spChg>
        <pc:spChg chg="mod topLvl">
          <ac:chgData name="GUY Margaux" userId="e01a3446-2140-426a-aa3c-4bc15b164290" providerId="ADAL" clId="{7AFC4CB2-11F9-4322-A78D-542613F9A735}" dt="2024-07-17T13:02:38.993" v="5765" actId="164"/>
          <ac:spMkLst>
            <pc:docMk/>
            <pc:sldMk cId="334466305" sldId="332"/>
            <ac:spMk id="117" creationId="{4828C3F3-6979-4EC6-BE5C-F0257BCB367F}"/>
          </ac:spMkLst>
        </pc:spChg>
        <pc:spChg chg="mod topLvl">
          <ac:chgData name="GUY Margaux" userId="e01a3446-2140-426a-aa3c-4bc15b164290" providerId="ADAL" clId="{7AFC4CB2-11F9-4322-A78D-542613F9A735}" dt="2024-07-17T13:02:38.993" v="5765" actId="164"/>
          <ac:spMkLst>
            <pc:docMk/>
            <pc:sldMk cId="334466305" sldId="332"/>
            <ac:spMk id="118" creationId="{75664189-3DBB-4A34-982D-4C3D54063E80}"/>
          </ac:spMkLst>
        </pc:spChg>
        <pc:spChg chg="mod topLvl">
          <ac:chgData name="GUY Margaux" userId="e01a3446-2140-426a-aa3c-4bc15b164290" providerId="ADAL" clId="{7AFC4CB2-11F9-4322-A78D-542613F9A735}" dt="2024-07-17T13:02:38.993" v="5765" actId="164"/>
          <ac:spMkLst>
            <pc:docMk/>
            <pc:sldMk cId="334466305" sldId="332"/>
            <ac:spMk id="119" creationId="{EDAA7753-D88B-4BB4-8224-93BA71EC209F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120" creationId="{6D1284D9-2BAC-42E6-929C-D6DD1BB11FBA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121" creationId="{696819A7-4373-4FAB-A88B-F0A365FBE2BB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122" creationId="{D2AA6563-6895-4425-929F-4AC6C1DF907C}"/>
          </ac:spMkLst>
        </pc:spChg>
        <pc:spChg chg="mod topLvl">
          <ac:chgData name="GUY Margaux" userId="e01a3446-2140-426a-aa3c-4bc15b164290" providerId="ADAL" clId="{7AFC4CB2-11F9-4322-A78D-542613F9A735}" dt="2024-07-17T13:03:51.842" v="5780" actId="164"/>
          <ac:spMkLst>
            <pc:docMk/>
            <pc:sldMk cId="334466305" sldId="332"/>
            <ac:spMk id="123" creationId="{E32FB4C5-F828-4D78-8D45-5EB628019CA0}"/>
          </ac:spMkLst>
        </pc:spChg>
        <pc:spChg chg="mod topLvl">
          <ac:chgData name="GUY Margaux" userId="e01a3446-2140-426a-aa3c-4bc15b164290" providerId="ADAL" clId="{7AFC4CB2-11F9-4322-A78D-542613F9A735}" dt="2024-07-17T13:03:51.842" v="5780" actId="164"/>
          <ac:spMkLst>
            <pc:docMk/>
            <pc:sldMk cId="334466305" sldId="332"/>
            <ac:spMk id="124" creationId="{953DF774-896D-4C53-9613-350A36D2B245}"/>
          </ac:spMkLst>
        </pc:spChg>
        <pc:spChg chg="mod topLvl">
          <ac:chgData name="GUY Margaux" userId="e01a3446-2140-426a-aa3c-4bc15b164290" providerId="ADAL" clId="{7AFC4CB2-11F9-4322-A78D-542613F9A735}" dt="2024-07-17T13:03:51.842" v="5780" actId="164"/>
          <ac:spMkLst>
            <pc:docMk/>
            <pc:sldMk cId="334466305" sldId="332"/>
            <ac:spMk id="125" creationId="{A75188CE-1931-424C-AC06-7D4ABAD10477}"/>
          </ac:spMkLst>
        </pc:spChg>
        <pc:spChg chg="mod topLvl">
          <ac:chgData name="GUY Margaux" userId="e01a3446-2140-426a-aa3c-4bc15b164290" providerId="ADAL" clId="{7AFC4CB2-11F9-4322-A78D-542613F9A735}" dt="2024-07-17T13:02:49.663" v="5768" actId="164"/>
          <ac:spMkLst>
            <pc:docMk/>
            <pc:sldMk cId="334466305" sldId="332"/>
            <ac:spMk id="126" creationId="{E654F8BE-B9C9-477B-B65F-C58E25429710}"/>
          </ac:spMkLst>
        </pc:spChg>
        <pc:spChg chg="mod topLvl">
          <ac:chgData name="GUY Margaux" userId="e01a3446-2140-426a-aa3c-4bc15b164290" providerId="ADAL" clId="{7AFC4CB2-11F9-4322-A78D-542613F9A735}" dt="2024-07-17T13:02:49.663" v="5768" actId="164"/>
          <ac:spMkLst>
            <pc:docMk/>
            <pc:sldMk cId="334466305" sldId="332"/>
            <ac:spMk id="127" creationId="{8AE33FD7-51EB-4484-A4E8-4630A1A96996}"/>
          </ac:spMkLst>
        </pc:spChg>
        <pc:spChg chg="mod topLvl">
          <ac:chgData name="GUY Margaux" userId="e01a3446-2140-426a-aa3c-4bc15b164290" providerId="ADAL" clId="{7AFC4CB2-11F9-4322-A78D-542613F9A735}" dt="2024-07-17T13:02:49.663" v="5768" actId="164"/>
          <ac:spMkLst>
            <pc:docMk/>
            <pc:sldMk cId="334466305" sldId="332"/>
            <ac:spMk id="128" creationId="{82047049-4950-4802-A3B8-F0CFCEB9BF27}"/>
          </ac:spMkLst>
        </pc:spChg>
        <pc:spChg chg="mod ord topLvl">
          <ac:chgData name="GUY Margaux" userId="e01a3446-2140-426a-aa3c-4bc15b164290" providerId="ADAL" clId="{7AFC4CB2-11F9-4322-A78D-542613F9A735}" dt="2024-07-17T12:46:40.329" v="5575" actId="164"/>
          <ac:spMkLst>
            <pc:docMk/>
            <pc:sldMk cId="334466305" sldId="332"/>
            <ac:spMk id="129" creationId="{5523FA7A-A150-4DE1-843D-E98FD0491DD0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130" creationId="{3A025EF0-8B65-40AC-A48C-BFEE19E0F58B}"/>
          </ac:spMkLst>
        </pc:spChg>
        <pc:spChg chg="mod ord topLvl">
          <ac:chgData name="GUY Margaux" userId="e01a3446-2140-426a-aa3c-4bc15b164290" providerId="ADAL" clId="{7AFC4CB2-11F9-4322-A78D-542613F9A735}" dt="2024-07-17T12:48:24.638" v="5595" actId="164"/>
          <ac:spMkLst>
            <pc:docMk/>
            <pc:sldMk cId="334466305" sldId="332"/>
            <ac:spMk id="131" creationId="{F257AC8E-79ED-49E3-A30E-B91B9807A4E0}"/>
          </ac:spMkLst>
        </pc:spChg>
        <pc:spChg chg="mod or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32" creationId="{52E71E2D-F04B-4CB4-A68D-D38810F63A4A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133" creationId="{8C69E718-B29A-4979-9B9E-70A86A9A2432}"/>
          </ac:spMkLst>
        </pc:spChg>
        <pc:spChg chg="mod ord topLvl">
          <ac:chgData name="GUY Margaux" userId="e01a3446-2140-426a-aa3c-4bc15b164290" providerId="ADAL" clId="{7AFC4CB2-11F9-4322-A78D-542613F9A735}" dt="2024-07-17T12:49:06.593" v="5603" actId="164"/>
          <ac:spMkLst>
            <pc:docMk/>
            <pc:sldMk cId="334466305" sldId="332"/>
            <ac:spMk id="134" creationId="{D1371BE7-7113-47A5-BBD0-18C2EA430567}"/>
          </ac:spMkLst>
        </pc:spChg>
        <pc:spChg chg="mod ord topLvl">
          <ac:chgData name="GUY Margaux" userId="e01a3446-2140-426a-aa3c-4bc15b164290" providerId="ADAL" clId="{7AFC4CB2-11F9-4322-A78D-542613F9A735}" dt="2024-07-17T12:49:33.394" v="5607" actId="164"/>
          <ac:spMkLst>
            <pc:docMk/>
            <pc:sldMk cId="334466305" sldId="332"/>
            <ac:spMk id="135" creationId="{13CB81CC-4F8A-4FD5-BD67-C099CC3061F9}"/>
          </ac:spMkLst>
        </pc:spChg>
        <pc:spChg chg="mod ord topLvl">
          <ac:chgData name="GUY Margaux" userId="e01a3446-2140-426a-aa3c-4bc15b164290" providerId="ADAL" clId="{7AFC4CB2-11F9-4322-A78D-542613F9A735}" dt="2024-07-17T12:55:34.759" v="5664" actId="164"/>
          <ac:spMkLst>
            <pc:docMk/>
            <pc:sldMk cId="334466305" sldId="332"/>
            <ac:spMk id="136" creationId="{FAC54A41-1CE8-4273-9C54-BD3BA29C81A1}"/>
          </ac:spMkLst>
        </pc:spChg>
        <pc:spChg chg="mod ord topLvl">
          <ac:chgData name="GUY Margaux" userId="e01a3446-2140-426a-aa3c-4bc15b164290" providerId="ADAL" clId="{7AFC4CB2-11F9-4322-A78D-542613F9A735}" dt="2024-07-17T12:50:45.609" v="5621" actId="164"/>
          <ac:spMkLst>
            <pc:docMk/>
            <pc:sldMk cId="334466305" sldId="332"/>
            <ac:spMk id="137" creationId="{9289E3EB-CD07-423D-BC14-293011847D3C}"/>
          </ac:spMkLst>
        </pc:spChg>
        <pc:spChg chg="mod or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138" creationId="{38511608-3699-4AAF-ABE7-6F7825D0A252}"/>
          </ac:spMkLst>
        </pc:spChg>
        <pc:spChg chg="mod ord topLvl">
          <ac:chgData name="GUY Margaux" userId="e01a3446-2140-426a-aa3c-4bc15b164290" providerId="ADAL" clId="{7AFC4CB2-11F9-4322-A78D-542613F9A735}" dt="2024-07-17T12:57:31.214" v="5686" actId="164"/>
          <ac:spMkLst>
            <pc:docMk/>
            <pc:sldMk cId="334466305" sldId="332"/>
            <ac:spMk id="139" creationId="{33F1DE58-053B-413F-A966-584008F3D59F}"/>
          </ac:spMkLst>
        </pc:spChg>
        <pc:spChg chg="mod ord topLvl">
          <ac:chgData name="GUY Margaux" userId="e01a3446-2140-426a-aa3c-4bc15b164290" providerId="ADAL" clId="{7AFC4CB2-11F9-4322-A78D-542613F9A735}" dt="2024-07-17T12:53:58.817" v="5648" actId="164"/>
          <ac:spMkLst>
            <pc:docMk/>
            <pc:sldMk cId="334466305" sldId="332"/>
            <ac:spMk id="140" creationId="{CE87792B-765D-423E-BD99-0CCE49ADE31C}"/>
          </ac:spMkLst>
        </pc:spChg>
        <pc:spChg chg="mod ord topLvl">
          <ac:chgData name="GUY Margaux" userId="e01a3446-2140-426a-aa3c-4bc15b164290" providerId="ADAL" clId="{7AFC4CB2-11F9-4322-A78D-542613F9A735}" dt="2024-07-17T12:58:15.513" v="5697" actId="164"/>
          <ac:spMkLst>
            <pc:docMk/>
            <pc:sldMk cId="334466305" sldId="332"/>
            <ac:spMk id="141" creationId="{C2DDC33A-2990-4FBD-94F7-06A9DF86F321}"/>
          </ac:spMkLst>
        </pc:spChg>
        <pc:spChg chg="mod topLvl">
          <ac:chgData name="GUY Margaux" userId="e01a3446-2140-426a-aa3c-4bc15b164290" providerId="ADAL" clId="{7AFC4CB2-11F9-4322-A78D-542613F9A735}" dt="2024-07-17T12:59:21.024" v="5714" actId="164"/>
          <ac:spMkLst>
            <pc:docMk/>
            <pc:sldMk cId="334466305" sldId="332"/>
            <ac:spMk id="142" creationId="{947F393C-E4B0-4705-BDB0-401B5D9F3D9E}"/>
          </ac:spMkLst>
        </pc:spChg>
        <pc:spChg chg="mod topLvl">
          <ac:chgData name="GUY Margaux" userId="e01a3446-2140-426a-aa3c-4bc15b164290" providerId="ADAL" clId="{7AFC4CB2-11F9-4322-A78D-542613F9A735}" dt="2024-07-17T12:58:46.304" v="5704" actId="164"/>
          <ac:spMkLst>
            <pc:docMk/>
            <pc:sldMk cId="334466305" sldId="332"/>
            <ac:spMk id="143" creationId="{7FE95C07-0252-41BC-945B-F51C4D7DB210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144" creationId="{AF6FBDFF-4A21-4794-B657-F877FF6C9FF3}"/>
          </ac:spMkLst>
        </pc:spChg>
        <pc:spChg chg="add del mod topLvl">
          <ac:chgData name="GUY Margaux" userId="e01a3446-2140-426a-aa3c-4bc15b164290" providerId="ADAL" clId="{7AFC4CB2-11F9-4322-A78D-542613F9A735}" dt="2024-07-17T10:33:58.159" v="4483" actId="478"/>
          <ac:spMkLst>
            <pc:docMk/>
            <pc:sldMk cId="334466305" sldId="332"/>
            <ac:spMk id="145" creationId="{D13D677D-418D-47B8-A326-1048D5337A51}"/>
          </ac:spMkLst>
        </pc:spChg>
        <pc:spChg chg="mod topLvl">
          <ac:chgData name="GUY Margaux" userId="e01a3446-2140-426a-aa3c-4bc15b164290" providerId="ADAL" clId="{7AFC4CB2-11F9-4322-A78D-542613F9A735}" dt="2024-07-17T12:59:12.257" v="5711" actId="164"/>
          <ac:spMkLst>
            <pc:docMk/>
            <pc:sldMk cId="334466305" sldId="332"/>
            <ac:spMk id="146" creationId="{830CAAE4-78CF-4419-9F3C-E03C327009A5}"/>
          </ac:spMkLst>
        </pc:spChg>
        <pc:spChg chg="mod topLvl">
          <ac:chgData name="GUY Margaux" userId="e01a3446-2140-426a-aa3c-4bc15b164290" providerId="ADAL" clId="{7AFC4CB2-11F9-4322-A78D-542613F9A735}" dt="2024-07-17T12:59:31.840" v="5717" actId="164"/>
          <ac:spMkLst>
            <pc:docMk/>
            <pc:sldMk cId="334466305" sldId="332"/>
            <ac:spMk id="147" creationId="{C6EEDC35-FD47-4449-BCC7-CD0BE76C3366}"/>
          </ac:spMkLst>
        </pc:spChg>
        <pc:spChg chg="mod topLvl">
          <ac:chgData name="GUY Margaux" userId="e01a3446-2140-426a-aa3c-4bc15b164290" providerId="ADAL" clId="{7AFC4CB2-11F9-4322-A78D-542613F9A735}" dt="2024-07-17T13:00:42.592" v="5735" actId="164"/>
          <ac:spMkLst>
            <pc:docMk/>
            <pc:sldMk cId="334466305" sldId="332"/>
            <ac:spMk id="148" creationId="{54FFC7C8-77C5-42B7-A006-13F1641A2167}"/>
          </ac:spMkLst>
        </pc:spChg>
        <pc:spChg chg="mod topLvl">
          <ac:chgData name="GUY Margaux" userId="e01a3446-2140-426a-aa3c-4bc15b164290" providerId="ADAL" clId="{7AFC4CB2-11F9-4322-A78D-542613F9A735}" dt="2024-07-17T12:59:58.472" v="5723" actId="164"/>
          <ac:spMkLst>
            <pc:docMk/>
            <pc:sldMk cId="334466305" sldId="332"/>
            <ac:spMk id="149" creationId="{8C9E5BAC-798E-4EC0-9251-06F71608BB98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150" creationId="{5FB22F96-D0C8-4BB5-B452-189E621A2CDA}"/>
          </ac:spMkLst>
        </pc:spChg>
        <pc:spChg chg="mod topLvl">
          <ac:chgData name="GUY Margaux" userId="e01a3446-2140-426a-aa3c-4bc15b164290" providerId="ADAL" clId="{7AFC4CB2-11F9-4322-A78D-542613F9A735}" dt="2024-07-17T13:00:52.816" v="5738" actId="164"/>
          <ac:spMkLst>
            <pc:docMk/>
            <pc:sldMk cId="334466305" sldId="332"/>
            <ac:spMk id="151" creationId="{26412AAE-C113-4350-AACF-77FDFCACCB73}"/>
          </ac:spMkLst>
        </pc:spChg>
        <pc:spChg chg="mod topLvl">
          <ac:chgData name="GUY Margaux" userId="e01a3446-2140-426a-aa3c-4bc15b164290" providerId="ADAL" clId="{7AFC4CB2-11F9-4322-A78D-542613F9A735}" dt="2024-07-17T13:00:33.240" v="5734" actId="164"/>
          <ac:spMkLst>
            <pc:docMk/>
            <pc:sldMk cId="334466305" sldId="332"/>
            <ac:spMk id="152" creationId="{363494AA-EADB-42CE-8F59-A0D2876BA45E}"/>
          </ac:spMkLst>
        </pc:spChg>
        <pc:spChg chg="mod topLvl">
          <ac:chgData name="GUY Margaux" userId="e01a3446-2140-426a-aa3c-4bc15b164290" providerId="ADAL" clId="{7AFC4CB2-11F9-4322-A78D-542613F9A735}" dt="2024-07-17T13:01:01.993" v="5741" actId="164"/>
          <ac:spMkLst>
            <pc:docMk/>
            <pc:sldMk cId="334466305" sldId="332"/>
            <ac:spMk id="153" creationId="{20A15AF4-B2BF-4028-81A4-63EBDEB7040A}"/>
          </ac:spMkLst>
        </pc:spChg>
        <pc:spChg chg="mod topLvl">
          <ac:chgData name="GUY Margaux" userId="e01a3446-2140-426a-aa3c-4bc15b164290" providerId="ADAL" clId="{7AFC4CB2-11F9-4322-A78D-542613F9A735}" dt="2024-07-17T13:01:52.975" v="5753" actId="164"/>
          <ac:spMkLst>
            <pc:docMk/>
            <pc:sldMk cId="334466305" sldId="332"/>
            <ac:spMk id="154" creationId="{771BF926-9AD3-41C8-BE78-5E83BA63AEE2}"/>
          </ac:spMkLst>
        </pc:spChg>
        <pc:spChg chg="mod topLvl">
          <ac:chgData name="GUY Margaux" userId="e01a3446-2140-426a-aa3c-4bc15b164290" providerId="ADAL" clId="{7AFC4CB2-11F9-4322-A78D-542613F9A735}" dt="2024-07-17T13:01:25.534" v="5747" actId="164"/>
          <ac:spMkLst>
            <pc:docMk/>
            <pc:sldMk cId="334466305" sldId="332"/>
            <ac:spMk id="155" creationId="{FBE92B6F-0CF8-450C-B759-EB7E58251411}"/>
          </ac:spMkLst>
        </pc:spChg>
        <pc:spChg chg="mod topLvl">
          <ac:chgData name="GUY Margaux" userId="e01a3446-2140-426a-aa3c-4bc15b164290" providerId="ADAL" clId="{7AFC4CB2-11F9-4322-A78D-542613F9A735}" dt="2024-07-17T13:01:10.928" v="5744" actId="164"/>
          <ac:spMkLst>
            <pc:docMk/>
            <pc:sldMk cId="334466305" sldId="332"/>
            <ac:spMk id="156" creationId="{F64605A2-7396-4B33-B48F-1EA4F69A5D72}"/>
          </ac:spMkLst>
        </pc:spChg>
        <pc:spChg chg="mod topLvl">
          <ac:chgData name="GUY Margaux" userId="e01a3446-2140-426a-aa3c-4bc15b164290" providerId="ADAL" clId="{7AFC4CB2-11F9-4322-A78D-542613F9A735}" dt="2024-07-17T13:02:04.368" v="5756" actId="164"/>
          <ac:spMkLst>
            <pc:docMk/>
            <pc:sldMk cId="334466305" sldId="332"/>
            <ac:spMk id="157" creationId="{0C571AE9-A70B-4AF5-94C9-B1D4B3C0FC71}"/>
          </ac:spMkLst>
        </pc:spChg>
        <pc:spChg chg="mod topLvl">
          <ac:chgData name="GUY Margaux" userId="e01a3446-2140-426a-aa3c-4bc15b164290" providerId="ADAL" clId="{7AFC4CB2-11F9-4322-A78D-542613F9A735}" dt="2024-07-17T13:01:37.180" v="5750" actId="164"/>
          <ac:spMkLst>
            <pc:docMk/>
            <pc:sldMk cId="334466305" sldId="332"/>
            <ac:spMk id="158" creationId="{DE4B52E4-39C1-41CA-B32F-BDA8F64DE8C2}"/>
          </ac:spMkLst>
        </pc:spChg>
        <pc:spChg chg="mod topLvl">
          <ac:chgData name="GUY Margaux" userId="e01a3446-2140-426a-aa3c-4bc15b164290" providerId="ADAL" clId="{7AFC4CB2-11F9-4322-A78D-542613F9A735}" dt="2024-07-17T13:02:17.473" v="5759" actId="164"/>
          <ac:spMkLst>
            <pc:docMk/>
            <pc:sldMk cId="334466305" sldId="332"/>
            <ac:spMk id="159" creationId="{CD4F511F-4C14-4787-B46F-AE28471552C4}"/>
          </ac:spMkLst>
        </pc:spChg>
        <pc:spChg chg="mod topLvl">
          <ac:chgData name="GUY Margaux" userId="e01a3446-2140-426a-aa3c-4bc15b164290" providerId="ADAL" clId="{7AFC4CB2-11F9-4322-A78D-542613F9A735}" dt="2024-07-17T13:03:01.886" v="5771" actId="164"/>
          <ac:spMkLst>
            <pc:docMk/>
            <pc:sldMk cId="334466305" sldId="332"/>
            <ac:spMk id="160" creationId="{AA34972A-C03F-4143-A9BE-2C9B2337D1A2}"/>
          </ac:spMkLst>
        </pc:spChg>
        <pc:spChg chg="mod topLvl">
          <ac:chgData name="GUY Margaux" userId="e01a3446-2140-426a-aa3c-4bc15b164290" providerId="ADAL" clId="{7AFC4CB2-11F9-4322-A78D-542613F9A735}" dt="2024-07-17T13:02:38.993" v="5765" actId="164"/>
          <ac:spMkLst>
            <pc:docMk/>
            <pc:sldMk cId="334466305" sldId="332"/>
            <ac:spMk id="161" creationId="{8645259F-1179-4297-9779-252E72303348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162" creationId="{5FC17A9B-643B-4A09-8C37-5C8D319C8BFB}"/>
          </ac:spMkLst>
        </pc:spChg>
        <pc:spChg chg="mod topLvl">
          <ac:chgData name="GUY Margaux" userId="e01a3446-2140-426a-aa3c-4bc15b164290" providerId="ADAL" clId="{7AFC4CB2-11F9-4322-A78D-542613F9A735}" dt="2024-07-17T13:03:51.842" v="5780" actId="164"/>
          <ac:spMkLst>
            <pc:docMk/>
            <pc:sldMk cId="334466305" sldId="332"/>
            <ac:spMk id="163" creationId="{EF62F471-0231-4ACE-92DC-7CC65E5EE57D}"/>
          </ac:spMkLst>
        </pc:spChg>
        <pc:spChg chg="mod topLvl">
          <ac:chgData name="GUY Margaux" userId="e01a3446-2140-426a-aa3c-4bc15b164290" providerId="ADAL" clId="{7AFC4CB2-11F9-4322-A78D-542613F9A735}" dt="2024-07-17T13:02:49.663" v="5768" actId="164"/>
          <ac:spMkLst>
            <pc:docMk/>
            <pc:sldMk cId="334466305" sldId="332"/>
            <ac:spMk id="164" creationId="{88476BD2-1BA9-438A-B153-E1B7E98C989C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65" creationId="{AF4BEEE8-65CE-4320-BBC0-48E55DB9095F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66" creationId="{B4A9D7FD-0D6A-40B0-A773-8156A6D20A1D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67" creationId="{1F18C2B2-E58D-403F-8341-A357BAA7757E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68" creationId="{E7D7DA85-0E57-46D2-A062-9D28C90C51D1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69" creationId="{BDA2E1E4-70B1-4261-A083-4406372D5CA8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70" creationId="{403C7AF1-D33F-4DD9-B69B-492B07D78760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71" creationId="{99C16F9C-E8C8-44EF-88BE-4EF5262632D7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72" creationId="{7C3BCF13-909F-4C06-A0DF-B896967EEFA7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73" creationId="{4E7B5605-8129-4919-A61C-45B50AF52A1C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74" creationId="{A3116B0F-9A8F-451B-A1EB-FF5FD564F80C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75" creationId="{ED805068-939E-4545-A4EF-9DA2BE311306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76" creationId="{34E56A2F-F029-4DA7-9E3F-B783513F5F60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77" creationId="{7E003CC8-6DCA-4E97-B082-8C6F8079CCA6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78" creationId="{472ABAE7-B7D9-48B0-81AD-8C943D9D7930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79" creationId="{C51BF87A-5DFA-4CCF-9035-34ACCCA066C0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80" creationId="{745FE175-72A5-42FB-B579-675514D3465E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81" creationId="{032660D9-A5F9-4F05-AA4E-C10031A24AE1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82" creationId="{BD36B456-2D10-4F00-9651-7D01D2D115C3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83" creationId="{BC5B7417-AC81-4E1E-8FA7-AE23A945DF05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84" creationId="{8BC9E74F-3309-4688-B217-CDB3A79C4B1B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85" creationId="{0176ECAF-0F23-4EE3-9045-2F7F4D6E2016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86" creationId="{34AC5515-1F06-4401-8ADB-01737EA076FF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87" creationId="{DA092A19-5331-4653-9940-4DD72FEF7AE7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88" creationId="{0E7F2245-03E1-4F96-8AA9-F2F5089447CB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89" creationId="{DD025330-28B4-43BB-81C7-1E607D06C263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90" creationId="{E827978C-6B4B-4626-B3B3-D42D00E4C512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91" creationId="{A6D1F6C2-1947-48AE-9E02-CD35C04632C0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92" creationId="{0BFAE034-2F03-4232-86F5-B5621DF3DF82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93" creationId="{E10AEF4E-0740-4FBE-A437-C2E68EDEB477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94" creationId="{C78AA5A4-FDF2-41C3-B112-E4CF2CB3EBAD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95" creationId="{974A21AB-6334-458B-A117-60977AC8342B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96" creationId="{8F649B8B-2EB8-4F03-ACEA-9FACDCFAA665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97" creationId="{91D29A82-5859-4379-A4BA-A0CA2C75C187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98" creationId="{85630B51-AAD5-49DC-BC44-C48B1B46A593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199" creationId="{E1E28242-C7B7-4231-BA3F-24992AED97DD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200" creationId="{ED050B88-7B61-417F-985B-C4DABB0CB948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201" creationId="{E7AA596E-6A8C-4A0B-B069-D694E15760AB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202" creationId="{CADDA438-CD6E-4672-93F2-5E9B93727916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203" creationId="{FE06E96E-8115-4189-A745-7E0B186C3056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204" creationId="{512E63C3-4544-4768-A4E0-D1E775ABF130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205" creationId="{C3684680-1722-46D4-AE56-1E26E3BEA73C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206" creationId="{DAC41723-B4D0-4A33-B434-158B9BB0358B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207" creationId="{E89F2015-30F3-443A-A6A7-847186B4DAAE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208" creationId="{4EF29E80-40C8-4579-8F44-51B200D02FF6}"/>
          </ac:spMkLst>
        </pc:spChg>
        <pc:spChg chg="mod topLvl">
          <ac:chgData name="GUY Margaux" userId="e01a3446-2140-426a-aa3c-4bc15b164290" providerId="ADAL" clId="{7AFC4CB2-11F9-4322-A78D-542613F9A735}" dt="2024-07-17T12:49:06.593" v="5603" actId="164"/>
          <ac:spMkLst>
            <pc:docMk/>
            <pc:sldMk cId="334466305" sldId="332"/>
            <ac:spMk id="209" creationId="{7CCE69D1-200A-4458-B19D-A17BE7026303}"/>
          </ac:spMkLst>
        </pc:spChg>
        <pc:spChg chg="mod topLvl">
          <ac:chgData name="GUY Margaux" userId="e01a3446-2140-426a-aa3c-4bc15b164290" providerId="ADAL" clId="{7AFC4CB2-11F9-4322-A78D-542613F9A735}" dt="2024-07-17T12:49:06.593" v="5603" actId="164"/>
          <ac:spMkLst>
            <pc:docMk/>
            <pc:sldMk cId="334466305" sldId="332"/>
            <ac:spMk id="210" creationId="{62405081-B3BD-4707-98BF-7B8F4CFA30DF}"/>
          </ac:spMkLst>
        </pc:spChg>
        <pc:spChg chg="mod topLvl">
          <ac:chgData name="GUY Margaux" userId="e01a3446-2140-426a-aa3c-4bc15b164290" providerId="ADAL" clId="{7AFC4CB2-11F9-4322-A78D-542613F9A735}" dt="2024-07-17T12:49:06.593" v="5603" actId="164"/>
          <ac:spMkLst>
            <pc:docMk/>
            <pc:sldMk cId="334466305" sldId="332"/>
            <ac:spMk id="211" creationId="{932C9827-9AC8-47A1-9613-8D76B4106BAE}"/>
          </ac:spMkLst>
        </pc:spChg>
        <pc:spChg chg="mod topLvl">
          <ac:chgData name="GUY Margaux" userId="e01a3446-2140-426a-aa3c-4bc15b164290" providerId="ADAL" clId="{7AFC4CB2-11F9-4322-A78D-542613F9A735}" dt="2024-07-17T12:49:06.593" v="5603" actId="164"/>
          <ac:spMkLst>
            <pc:docMk/>
            <pc:sldMk cId="334466305" sldId="332"/>
            <ac:spMk id="212" creationId="{DDC727CA-0355-4AE3-84BC-885CC98B609B}"/>
          </ac:spMkLst>
        </pc:spChg>
        <pc:spChg chg="mod topLvl">
          <ac:chgData name="GUY Margaux" userId="e01a3446-2140-426a-aa3c-4bc15b164290" providerId="ADAL" clId="{7AFC4CB2-11F9-4322-A78D-542613F9A735}" dt="2024-07-17T12:49:06.593" v="5603" actId="164"/>
          <ac:spMkLst>
            <pc:docMk/>
            <pc:sldMk cId="334466305" sldId="332"/>
            <ac:spMk id="213" creationId="{3DDCB110-6DB7-4841-9811-B765B6A1B681}"/>
          </ac:spMkLst>
        </pc:spChg>
        <pc:spChg chg="mod topLvl">
          <ac:chgData name="GUY Margaux" userId="e01a3446-2140-426a-aa3c-4bc15b164290" providerId="ADAL" clId="{7AFC4CB2-11F9-4322-A78D-542613F9A735}" dt="2024-07-17T12:49:06.593" v="5603" actId="164"/>
          <ac:spMkLst>
            <pc:docMk/>
            <pc:sldMk cId="334466305" sldId="332"/>
            <ac:spMk id="214" creationId="{1260B2B0-5D6C-400F-A277-BC72FEB4350D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15" creationId="{7314DCE9-2F1B-4959-A083-F9EF4310C8B5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16" creationId="{943A29F1-7557-44E5-82EA-0A74137B8233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17" creationId="{94BAE90D-E80D-4F38-B399-09C4550839D0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18" creationId="{2BD8F971-6E73-41B6-B02E-E1E707AB6A1D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19" creationId="{B0B5CAE3-B053-4D38-B41D-FD0FF75E9602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20" creationId="{2BEDE937-3B23-4639-B38F-9C6CFF2CC3AB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21" creationId="{813C2194-84A0-4DAB-A901-DD294CA05882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22" creationId="{CC356608-840D-4BF9-AA1D-C8A2AADD3D5C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23" creationId="{7D904948-A375-4715-894B-52E931A7095D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24" creationId="{D3E36152-A252-45AA-836B-FD684979403F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25" creationId="{4359DBF5-EA74-4170-942A-735BE07B81FA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26" creationId="{32FD1A97-959B-471E-9F1B-8D822EC13941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27" creationId="{BC609FC9-BDA9-4447-9D5F-0AA8255DCDCB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28" creationId="{1D1BDF5F-C690-4B87-8A7A-26B424737C4D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29" creationId="{71CCF92E-3134-4768-8CA8-911530A1B10C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30" creationId="{6E309F69-F4EE-4B57-98CE-04E2644093B0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31" creationId="{01F0BF95-B079-4BB7-A8D2-3AAA46EC184E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32" creationId="{121EA0EC-E23E-43EA-AA7C-E2D6C173996F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33" creationId="{C95891FB-F54A-43FB-ACCE-2D9A5C8FD1B9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34" creationId="{F11FF4BA-8A84-4504-A9DF-017408AAD674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35" creationId="{1C9B289C-CD40-42AF-97F0-2D66715EF501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36" creationId="{DBC85519-EED9-4CA9-95D6-1E499BC8258F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37" creationId="{1FDC6F05-3689-4641-8B31-FE59769B20C2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38" creationId="{40715213-D337-414E-AA2B-94633E9F5BA6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39" creationId="{BB85B062-5E26-45F6-8F00-1C57E3EC53CB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40" creationId="{9F96356C-B5A4-4F32-9FA9-B35D20DEAAB4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41" creationId="{480AA04B-E7E3-4B82-930A-0776689FEB1B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42" creationId="{A7DBA8B9-6FF8-4761-87D9-F1879BA16FCD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43" creationId="{5B360113-DFC0-49F5-AD20-E59D343441DB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44" creationId="{8F5771FD-75BD-4F03-AD2C-7EFB0BEDF12F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45" creationId="{C41BD3D7-E919-4BF0-8092-F700B05D4751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46" creationId="{BEF0D972-02AD-4F7A-A503-CD3BC3E66CCF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47" creationId="{BBC4ACF0-8424-4664-855E-27F7F2A0B399}"/>
          </ac:spMkLst>
        </pc:spChg>
        <pc:spChg chg="mo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248" creationId="{6FD7E921-C1C6-44C3-AAF0-B79643D95EA7}"/>
          </ac:spMkLst>
        </pc:spChg>
        <pc:spChg chg="mod topLvl">
          <ac:chgData name="GUY Margaux" userId="e01a3446-2140-426a-aa3c-4bc15b164290" providerId="ADAL" clId="{7AFC4CB2-11F9-4322-A78D-542613F9A735}" dt="2024-07-17T12:57:31.214" v="5686" actId="164"/>
          <ac:spMkLst>
            <pc:docMk/>
            <pc:sldMk cId="334466305" sldId="332"/>
            <ac:spMk id="249" creationId="{F001C8EA-E2CB-465A-9F9E-27C89850A410}"/>
          </ac:spMkLst>
        </pc:spChg>
        <pc:spChg chg="mod topLvl">
          <ac:chgData name="GUY Margaux" userId="e01a3446-2140-426a-aa3c-4bc15b164290" providerId="ADAL" clId="{7AFC4CB2-11F9-4322-A78D-542613F9A735}" dt="2024-07-17T12:57:31.214" v="5686" actId="164"/>
          <ac:spMkLst>
            <pc:docMk/>
            <pc:sldMk cId="334466305" sldId="332"/>
            <ac:spMk id="250" creationId="{543B9E91-AF42-4339-9B53-C6D8B7409317}"/>
          </ac:spMkLst>
        </pc:spChg>
        <pc:spChg chg="mod topLvl">
          <ac:chgData name="GUY Margaux" userId="e01a3446-2140-426a-aa3c-4bc15b164290" providerId="ADAL" clId="{7AFC4CB2-11F9-4322-A78D-542613F9A735}" dt="2024-07-17T12:57:31.214" v="5686" actId="164"/>
          <ac:spMkLst>
            <pc:docMk/>
            <pc:sldMk cId="334466305" sldId="332"/>
            <ac:spMk id="251" creationId="{35E83298-6B58-4166-A903-0A00205613D8}"/>
          </ac:spMkLst>
        </pc:spChg>
        <pc:spChg chg="mod topLvl">
          <ac:chgData name="GUY Margaux" userId="e01a3446-2140-426a-aa3c-4bc15b164290" providerId="ADAL" clId="{7AFC4CB2-11F9-4322-A78D-542613F9A735}" dt="2024-07-17T12:55:34.759" v="5664" actId="164"/>
          <ac:spMkLst>
            <pc:docMk/>
            <pc:sldMk cId="334466305" sldId="332"/>
            <ac:spMk id="252" creationId="{8F4B2FE7-8452-456A-8CDB-27D52914E1C4}"/>
          </ac:spMkLst>
        </pc:spChg>
        <pc:spChg chg="mod topLvl">
          <ac:chgData name="GUY Margaux" userId="e01a3446-2140-426a-aa3c-4bc15b164290" providerId="ADAL" clId="{7AFC4CB2-11F9-4322-A78D-542613F9A735}" dt="2024-07-17T12:53:58.817" v="5648" actId="164"/>
          <ac:spMkLst>
            <pc:docMk/>
            <pc:sldMk cId="334466305" sldId="332"/>
            <ac:spMk id="253" creationId="{5DC628FF-F60F-4063-A548-3D7F0AB49A0F}"/>
          </ac:spMkLst>
        </pc:spChg>
        <pc:spChg chg="mod topLvl">
          <ac:chgData name="GUY Margaux" userId="e01a3446-2140-426a-aa3c-4bc15b164290" providerId="ADAL" clId="{7AFC4CB2-11F9-4322-A78D-542613F9A735}" dt="2024-07-17T12:53:58.817" v="5648" actId="164"/>
          <ac:spMkLst>
            <pc:docMk/>
            <pc:sldMk cId="334466305" sldId="332"/>
            <ac:spMk id="254" creationId="{DBFFF8E4-CC48-48A5-96C8-5875759CE555}"/>
          </ac:spMkLst>
        </pc:spChg>
        <pc:spChg chg="mod topLvl">
          <ac:chgData name="GUY Margaux" userId="e01a3446-2140-426a-aa3c-4bc15b164290" providerId="ADAL" clId="{7AFC4CB2-11F9-4322-A78D-542613F9A735}" dt="2024-07-17T12:53:58.817" v="5648" actId="164"/>
          <ac:spMkLst>
            <pc:docMk/>
            <pc:sldMk cId="334466305" sldId="332"/>
            <ac:spMk id="255" creationId="{7775D747-BDDF-4117-9B2A-9C088FF13CC9}"/>
          </ac:spMkLst>
        </pc:spChg>
        <pc:spChg chg="mod topLvl">
          <ac:chgData name="GUY Margaux" userId="e01a3446-2140-426a-aa3c-4bc15b164290" providerId="ADAL" clId="{7AFC4CB2-11F9-4322-A78D-542613F9A735}" dt="2024-07-17T12:53:58.817" v="5648" actId="164"/>
          <ac:spMkLst>
            <pc:docMk/>
            <pc:sldMk cId="334466305" sldId="332"/>
            <ac:spMk id="256" creationId="{97C1F3E0-6954-4D63-87AB-60E243E9CDD1}"/>
          </ac:spMkLst>
        </pc:spChg>
        <pc:spChg chg="mod topLvl">
          <ac:chgData name="GUY Margaux" userId="e01a3446-2140-426a-aa3c-4bc15b164290" providerId="ADAL" clId="{7AFC4CB2-11F9-4322-A78D-542613F9A735}" dt="2024-07-17T12:53:58.817" v="5648" actId="164"/>
          <ac:spMkLst>
            <pc:docMk/>
            <pc:sldMk cId="334466305" sldId="332"/>
            <ac:spMk id="257" creationId="{1C19AF3B-36EB-45D5-AFB7-C2C8EA2815D7}"/>
          </ac:spMkLst>
        </pc:spChg>
        <pc:spChg chg="mod topLvl">
          <ac:chgData name="GUY Margaux" userId="e01a3446-2140-426a-aa3c-4bc15b164290" providerId="ADAL" clId="{7AFC4CB2-11F9-4322-A78D-542613F9A735}" dt="2024-07-17T12:53:58.817" v="5648" actId="164"/>
          <ac:spMkLst>
            <pc:docMk/>
            <pc:sldMk cId="334466305" sldId="332"/>
            <ac:spMk id="258" creationId="{A5A376C2-233F-43A7-9C6E-D07EFB16D5EF}"/>
          </ac:spMkLst>
        </pc:spChg>
        <pc:spChg chg="mod topLvl">
          <ac:chgData name="GUY Margaux" userId="e01a3446-2140-426a-aa3c-4bc15b164290" providerId="ADAL" clId="{7AFC4CB2-11F9-4322-A78D-542613F9A735}" dt="2024-07-17T12:53:58.817" v="5648" actId="164"/>
          <ac:spMkLst>
            <pc:docMk/>
            <pc:sldMk cId="334466305" sldId="332"/>
            <ac:spMk id="259" creationId="{E7A330D0-459F-42A3-910F-BCA4824A2723}"/>
          </ac:spMkLst>
        </pc:spChg>
        <pc:spChg chg="mod topLvl">
          <ac:chgData name="GUY Margaux" userId="e01a3446-2140-426a-aa3c-4bc15b164290" providerId="ADAL" clId="{7AFC4CB2-11F9-4322-A78D-542613F9A735}" dt="2024-07-17T12:53:58.817" v="5648" actId="164"/>
          <ac:spMkLst>
            <pc:docMk/>
            <pc:sldMk cId="334466305" sldId="332"/>
            <ac:spMk id="260" creationId="{744DF6E9-6FE2-4CB8-880C-4CDE959052D5}"/>
          </ac:spMkLst>
        </pc:spChg>
        <pc:spChg chg="mod topLvl">
          <ac:chgData name="GUY Margaux" userId="e01a3446-2140-426a-aa3c-4bc15b164290" providerId="ADAL" clId="{7AFC4CB2-11F9-4322-A78D-542613F9A735}" dt="2024-07-17T12:53:58.817" v="5648" actId="164"/>
          <ac:spMkLst>
            <pc:docMk/>
            <pc:sldMk cId="334466305" sldId="332"/>
            <ac:spMk id="261" creationId="{9047AE31-A907-49FF-BD5C-797ADE4A5FEE}"/>
          </ac:spMkLst>
        </pc:spChg>
        <pc:spChg chg="mod topLvl">
          <ac:chgData name="GUY Margaux" userId="e01a3446-2140-426a-aa3c-4bc15b164290" providerId="ADAL" clId="{7AFC4CB2-11F9-4322-A78D-542613F9A735}" dt="2024-07-17T12:53:58.817" v="5648" actId="164"/>
          <ac:spMkLst>
            <pc:docMk/>
            <pc:sldMk cId="334466305" sldId="332"/>
            <ac:spMk id="262" creationId="{317044FB-86F2-4464-A1D7-2A053691C11A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63" creationId="{4F67EF2F-B7A6-4FB3-AF05-E20425031573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64" creationId="{06E6CF10-77A8-4C61-A0CF-AFCB26DA5273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65" creationId="{08CA86C7-037E-4CCB-BDF9-AFE2B5F4471F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66" creationId="{2C0EB8A5-6997-49CA-9738-AAB9B4C25110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67" creationId="{B7CAD25A-90D1-4587-9DF2-D67DB705D438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68" creationId="{26B3FB23-6BD3-4BCD-848C-A8BC85959E28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69" creationId="{124F70D3-7B7E-4CB1-A44E-4784C3A00599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70" creationId="{E406C9A4-A995-4B83-860F-1FBFC673DA77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71" creationId="{37F6D271-4412-409E-B40F-D97A5E4A7459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72" creationId="{523ECBFC-BF58-447B-83F1-A4E8223FD144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73" creationId="{04B1519D-C729-406C-AD69-DC6667ED0E7C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74" creationId="{010C1BCC-DB1F-4BC2-9B08-6AB4D9AD8633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75" creationId="{03A7736C-C456-4E58-87EA-2199896F7B43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76" creationId="{F7783B77-B82E-4E18-9386-81088D22ADBB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77" creationId="{2886AA0F-EDE5-49C5-9560-4296F5095726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78" creationId="{69A4EE82-CE85-4951-A5BC-540CD293EAE7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79" creationId="{07A10667-804B-4532-919C-4EAA960608E4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80" creationId="{6392380A-80DA-403B-A717-B4CB9F687AB4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81" creationId="{6BBB7920-BC57-474C-9225-6302C2D972FA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82" creationId="{8BF8209C-8279-4CF0-9F10-CB9822C0D68E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83" creationId="{8A67A285-16E8-44B0-B367-52906FC4293C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84" creationId="{BF823833-71AC-4C02-BFEE-79113418884E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85" creationId="{4A9F488E-6DB4-4C2B-A299-DEF2E9CCEEFD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86" creationId="{6CE9E1EB-174C-43C4-A012-C68C9D0EC032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87" creationId="{DCD3EEB0-ECE7-497E-A4B0-E15F9A7A0FFF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88" creationId="{750342B2-4EF5-45B9-9C71-69DC08B9C0E1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89" creationId="{6CB0E2D3-9564-4103-A012-4F57545611FF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90" creationId="{2312053E-10FD-4C05-A2BB-7E95283831C4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91" creationId="{708C627F-2F02-4F15-A1F2-B844C09571E1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92" creationId="{957073D1-746B-4EAE-8354-A0C509439EE6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93" creationId="{81128BC0-742B-41C6-AAD8-7680BCF2DD0F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94" creationId="{887DAC43-C973-430F-B768-3434B0A64874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295" creationId="{8B3E6063-89C7-444D-9090-0299138193D1}"/>
          </ac:spMkLst>
        </pc:spChg>
        <pc:spChg chg="add del mod topLvl">
          <ac:chgData name="GUY Margaux" userId="e01a3446-2140-426a-aa3c-4bc15b164290" providerId="ADAL" clId="{7AFC4CB2-11F9-4322-A78D-542613F9A735}" dt="2024-07-17T10:33:57.688" v="4482" actId="478"/>
          <ac:spMkLst>
            <pc:docMk/>
            <pc:sldMk cId="334466305" sldId="332"/>
            <ac:spMk id="296" creationId="{37918B42-F04D-4877-864F-2167C8486BCC}"/>
          </ac:spMkLst>
        </pc:spChg>
        <pc:spChg chg="add del mod topLvl">
          <ac:chgData name="GUY Margaux" userId="e01a3446-2140-426a-aa3c-4bc15b164290" providerId="ADAL" clId="{7AFC4CB2-11F9-4322-A78D-542613F9A735}" dt="2024-07-17T10:33:57.688" v="4482" actId="478"/>
          <ac:spMkLst>
            <pc:docMk/>
            <pc:sldMk cId="334466305" sldId="332"/>
            <ac:spMk id="297" creationId="{76894E23-8CCB-4465-9843-A0FF1110C4E4}"/>
          </ac:spMkLst>
        </pc:spChg>
        <pc:spChg chg="mod topLvl">
          <ac:chgData name="GUY Margaux" userId="e01a3446-2140-426a-aa3c-4bc15b164290" providerId="ADAL" clId="{7AFC4CB2-11F9-4322-A78D-542613F9A735}" dt="2024-07-17T12:59:12.257" v="5711" actId="164"/>
          <ac:spMkLst>
            <pc:docMk/>
            <pc:sldMk cId="334466305" sldId="332"/>
            <ac:spMk id="298" creationId="{51DE17AA-8FCB-46E0-B660-4FC752E81AAF}"/>
          </ac:spMkLst>
        </pc:spChg>
        <pc:spChg chg="mod topLvl">
          <ac:chgData name="GUY Margaux" userId="e01a3446-2140-426a-aa3c-4bc15b164290" providerId="ADAL" clId="{7AFC4CB2-11F9-4322-A78D-542613F9A735}" dt="2024-07-17T12:59:12.257" v="5711" actId="164"/>
          <ac:spMkLst>
            <pc:docMk/>
            <pc:sldMk cId="334466305" sldId="332"/>
            <ac:spMk id="299" creationId="{1CC97991-D9D2-49CF-B2D5-F556A98DBE86}"/>
          </ac:spMkLst>
        </pc:spChg>
        <pc:spChg chg="mod topLvl">
          <ac:chgData name="GUY Margaux" userId="e01a3446-2140-426a-aa3c-4bc15b164290" providerId="ADAL" clId="{7AFC4CB2-11F9-4322-A78D-542613F9A735}" dt="2024-07-17T12:59:12.257" v="5711" actId="164"/>
          <ac:spMkLst>
            <pc:docMk/>
            <pc:sldMk cId="334466305" sldId="332"/>
            <ac:spMk id="300" creationId="{44C20E7F-6E75-4CAA-9984-E59AD7E5AF30}"/>
          </ac:spMkLst>
        </pc:spChg>
        <pc:spChg chg="mod topLvl">
          <ac:chgData name="GUY Margaux" userId="e01a3446-2140-426a-aa3c-4bc15b164290" providerId="ADAL" clId="{7AFC4CB2-11F9-4322-A78D-542613F9A735}" dt="2024-07-17T12:59:12.257" v="5711" actId="164"/>
          <ac:spMkLst>
            <pc:docMk/>
            <pc:sldMk cId="334466305" sldId="332"/>
            <ac:spMk id="301" creationId="{55B236D9-67D5-4C04-A1E3-E0C480077332}"/>
          </ac:spMkLst>
        </pc:spChg>
        <pc:spChg chg="mod topLvl">
          <ac:chgData name="GUY Margaux" userId="e01a3446-2140-426a-aa3c-4bc15b164290" providerId="ADAL" clId="{7AFC4CB2-11F9-4322-A78D-542613F9A735}" dt="2024-07-17T12:59:12.257" v="5711" actId="164"/>
          <ac:spMkLst>
            <pc:docMk/>
            <pc:sldMk cId="334466305" sldId="332"/>
            <ac:spMk id="302" creationId="{BEC12FB0-94C1-4802-9079-98B971A0E6B6}"/>
          </ac:spMkLst>
        </pc:spChg>
        <pc:spChg chg="mod topLvl">
          <ac:chgData name="GUY Margaux" userId="e01a3446-2140-426a-aa3c-4bc15b164290" providerId="ADAL" clId="{7AFC4CB2-11F9-4322-A78D-542613F9A735}" dt="2024-07-17T12:59:12.257" v="5711" actId="164"/>
          <ac:spMkLst>
            <pc:docMk/>
            <pc:sldMk cId="334466305" sldId="332"/>
            <ac:spMk id="303" creationId="{AB478976-5CC0-4329-B43D-A9E8C0185639}"/>
          </ac:spMkLst>
        </pc:spChg>
        <pc:spChg chg="mod topLvl">
          <ac:chgData name="GUY Margaux" userId="e01a3446-2140-426a-aa3c-4bc15b164290" providerId="ADAL" clId="{7AFC4CB2-11F9-4322-A78D-542613F9A735}" dt="2024-07-17T12:59:12.257" v="5711" actId="164"/>
          <ac:spMkLst>
            <pc:docMk/>
            <pc:sldMk cId="334466305" sldId="332"/>
            <ac:spMk id="304" creationId="{CF78FF11-B773-4176-A6FE-B0B05E520A79}"/>
          </ac:spMkLst>
        </pc:spChg>
        <pc:spChg chg="mod topLvl">
          <ac:chgData name="GUY Margaux" userId="e01a3446-2140-426a-aa3c-4bc15b164290" providerId="ADAL" clId="{7AFC4CB2-11F9-4322-A78D-542613F9A735}" dt="2024-07-17T12:59:12.257" v="5711" actId="164"/>
          <ac:spMkLst>
            <pc:docMk/>
            <pc:sldMk cId="334466305" sldId="332"/>
            <ac:spMk id="305" creationId="{097A9399-8142-4038-9113-BC82C2C5D6F6}"/>
          </ac:spMkLst>
        </pc:spChg>
        <pc:spChg chg="mod topLvl">
          <ac:chgData name="GUY Margaux" userId="e01a3446-2140-426a-aa3c-4bc15b164290" providerId="ADAL" clId="{7AFC4CB2-11F9-4322-A78D-542613F9A735}" dt="2024-07-17T12:59:12.257" v="5711" actId="164"/>
          <ac:spMkLst>
            <pc:docMk/>
            <pc:sldMk cId="334466305" sldId="332"/>
            <ac:spMk id="306" creationId="{F9F41B1C-291D-4D84-BA31-E8FD2210895A}"/>
          </ac:spMkLst>
        </pc:spChg>
        <pc:spChg chg="mod topLvl">
          <ac:chgData name="GUY Margaux" userId="e01a3446-2140-426a-aa3c-4bc15b164290" providerId="ADAL" clId="{7AFC4CB2-11F9-4322-A78D-542613F9A735}" dt="2024-07-17T12:59:12.257" v="5711" actId="164"/>
          <ac:spMkLst>
            <pc:docMk/>
            <pc:sldMk cId="334466305" sldId="332"/>
            <ac:spMk id="307" creationId="{6147A3EA-D512-478A-96EF-AD6C508C74A1}"/>
          </ac:spMkLst>
        </pc:spChg>
        <pc:spChg chg="mod topLvl">
          <ac:chgData name="GUY Margaux" userId="e01a3446-2140-426a-aa3c-4bc15b164290" providerId="ADAL" clId="{7AFC4CB2-11F9-4322-A78D-542613F9A735}" dt="2024-07-17T12:59:12.257" v="5711" actId="164"/>
          <ac:spMkLst>
            <pc:docMk/>
            <pc:sldMk cId="334466305" sldId="332"/>
            <ac:spMk id="308" creationId="{28FA82E9-3200-4937-86FB-350486D84B24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09" creationId="{6A58536E-2AB0-4CE2-8858-62C7C2D7F5A2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10" creationId="{D85FEA8C-7541-4BF6-BCE4-772B250B972D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11" creationId="{3B3FAB68-0112-44E9-B78F-B9A334AEC7AF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12" creationId="{DFE5C0D4-BFB3-4A28-A9F7-A4385172A512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13" creationId="{1548057B-CB07-4054-BB2C-CB3E779D6A61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14" creationId="{CADED62C-6EC3-4980-9A6A-917F0DA0C949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15" creationId="{292102A6-9F2D-49C6-AC72-968FDA4E932D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16" creationId="{16CCF117-3B9D-413D-B328-DDC6943EE769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17" creationId="{A7E202B0-EBFB-440E-8A3F-60DE8CB0F5C6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18" creationId="{3E9FC8BE-C5CE-4D3E-8275-F5E9A56432F9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19" creationId="{E245280B-B0FB-423A-993A-B137FDB43630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20" creationId="{062F8922-C9A8-4E35-902D-48EAA0522340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21" creationId="{34D2E8C6-F0B7-4C48-AB63-9DCAF2E8E356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22" creationId="{3AF272ED-1561-44DE-85FA-85D2C6EF5E2A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23" creationId="{3B15CBC2-FE6F-4A04-99ED-5BA0243CE022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24" creationId="{1BF5FDE6-B6EF-4E38-9724-36924D43D964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25" creationId="{8C32A597-DE99-4A2E-A5CD-BBE66FC30CBD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26" creationId="{82699E5F-C644-4B15-B28D-E248FFDA81E9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27" creationId="{80760F32-E981-4D01-9A1B-7EBAC5B9E596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28" creationId="{46C16248-6A10-4479-B83E-B6B1312449B9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29" creationId="{5B34B914-11A5-435E-A3D4-9D72B26406E7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30" creationId="{502C8F87-6AD9-4873-8A1A-27BB1A1ECC64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31" creationId="{71E065FD-5B8D-42FC-AB48-2A8D4B70146E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32" creationId="{B7A05EA9-B43C-4CF5-8919-9000E57CAB87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33" creationId="{9DC30905-72D9-41E6-8BA7-F4A4D5CA83CD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34" creationId="{0127E718-B43E-4DCB-ACEC-D9EB5AAB6B64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335" creationId="{09905D75-24EA-4852-8DAD-74664FB11235}"/>
          </ac:spMkLst>
        </pc:spChg>
        <pc:spChg chg="mod topLvl">
          <ac:chgData name="GUY Margaux" userId="e01a3446-2140-426a-aa3c-4bc15b164290" providerId="ADAL" clId="{7AFC4CB2-11F9-4322-A78D-542613F9A735}" dt="2024-07-17T13:00:52.816" v="5738" actId="164"/>
          <ac:spMkLst>
            <pc:docMk/>
            <pc:sldMk cId="334466305" sldId="332"/>
            <ac:spMk id="336" creationId="{823F21CC-B0C5-4711-80C6-2CD364C37705}"/>
          </ac:spMkLst>
        </pc:spChg>
        <pc:spChg chg="mod topLvl">
          <ac:chgData name="GUY Margaux" userId="e01a3446-2140-426a-aa3c-4bc15b164290" providerId="ADAL" clId="{7AFC4CB2-11F9-4322-A78D-542613F9A735}" dt="2024-07-17T13:00:52.816" v="5738" actId="164"/>
          <ac:spMkLst>
            <pc:docMk/>
            <pc:sldMk cId="334466305" sldId="332"/>
            <ac:spMk id="337" creationId="{9C10A71E-2C05-4205-8825-A841F3C8E44F}"/>
          </ac:spMkLst>
        </pc:spChg>
        <pc:spChg chg="mod topLvl">
          <ac:chgData name="GUY Margaux" userId="e01a3446-2140-426a-aa3c-4bc15b164290" providerId="ADAL" clId="{7AFC4CB2-11F9-4322-A78D-542613F9A735}" dt="2024-07-17T13:00:52.816" v="5738" actId="164"/>
          <ac:spMkLst>
            <pc:docMk/>
            <pc:sldMk cId="334466305" sldId="332"/>
            <ac:spMk id="338" creationId="{39CFB2D9-FB97-457E-895C-08DA12F13A7D}"/>
          </ac:spMkLst>
        </pc:spChg>
        <pc:spChg chg="mod topLvl">
          <ac:chgData name="GUY Margaux" userId="e01a3446-2140-426a-aa3c-4bc15b164290" providerId="ADAL" clId="{7AFC4CB2-11F9-4322-A78D-542613F9A735}" dt="2024-07-17T13:00:33.240" v="5734" actId="164"/>
          <ac:spMkLst>
            <pc:docMk/>
            <pc:sldMk cId="334466305" sldId="332"/>
            <ac:spMk id="339" creationId="{C54173D4-F2D9-4897-B582-05D2999EFD8F}"/>
          </ac:spMkLst>
        </pc:spChg>
        <pc:spChg chg="mod topLvl">
          <ac:chgData name="GUY Margaux" userId="e01a3446-2140-426a-aa3c-4bc15b164290" providerId="ADAL" clId="{7AFC4CB2-11F9-4322-A78D-542613F9A735}" dt="2024-07-17T13:00:33.240" v="5734" actId="164"/>
          <ac:spMkLst>
            <pc:docMk/>
            <pc:sldMk cId="334466305" sldId="332"/>
            <ac:spMk id="340" creationId="{0E4CDFCE-0F7E-41B2-BA1C-0506167A9CE3}"/>
          </ac:spMkLst>
        </pc:spChg>
        <pc:spChg chg="mod topLvl">
          <ac:chgData name="GUY Margaux" userId="e01a3446-2140-426a-aa3c-4bc15b164290" providerId="ADAL" clId="{7AFC4CB2-11F9-4322-A78D-542613F9A735}" dt="2024-07-17T13:00:33.240" v="5734" actId="164"/>
          <ac:spMkLst>
            <pc:docMk/>
            <pc:sldMk cId="334466305" sldId="332"/>
            <ac:spMk id="341" creationId="{710E18A9-AAE3-49FF-8807-D06AC855E0E5}"/>
          </ac:spMkLst>
        </pc:spChg>
        <pc:spChg chg="mod topLvl">
          <ac:chgData name="GUY Margaux" userId="e01a3446-2140-426a-aa3c-4bc15b164290" providerId="ADAL" clId="{7AFC4CB2-11F9-4322-A78D-542613F9A735}" dt="2024-07-17T13:00:33.240" v="5734" actId="164"/>
          <ac:spMkLst>
            <pc:docMk/>
            <pc:sldMk cId="334466305" sldId="332"/>
            <ac:spMk id="342" creationId="{F44D5A64-4FE8-44BB-9E30-C4031A379D07}"/>
          </ac:spMkLst>
        </pc:spChg>
        <pc:spChg chg="mod topLvl">
          <ac:chgData name="GUY Margaux" userId="e01a3446-2140-426a-aa3c-4bc15b164290" providerId="ADAL" clId="{7AFC4CB2-11F9-4322-A78D-542613F9A735}" dt="2024-07-17T13:00:33.240" v="5734" actId="164"/>
          <ac:spMkLst>
            <pc:docMk/>
            <pc:sldMk cId="334466305" sldId="332"/>
            <ac:spMk id="343" creationId="{60AA16E1-629C-47B8-AECE-52B0AC09FA4B}"/>
          </ac:spMkLst>
        </pc:spChg>
        <pc:spChg chg="mod topLvl">
          <ac:chgData name="GUY Margaux" userId="e01a3446-2140-426a-aa3c-4bc15b164290" providerId="ADAL" clId="{7AFC4CB2-11F9-4322-A78D-542613F9A735}" dt="2024-07-17T13:00:33.240" v="5734" actId="164"/>
          <ac:spMkLst>
            <pc:docMk/>
            <pc:sldMk cId="334466305" sldId="332"/>
            <ac:spMk id="344" creationId="{47AD0FBF-931B-4316-8B59-F2BA7AEB71C8}"/>
          </ac:spMkLst>
        </pc:spChg>
        <pc:spChg chg="mod topLvl">
          <ac:chgData name="GUY Margaux" userId="e01a3446-2140-426a-aa3c-4bc15b164290" providerId="ADAL" clId="{7AFC4CB2-11F9-4322-A78D-542613F9A735}" dt="2024-07-17T13:00:33.240" v="5734" actId="164"/>
          <ac:spMkLst>
            <pc:docMk/>
            <pc:sldMk cId="334466305" sldId="332"/>
            <ac:spMk id="345" creationId="{8D47784B-200A-418F-8381-07F1B08352F5}"/>
          </ac:spMkLst>
        </pc:spChg>
        <pc:spChg chg="mod topLvl">
          <ac:chgData name="GUY Margaux" userId="e01a3446-2140-426a-aa3c-4bc15b164290" providerId="ADAL" clId="{7AFC4CB2-11F9-4322-A78D-542613F9A735}" dt="2024-07-17T13:00:33.240" v="5734" actId="164"/>
          <ac:spMkLst>
            <pc:docMk/>
            <pc:sldMk cId="334466305" sldId="332"/>
            <ac:spMk id="346" creationId="{E8AB4283-D899-45FF-966C-6A57E104BF85}"/>
          </ac:spMkLst>
        </pc:spChg>
        <pc:spChg chg="mod topLvl">
          <ac:chgData name="GUY Margaux" userId="e01a3446-2140-426a-aa3c-4bc15b164290" providerId="ADAL" clId="{7AFC4CB2-11F9-4322-A78D-542613F9A735}" dt="2024-07-17T13:00:33.240" v="5734" actId="164"/>
          <ac:spMkLst>
            <pc:docMk/>
            <pc:sldMk cId="334466305" sldId="332"/>
            <ac:spMk id="347" creationId="{233279FD-CC7F-405F-A89F-9438C9624D37}"/>
          </ac:spMkLst>
        </pc:spChg>
        <pc:spChg chg="mod topLvl">
          <ac:chgData name="GUY Margaux" userId="e01a3446-2140-426a-aa3c-4bc15b164290" providerId="ADAL" clId="{7AFC4CB2-11F9-4322-A78D-542613F9A735}" dt="2024-07-17T13:00:33.240" v="5734" actId="164"/>
          <ac:spMkLst>
            <pc:docMk/>
            <pc:sldMk cId="334466305" sldId="332"/>
            <ac:spMk id="348" creationId="{339907F2-071B-481A-9C97-FE97C820659E}"/>
          </ac:spMkLst>
        </pc:spChg>
        <pc:spChg chg="mod topLvl">
          <ac:chgData name="GUY Margaux" userId="e01a3446-2140-426a-aa3c-4bc15b164290" providerId="ADAL" clId="{7AFC4CB2-11F9-4322-A78D-542613F9A735}" dt="2024-07-17T13:00:33.240" v="5734" actId="164"/>
          <ac:spMkLst>
            <pc:docMk/>
            <pc:sldMk cId="334466305" sldId="332"/>
            <ac:spMk id="349" creationId="{87CB0FEC-61D5-4906-A235-9689CE01B1C5}"/>
          </ac:spMkLst>
        </pc:spChg>
        <pc:spChg chg="mod topLvl">
          <ac:chgData name="GUY Margaux" userId="e01a3446-2140-426a-aa3c-4bc15b164290" providerId="ADAL" clId="{7AFC4CB2-11F9-4322-A78D-542613F9A735}" dt="2024-07-17T13:00:33.240" v="5734" actId="164"/>
          <ac:spMkLst>
            <pc:docMk/>
            <pc:sldMk cId="334466305" sldId="332"/>
            <ac:spMk id="350" creationId="{A061791D-0361-42C9-80D5-77EC0C5128E6}"/>
          </ac:spMkLst>
        </pc:spChg>
        <pc:spChg chg="mod topLvl">
          <ac:chgData name="GUY Margaux" userId="e01a3446-2140-426a-aa3c-4bc15b164290" providerId="ADAL" clId="{7AFC4CB2-11F9-4322-A78D-542613F9A735}" dt="2024-07-17T13:00:33.240" v="5734" actId="164"/>
          <ac:spMkLst>
            <pc:docMk/>
            <pc:sldMk cId="334466305" sldId="332"/>
            <ac:spMk id="351" creationId="{F0F8D379-1048-4491-98C4-49E897032754}"/>
          </ac:spMkLst>
        </pc:spChg>
        <pc:spChg chg="mod topLvl">
          <ac:chgData name="GUY Margaux" userId="e01a3446-2140-426a-aa3c-4bc15b164290" providerId="ADAL" clId="{7AFC4CB2-11F9-4322-A78D-542613F9A735}" dt="2024-07-17T13:00:33.240" v="5734" actId="164"/>
          <ac:spMkLst>
            <pc:docMk/>
            <pc:sldMk cId="334466305" sldId="332"/>
            <ac:spMk id="352" creationId="{17CA9788-CB4C-46D1-A1BF-4F4474C99654}"/>
          </ac:spMkLst>
        </pc:spChg>
        <pc:spChg chg="mod topLvl">
          <ac:chgData name="GUY Margaux" userId="e01a3446-2140-426a-aa3c-4bc15b164290" providerId="ADAL" clId="{7AFC4CB2-11F9-4322-A78D-542613F9A735}" dt="2024-07-17T13:00:33.240" v="5734" actId="164"/>
          <ac:spMkLst>
            <pc:docMk/>
            <pc:sldMk cId="334466305" sldId="332"/>
            <ac:spMk id="353" creationId="{0EE13F86-8380-45D6-974D-BCC81F4A93EC}"/>
          </ac:spMkLst>
        </pc:spChg>
        <pc:spChg chg="mod topLvl">
          <ac:chgData name="GUY Margaux" userId="e01a3446-2140-426a-aa3c-4bc15b164290" providerId="ADAL" clId="{7AFC4CB2-11F9-4322-A78D-542613F9A735}" dt="2024-07-17T13:01:10.928" v="5744" actId="164"/>
          <ac:spMkLst>
            <pc:docMk/>
            <pc:sldMk cId="334466305" sldId="332"/>
            <ac:spMk id="354" creationId="{294348BE-EA86-432A-AF6A-EE1F4267C903}"/>
          </ac:spMkLst>
        </pc:spChg>
        <pc:spChg chg="mod topLvl">
          <ac:chgData name="GUY Margaux" userId="e01a3446-2140-426a-aa3c-4bc15b164290" providerId="ADAL" clId="{7AFC4CB2-11F9-4322-A78D-542613F9A735}" dt="2024-07-17T13:01:10.928" v="5744" actId="164"/>
          <ac:spMkLst>
            <pc:docMk/>
            <pc:sldMk cId="334466305" sldId="332"/>
            <ac:spMk id="355" creationId="{D1F9F171-02F3-498D-A321-89CFE4240A42}"/>
          </ac:spMkLst>
        </pc:spChg>
        <pc:spChg chg="mod topLvl">
          <ac:chgData name="GUY Margaux" userId="e01a3446-2140-426a-aa3c-4bc15b164290" providerId="ADAL" clId="{7AFC4CB2-11F9-4322-A78D-542613F9A735}" dt="2024-07-17T13:01:10.928" v="5744" actId="164"/>
          <ac:spMkLst>
            <pc:docMk/>
            <pc:sldMk cId="334466305" sldId="332"/>
            <ac:spMk id="356" creationId="{31BD9CA1-14D9-4A08-9BEA-722DCE1371CD}"/>
          </ac:spMkLst>
        </pc:spChg>
        <pc:spChg chg="mod topLvl">
          <ac:chgData name="GUY Margaux" userId="e01a3446-2140-426a-aa3c-4bc15b164290" providerId="ADAL" clId="{7AFC4CB2-11F9-4322-A78D-542613F9A735}" dt="2024-07-17T13:01:10.928" v="5744" actId="164"/>
          <ac:spMkLst>
            <pc:docMk/>
            <pc:sldMk cId="334466305" sldId="332"/>
            <ac:spMk id="357" creationId="{4572512D-B7CF-4EF3-955C-2170D3F3A0FC}"/>
          </ac:spMkLst>
        </pc:spChg>
        <pc:spChg chg="mod topLvl">
          <ac:chgData name="GUY Margaux" userId="e01a3446-2140-426a-aa3c-4bc15b164290" providerId="ADAL" clId="{7AFC4CB2-11F9-4322-A78D-542613F9A735}" dt="2024-07-17T13:01:10.928" v="5744" actId="164"/>
          <ac:spMkLst>
            <pc:docMk/>
            <pc:sldMk cId="334466305" sldId="332"/>
            <ac:spMk id="358" creationId="{7A8D0898-3801-4A0B-A656-B8D5FCF851C5}"/>
          </ac:spMkLst>
        </pc:spChg>
        <pc:spChg chg="mod topLvl">
          <ac:chgData name="GUY Margaux" userId="e01a3446-2140-426a-aa3c-4bc15b164290" providerId="ADAL" clId="{7AFC4CB2-11F9-4322-A78D-542613F9A735}" dt="2024-07-17T13:01:10.928" v="5744" actId="164"/>
          <ac:spMkLst>
            <pc:docMk/>
            <pc:sldMk cId="334466305" sldId="332"/>
            <ac:spMk id="359" creationId="{1C41F7CE-5759-4C0B-AC87-2438CEE73E91}"/>
          </ac:spMkLst>
        </pc:spChg>
        <pc:spChg chg="mod topLvl">
          <ac:chgData name="GUY Margaux" userId="e01a3446-2140-426a-aa3c-4bc15b164290" providerId="ADAL" clId="{7AFC4CB2-11F9-4322-A78D-542613F9A735}" dt="2024-07-17T13:01:10.928" v="5744" actId="164"/>
          <ac:spMkLst>
            <pc:docMk/>
            <pc:sldMk cId="334466305" sldId="332"/>
            <ac:spMk id="360" creationId="{E6682E8B-C175-456A-839B-CD47C481AAD6}"/>
          </ac:spMkLst>
        </pc:spChg>
        <pc:spChg chg="mod topLvl">
          <ac:chgData name="GUY Margaux" userId="e01a3446-2140-426a-aa3c-4bc15b164290" providerId="ADAL" clId="{7AFC4CB2-11F9-4322-A78D-542613F9A735}" dt="2024-07-17T13:01:10.928" v="5744" actId="164"/>
          <ac:spMkLst>
            <pc:docMk/>
            <pc:sldMk cId="334466305" sldId="332"/>
            <ac:spMk id="361" creationId="{6959AEF9-0DEF-4EBE-8EEA-43724B843E8F}"/>
          </ac:spMkLst>
        </pc:spChg>
        <pc:spChg chg="mod topLvl">
          <ac:chgData name="GUY Margaux" userId="e01a3446-2140-426a-aa3c-4bc15b164290" providerId="ADAL" clId="{7AFC4CB2-11F9-4322-A78D-542613F9A735}" dt="2024-07-17T13:01:10.928" v="5744" actId="164"/>
          <ac:spMkLst>
            <pc:docMk/>
            <pc:sldMk cId="334466305" sldId="332"/>
            <ac:spMk id="362" creationId="{BBB0FAE4-C6DC-45A1-A3C4-24CC2BA7347D}"/>
          </ac:spMkLst>
        </pc:spChg>
        <pc:spChg chg="mod topLvl">
          <ac:chgData name="GUY Margaux" userId="e01a3446-2140-426a-aa3c-4bc15b164290" providerId="ADAL" clId="{7AFC4CB2-11F9-4322-A78D-542613F9A735}" dt="2024-07-17T13:01:10.928" v="5744" actId="164"/>
          <ac:spMkLst>
            <pc:docMk/>
            <pc:sldMk cId="334466305" sldId="332"/>
            <ac:spMk id="363" creationId="{6EC216D6-504E-4342-BD20-539A32E8BDAD}"/>
          </ac:spMkLst>
        </pc:spChg>
        <pc:spChg chg="mod topLvl">
          <ac:chgData name="GUY Margaux" userId="e01a3446-2140-426a-aa3c-4bc15b164290" providerId="ADAL" clId="{7AFC4CB2-11F9-4322-A78D-542613F9A735}" dt="2024-07-17T13:01:10.928" v="5744" actId="164"/>
          <ac:spMkLst>
            <pc:docMk/>
            <pc:sldMk cId="334466305" sldId="332"/>
            <ac:spMk id="364" creationId="{8673F6C7-8565-4664-89F1-974F986F55B2}"/>
          </ac:spMkLst>
        </pc:spChg>
        <pc:spChg chg="mod topLvl">
          <ac:chgData name="GUY Margaux" userId="e01a3446-2140-426a-aa3c-4bc15b164290" providerId="ADAL" clId="{7AFC4CB2-11F9-4322-A78D-542613F9A735}" dt="2024-07-17T13:01:10.928" v="5744" actId="164"/>
          <ac:spMkLst>
            <pc:docMk/>
            <pc:sldMk cId="334466305" sldId="332"/>
            <ac:spMk id="365" creationId="{C566F757-A455-45AC-BA09-D4D97F9E1BF5}"/>
          </ac:spMkLst>
        </pc:spChg>
        <pc:spChg chg="mod topLvl">
          <ac:chgData name="GUY Margaux" userId="e01a3446-2140-426a-aa3c-4bc15b164290" providerId="ADAL" clId="{7AFC4CB2-11F9-4322-A78D-542613F9A735}" dt="2024-07-17T13:01:10.928" v="5744" actId="164"/>
          <ac:spMkLst>
            <pc:docMk/>
            <pc:sldMk cId="334466305" sldId="332"/>
            <ac:spMk id="366" creationId="{47DFA980-0025-4F01-9290-2A94003870BB}"/>
          </ac:spMkLst>
        </pc:spChg>
        <pc:spChg chg="mod topLvl">
          <ac:chgData name="GUY Margaux" userId="e01a3446-2140-426a-aa3c-4bc15b164290" providerId="ADAL" clId="{7AFC4CB2-11F9-4322-A78D-542613F9A735}" dt="2024-07-17T13:01:10.928" v="5744" actId="164"/>
          <ac:spMkLst>
            <pc:docMk/>
            <pc:sldMk cId="334466305" sldId="332"/>
            <ac:spMk id="367" creationId="{D927B04D-B689-4BE5-9278-6F1F3BB9CC6F}"/>
          </ac:spMkLst>
        </pc:spChg>
        <pc:spChg chg="mod topLvl">
          <ac:chgData name="GUY Margaux" userId="e01a3446-2140-426a-aa3c-4bc15b164290" providerId="ADAL" clId="{7AFC4CB2-11F9-4322-A78D-542613F9A735}" dt="2024-07-17T13:01:10.928" v="5744" actId="164"/>
          <ac:spMkLst>
            <pc:docMk/>
            <pc:sldMk cId="334466305" sldId="332"/>
            <ac:spMk id="368" creationId="{EB19AAA8-E7AB-40F3-9858-9279C2E4D877}"/>
          </ac:spMkLst>
        </pc:spChg>
        <pc:spChg chg="mod topLvl">
          <ac:chgData name="GUY Margaux" userId="e01a3446-2140-426a-aa3c-4bc15b164290" providerId="ADAL" clId="{7AFC4CB2-11F9-4322-A78D-542613F9A735}" dt="2024-07-17T13:01:10.928" v="5744" actId="164"/>
          <ac:spMkLst>
            <pc:docMk/>
            <pc:sldMk cId="334466305" sldId="332"/>
            <ac:spMk id="369" creationId="{32AE5A14-3B38-4CAC-882D-AB61297036F9}"/>
          </ac:spMkLst>
        </pc:spChg>
        <pc:spChg chg="mod topLvl">
          <ac:chgData name="GUY Margaux" userId="e01a3446-2140-426a-aa3c-4bc15b164290" providerId="ADAL" clId="{7AFC4CB2-11F9-4322-A78D-542613F9A735}" dt="2024-07-17T13:01:10.928" v="5744" actId="164"/>
          <ac:spMkLst>
            <pc:docMk/>
            <pc:sldMk cId="334466305" sldId="332"/>
            <ac:spMk id="370" creationId="{B92905E1-B01E-4B2F-BC5E-469403E068D0}"/>
          </ac:spMkLst>
        </pc:spChg>
        <pc:spChg chg="mod topLvl">
          <ac:chgData name="GUY Margaux" userId="e01a3446-2140-426a-aa3c-4bc15b164290" providerId="ADAL" clId="{7AFC4CB2-11F9-4322-A78D-542613F9A735}" dt="2024-07-17T13:01:10.928" v="5744" actId="164"/>
          <ac:spMkLst>
            <pc:docMk/>
            <pc:sldMk cId="334466305" sldId="332"/>
            <ac:spMk id="371" creationId="{BF481B59-9086-42CB-906D-939E09AA92B2}"/>
          </ac:spMkLst>
        </pc:spChg>
        <pc:spChg chg="mod topLvl">
          <ac:chgData name="GUY Margaux" userId="e01a3446-2140-426a-aa3c-4bc15b164290" providerId="ADAL" clId="{7AFC4CB2-11F9-4322-A78D-542613F9A735}" dt="2024-07-17T13:02:04.368" v="5756" actId="164"/>
          <ac:spMkLst>
            <pc:docMk/>
            <pc:sldMk cId="334466305" sldId="332"/>
            <ac:spMk id="372" creationId="{602EE2C2-8CE6-44BE-AFD9-138510122559}"/>
          </ac:spMkLst>
        </pc:spChg>
        <pc:spChg chg="mod topLvl">
          <ac:chgData name="GUY Margaux" userId="e01a3446-2140-426a-aa3c-4bc15b164290" providerId="ADAL" clId="{7AFC4CB2-11F9-4322-A78D-542613F9A735}" dt="2024-07-17T13:02:04.368" v="5756" actId="164"/>
          <ac:spMkLst>
            <pc:docMk/>
            <pc:sldMk cId="334466305" sldId="332"/>
            <ac:spMk id="373" creationId="{423CC711-106B-4E03-AB4C-863F3CABCE34}"/>
          </ac:spMkLst>
        </pc:spChg>
        <pc:spChg chg="mod topLvl">
          <ac:chgData name="GUY Margaux" userId="e01a3446-2140-426a-aa3c-4bc15b164290" providerId="ADAL" clId="{7AFC4CB2-11F9-4322-A78D-542613F9A735}" dt="2024-07-17T13:02:04.368" v="5756" actId="164"/>
          <ac:spMkLst>
            <pc:docMk/>
            <pc:sldMk cId="334466305" sldId="332"/>
            <ac:spMk id="374" creationId="{0818F9AD-B53C-4ECB-863C-12AE29D34D9A}"/>
          </ac:spMkLst>
        </pc:spChg>
        <pc:spChg chg="mod topLvl">
          <ac:chgData name="GUY Margaux" userId="e01a3446-2140-426a-aa3c-4bc15b164290" providerId="ADAL" clId="{7AFC4CB2-11F9-4322-A78D-542613F9A735}" dt="2024-07-17T13:02:04.368" v="5756" actId="164"/>
          <ac:spMkLst>
            <pc:docMk/>
            <pc:sldMk cId="334466305" sldId="332"/>
            <ac:spMk id="375" creationId="{DD944BD9-494F-4060-BF40-D81B683D4042}"/>
          </ac:spMkLst>
        </pc:spChg>
        <pc:spChg chg="mod topLvl">
          <ac:chgData name="GUY Margaux" userId="e01a3446-2140-426a-aa3c-4bc15b164290" providerId="ADAL" clId="{7AFC4CB2-11F9-4322-A78D-542613F9A735}" dt="2024-07-17T13:01:37.180" v="5750" actId="164"/>
          <ac:spMkLst>
            <pc:docMk/>
            <pc:sldMk cId="334466305" sldId="332"/>
            <ac:spMk id="376" creationId="{101A23E0-5DF8-4B48-B9EE-09AE6DA63118}"/>
          </ac:spMkLst>
        </pc:spChg>
        <pc:spChg chg="mod topLvl">
          <ac:chgData name="GUY Margaux" userId="e01a3446-2140-426a-aa3c-4bc15b164290" providerId="ADAL" clId="{7AFC4CB2-11F9-4322-A78D-542613F9A735}" dt="2024-07-17T13:01:37.180" v="5750" actId="164"/>
          <ac:spMkLst>
            <pc:docMk/>
            <pc:sldMk cId="334466305" sldId="332"/>
            <ac:spMk id="377" creationId="{42BAB33A-D989-4510-9E4D-985BEB2F9105}"/>
          </ac:spMkLst>
        </pc:spChg>
        <pc:spChg chg="mod topLvl">
          <ac:chgData name="GUY Margaux" userId="e01a3446-2140-426a-aa3c-4bc15b164290" providerId="ADAL" clId="{7AFC4CB2-11F9-4322-A78D-542613F9A735}" dt="2024-07-17T13:01:37.180" v="5750" actId="164"/>
          <ac:spMkLst>
            <pc:docMk/>
            <pc:sldMk cId="334466305" sldId="332"/>
            <ac:spMk id="378" creationId="{32F32587-C3A7-4C73-B73F-48B63A1F0C98}"/>
          </ac:spMkLst>
        </pc:spChg>
        <pc:spChg chg="mod topLvl">
          <ac:chgData name="GUY Margaux" userId="e01a3446-2140-426a-aa3c-4bc15b164290" providerId="ADAL" clId="{7AFC4CB2-11F9-4322-A78D-542613F9A735}" dt="2024-07-17T13:01:37.180" v="5750" actId="164"/>
          <ac:spMkLst>
            <pc:docMk/>
            <pc:sldMk cId="334466305" sldId="332"/>
            <ac:spMk id="379" creationId="{205EAE07-DB6A-4137-8E0D-99403AADB57C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380" creationId="{DFD5D4C1-F339-4116-A2F8-D4D039AA2CEA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381" creationId="{A87DC3CE-4D52-4BDF-9984-130202C6BB1C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382" creationId="{278F1465-5AF4-4102-867C-30FBD9068745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383" creationId="{7ADDD5F3-26CE-478D-9F92-960601921BB0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384" creationId="{065505B5-EE5D-4E31-A557-1D43962E8ABE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385" creationId="{665C43A2-8DDE-40CD-A83D-A3023E7343F5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386" creationId="{7F870438-1301-477C-B052-A539516ACC60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387" creationId="{A56E2EE0-480F-46C6-9F45-1D5D307303B8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388" creationId="{BA41EF41-E154-4DFB-8DB0-7F2CA1987D18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389" creationId="{8E41FBCE-787A-4D39-8DA3-6AD799B90625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390" creationId="{419A6307-30C9-447D-B8FE-F530CCD673B5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391" creationId="{0EDDCACC-23CF-4D38-9A7C-D82534C727F3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392" creationId="{4A3F8A0B-EC21-4EA3-9D1F-323F4E19098C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393" creationId="{67668F13-591D-49B8-84FB-E36654E677E4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394" creationId="{D6770248-6FC2-4DB6-92C3-9FBC7B5333BB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395" creationId="{645FEF65-6542-473A-8D4D-7A48CD5C5348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396" creationId="{4A047A10-AD92-4D47-BF2D-1E171E4DDE28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397" creationId="{7B55732C-9459-46F7-B20E-AD8D37BA1136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398" creationId="{F593C7BB-7710-43EB-A2C9-4009C83B9055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399" creationId="{CF8E8C13-9235-4F42-9D38-2F31595ED9EE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400" creationId="{18C82B78-890D-45B7-BC2D-9CAD429BC967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401" creationId="{9ABAD687-DB3E-4A9F-83F7-57580D7C18A3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402" creationId="{8302BE8A-C836-4A69-9DC0-D0B0CE0A50D8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403" creationId="{E88201AA-9619-4A0F-82EF-8C61E4D4973C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404" creationId="{C995A35F-E2C0-4EE9-A379-A2709347821E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405" creationId="{E008EE1B-FB22-458A-8DEB-DCD78C022A3F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406" creationId="{21EEDC61-04B0-434D-87E3-154B04C7FB28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407" creationId="{05578B20-5BB4-433E-A3E5-B5AFFF7DC714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408" creationId="{311FAEFE-ED0A-4B11-8D57-E4111CF38956}"/>
          </ac:spMkLst>
        </pc:spChg>
        <pc:spChg chg="mod topLvl">
          <ac:chgData name="GUY Margaux" userId="e01a3446-2140-426a-aa3c-4bc15b164290" providerId="ADAL" clId="{7AFC4CB2-11F9-4322-A78D-542613F9A735}" dt="2024-07-17T13:03:51.842" v="5780" actId="164"/>
          <ac:spMkLst>
            <pc:docMk/>
            <pc:sldMk cId="334466305" sldId="332"/>
            <ac:spMk id="409" creationId="{A1FEC01E-AEB3-4C0F-A17A-93BDECB28A34}"/>
          </ac:spMkLst>
        </pc:spChg>
        <pc:spChg chg="mod topLvl">
          <ac:chgData name="GUY Margaux" userId="e01a3446-2140-426a-aa3c-4bc15b164290" providerId="ADAL" clId="{7AFC4CB2-11F9-4322-A78D-542613F9A735}" dt="2024-07-17T13:03:51.842" v="5780" actId="164"/>
          <ac:spMkLst>
            <pc:docMk/>
            <pc:sldMk cId="334466305" sldId="332"/>
            <ac:spMk id="410" creationId="{B2268AF5-EA65-49BB-A81C-8E1FD57990BE}"/>
          </ac:spMkLst>
        </pc:spChg>
        <pc:spChg chg="mod topLvl">
          <ac:chgData name="GUY Margaux" userId="e01a3446-2140-426a-aa3c-4bc15b164290" providerId="ADAL" clId="{7AFC4CB2-11F9-4322-A78D-542613F9A735}" dt="2024-07-17T13:03:51.842" v="5780" actId="164"/>
          <ac:spMkLst>
            <pc:docMk/>
            <pc:sldMk cId="334466305" sldId="332"/>
            <ac:spMk id="411" creationId="{A702A40B-184F-4D79-8C8B-383430DBB454}"/>
          </ac:spMkLst>
        </pc:spChg>
        <pc:spChg chg="mod topLvl">
          <ac:chgData name="GUY Margaux" userId="e01a3446-2140-426a-aa3c-4bc15b164290" providerId="ADAL" clId="{7AFC4CB2-11F9-4322-A78D-542613F9A735}" dt="2024-07-17T13:03:51.842" v="5780" actId="164"/>
          <ac:spMkLst>
            <pc:docMk/>
            <pc:sldMk cId="334466305" sldId="332"/>
            <ac:spMk id="412" creationId="{A2AA10AD-404D-46B3-A51C-F2483F5F9692}"/>
          </ac:spMkLst>
        </pc:spChg>
        <pc:spChg chg="mod topLvl">
          <ac:chgData name="GUY Margaux" userId="e01a3446-2140-426a-aa3c-4bc15b164290" providerId="ADAL" clId="{7AFC4CB2-11F9-4322-A78D-542613F9A735}" dt="2024-07-17T13:03:51.842" v="5780" actId="164"/>
          <ac:spMkLst>
            <pc:docMk/>
            <pc:sldMk cId="334466305" sldId="332"/>
            <ac:spMk id="413" creationId="{41B77F28-5A97-48CA-8BCF-763F64AD661A}"/>
          </ac:spMkLst>
        </pc:spChg>
        <pc:spChg chg="mod topLvl">
          <ac:chgData name="GUY Margaux" userId="e01a3446-2140-426a-aa3c-4bc15b164290" providerId="ADAL" clId="{7AFC4CB2-11F9-4322-A78D-542613F9A735}" dt="2024-07-17T13:02:49.663" v="5768" actId="164"/>
          <ac:spMkLst>
            <pc:docMk/>
            <pc:sldMk cId="334466305" sldId="332"/>
            <ac:spMk id="414" creationId="{CFD1BA91-870E-4388-A2FD-9AD733F6AB5E}"/>
          </ac:spMkLst>
        </pc:spChg>
        <pc:spChg chg="mod topLvl">
          <ac:chgData name="GUY Margaux" userId="e01a3446-2140-426a-aa3c-4bc15b164290" providerId="ADAL" clId="{7AFC4CB2-11F9-4322-A78D-542613F9A735}" dt="2024-07-17T13:02:49.663" v="5768" actId="164"/>
          <ac:spMkLst>
            <pc:docMk/>
            <pc:sldMk cId="334466305" sldId="332"/>
            <ac:spMk id="415" creationId="{CB64B77C-2A92-460C-949C-3D15C2BD73BE}"/>
          </ac:spMkLst>
        </pc:spChg>
        <pc:spChg chg="mod topLvl">
          <ac:chgData name="GUY Margaux" userId="e01a3446-2140-426a-aa3c-4bc15b164290" providerId="ADAL" clId="{7AFC4CB2-11F9-4322-A78D-542613F9A735}" dt="2024-07-17T13:02:49.663" v="5768" actId="164"/>
          <ac:spMkLst>
            <pc:docMk/>
            <pc:sldMk cId="334466305" sldId="332"/>
            <ac:spMk id="416" creationId="{D69C75D3-DD3B-47F9-9FDE-EFA05040F02C}"/>
          </ac:spMkLst>
        </pc:spChg>
        <pc:spChg chg="mod topLvl">
          <ac:chgData name="GUY Margaux" userId="e01a3446-2140-426a-aa3c-4bc15b164290" providerId="ADAL" clId="{7AFC4CB2-11F9-4322-A78D-542613F9A735}" dt="2024-07-17T13:02:49.663" v="5768" actId="164"/>
          <ac:spMkLst>
            <pc:docMk/>
            <pc:sldMk cId="334466305" sldId="332"/>
            <ac:spMk id="417" creationId="{400A94B8-B931-4891-8C7C-AE1FEA39181F}"/>
          </ac:spMkLst>
        </pc:spChg>
        <pc:spChg chg="mod topLvl">
          <ac:chgData name="GUY Margaux" userId="e01a3446-2140-426a-aa3c-4bc15b164290" providerId="ADAL" clId="{7AFC4CB2-11F9-4322-A78D-542613F9A735}" dt="2024-07-17T13:02:49.663" v="5768" actId="164"/>
          <ac:spMkLst>
            <pc:docMk/>
            <pc:sldMk cId="334466305" sldId="332"/>
            <ac:spMk id="418" creationId="{D200BBAB-3209-4184-A063-A99E057D6397}"/>
          </ac:spMkLst>
        </pc:spChg>
        <pc:spChg chg="mod topLvl">
          <ac:chgData name="GUY Margaux" userId="e01a3446-2140-426a-aa3c-4bc15b164290" providerId="ADAL" clId="{7AFC4CB2-11F9-4322-A78D-542613F9A735}" dt="2024-07-17T13:02:49.663" v="5768" actId="164"/>
          <ac:spMkLst>
            <pc:docMk/>
            <pc:sldMk cId="334466305" sldId="332"/>
            <ac:spMk id="419" creationId="{F1F9CE0E-EF19-43C4-B216-74B95020AC6F}"/>
          </ac:spMkLst>
        </pc:spChg>
        <pc:spChg chg="mod topLvl">
          <ac:chgData name="GUY Margaux" userId="e01a3446-2140-426a-aa3c-4bc15b164290" providerId="ADAL" clId="{7AFC4CB2-11F9-4322-A78D-542613F9A735}" dt="2024-07-17T13:02:49.663" v="5768" actId="164"/>
          <ac:spMkLst>
            <pc:docMk/>
            <pc:sldMk cId="334466305" sldId="332"/>
            <ac:spMk id="420" creationId="{1F43AC9F-034C-440C-B78A-30964BA1608A}"/>
          </ac:spMkLst>
        </pc:spChg>
        <pc:spChg chg="mod topLvl">
          <ac:chgData name="GUY Margaux" userId="e01a3446-2140-426a-aa3c-4bc15b164290" providerId="ADAL" clId="{7AFC4CB2-11F9-4322-A78D-542613F9A735}" dt="2024-07-17T13:02:49.663" v="5768" actId="164"/>
          <ac:spMkLst>
            <pc:docMk/>
            <pc:sldMk cId="334466305" sldId="332"/>
            <ac:spMk id="421" creationId="{3EE2A3BE-0E30-4115-BC90-9343E3B0BF30}"/>
          </ac:spMkLst>
        </pc:spChg>
        <pc:spChg chg="mod topLvl">
          <ac:chgData name="GUY Margaux" userId="e01a3446-2140-426a-aa3c-4bc15b164290" providerId="ADAL" clId="{7AFC4CB2-11F9-4322-A78D-542613F9A735}" dt="2024-07-17T13:02:49.663" v="5768" actId="164"/>
          <ac:spMkLst>
            <pc:docMk/>
            <pc:sldMk cId="334466305" sldId="332"/>
            <ac:spMk id="422" creationId="{8AB9394C-B737-4D49-A21E-0DA09A2E4971}"/>
          </ac:spMkLst>
        </pc:spChg>
        <pc:spChg chg="mod topLvl">
          <ac:chgData name="GUY Margaux" userId="e01a3446-2140-426a-aa3c-4bc15b164290" providerId="ADAL" clId="{7AFC4CB2-11F9-4322-A78D-542613F9A735}" dt="2024-07-17T13:02:49.663" v="5768" actId="164"/>
          <ac:spMkLst>
            <pc:docMk/>
            <pc:sldMk cId="334466305" sldId="332"/>
            <ac:spMk id="423" creationId="{855AA710-CBDB-48F9-A968-06F17240B862}"/>
          </ac:spMkLst>
        </pc:spChg>
        <pc:spChg chg="mod topLvl">
          <ac:chgData name="GUY Margaux" userId="e01a3446-2140-426a-aa3c-4bc15b164290" providerId="ADAL" clId="{7AFC4CB2-11F9-4322-A78D-542613F9A735}" dt="2024-07-17T12:46:40.329" v="5575" actId="164"/>
          <ac:spMkLst>
            <pc:docMk/>
            <pc:sldMk cId="334466305" sldId="332"/>
            <ac:spMk id="424" creationId="{EADF1B60-D65C-41A9-98D9-93578C64CA40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425" creationId="{445A2DAC-447D-4B16-AAED-DAB0DD06F78F}"/>
          </ac:spMkLst>
        </pc:spChg>
        <pc:spChg chg="mod topLvl">
          <ac:chgData name="GUY Margaux" userId="e01a3446-2140-426a-aa3c-4bc15b164290" providerId="ADAL" clId="{7AFC4CB2-11F9-4322-A78D-542613F9A735}" dt="2024-07-17T12:48:24.638" v="5595" actId="164"/>
          <ac:spMkLst>
            <pc:docMk/>
            <pc:sldMk cId="334466305" sldId="332"/>
            <ac:spMk id="426" creationId="{42A248EE-2887-45F8-91FD-090560A58E11}"/>
          </ac:spMkLst>
        </pc:spChg>
        <pc:spChg chg="mod topLvl">
          <ac:chgData name="GUY Margaux" userId="e01a3446-2140-426a-aa3c-4bc15b164290" providerId="ADAL" clId="{7AFC4CB2-11F9-4322-A78D-542613F9A735}" dt="2024-07-17T12:47:34.304" v="5583" actId="164"/>
          <ac:spMkLst>
            <pc:docMk/>
            <pc:sldMk cId="334466305" sldId="332"/>
            <ac:spMk id="427" creationId="{A79BB55D-CDD6-4F5F-8155-D83E02F9C692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428" creationId="{18083BFE-4CA5-44F2-BB6A-299D8456D7FD}"/>
          </ac:spMkLst>
        </pc:spChg>
        <pc:spChg chg="mod topLvl">
          <ac:chgData name="GUY Margaux" userId="e01a3446-2140-426a-aa3c-4bc15b164290" providerId="ADAL" clId="{7AFC4CB2-11F9-4322-A78D-542613F9A735}" dt="2024-07-17T12:49:06.593" v="5603" actId="164"/>
          <ac:spMkLst>
            <pc:docMk/>
            <pc:sldMk cId="334466305" sldId="332"/>
            <ac:spMk id="429" creationId="{31922F87-CA9F-4383-847F-089CFBB7FE4D}"/>
          </ac:spMkLst>
        </pc:spChg>
        <pc:spChg chg="mod topLvl">
          <ac:chgData name="GUY Margaux" userId="e01a3446-2140-426a-aa3c-4bc15b164290" providerId="ADAL" clId="{7AFC4CB2-11F9-4322-A78D-542613F9A735}" dt="2024-07-17T12:49:33.394" v="5607" actId="164"/>
          <ac:spMkLst>
            <pc:docMk/>
            <pc:sldMk cId="334466305" sldId="332"/>
            <ac:spMk id="430" creationId="{58DE1D02-91C0-4FA6-85CA-8EA2BDCE7C0B}"/>
          </ac:spMkLst>
        </pc:spChg>
        <pc:spChg chg="mod topLvl">
          <ac:chgData name="GUY Margaux" userId="e01a3446-2140-426a-aa3c-4bc15b164290" providerId="ADAL" clId="{7AFC4CB2-11F9-4322-A78D-542613F9A735}" dt="2024-07-17T12:55:34.759" v="5664" actId="164"/>
          <ac:spMkLst>
            <pc:docMk/>
            <pc:sldMk cId="334466305" sldId="332"/>
            <ac:spMk id="431" creationId="{6A2DB97F-6B55-466C-A497-09ED4C29AD4D}"/>
          </ac:spMkLst>
        </pc:spChg>
        <pc:spChg chg="mod topLvl">
          <ac:chgData name="GUY Margaux" userId="e01a3446-2140-426a-aa3c-4bc15b164290" providerId="ADAL" clId="{7AFC4CB2-11F9-4322-A78D-542613F9A735}" dt="2024-07-17T12:50:45.609" v="5621" actId="164"/>
          <ac:spMkLst>
            <pc:docMk/>
            <pc:sldMk cId="334466305" sldId="332"/>
            <ac:spMk id="432" creationId="{95369F8E-5965-4E7B-93C4-D5B2BFBE883C}"/>
          </ac:spMkLst>
        </pc:spChg>
        <pc:spChg chg="mod ord topLvl">
          <ac:chgData name="GUY Margaux" userId="e01a3446-2140-426a-aa3c-4bc15b164290" providerId="ADAL" clId="{7AFC4CB2-11F9-4322-A78D-542613F9A735}" dt="2024-07-17T12:50:14.650" v="5613" actId="164"/>
          <ac:spMkLst>
            <pc:docMk/>
            <pc:sldMk cId="334466305" sldId="332"/>
            <ac:spMk id="433" creationId="{9C2030C0-7A59-402C-BBC6-884A2BD11B63}"/>
          </ac:spMkLst>
        </pc:spChg>
        <pc:spChg chg="mod topLvl">
          <ac:chgData name="GUY Margaux" userId="e01a3446-2140-426a-aa3c-4bc15b164290" providerId="ADAL" clId="{7AFC4CB2-11F9-4322-A78D-542613F9A735}" dt="2024-07-17T12:57:31.214" v="5686" actId="164"/>
          <ac:spMkLst>
            <pc:docMk/>
            <pc:sldMk cId="334466305" sldId="332"/>
            <ac:spMk id="434" creationId="{D3B2DA90-620B-42C3-9650-7A2095B3E2F9}"/>
          </ac:spMkLst>
        </pc:spChg>
        <pc:spChg chg="mod topLvl">
          <ac:chgData name="GUY Margaux" userId="e01a3446-2140-426a-aa3c-4bc15b164290" providerId="ADAL" clId="{7AFC4CB2-11F9-4322-A78D-542613F9A735}" dt="2024-07-17T12:53:58.817" v="5648" actId="164"/>
          <ac:spMkLst>
            <pc:docMk/>
            <pc:sldMk cId="334466305" sldId="332"/>
            <ac:spMk id="435" creationId="{7E8128E3-435B-4D92-BB12-03A040418EF0}"/>
          </ac:spMkLst>
        </pc:spChg>
        <pc:spChg chg="mod topLvl">
          <ac:chgData name="GUY Margaux" userId="e01a3446-2140-426a-aa3c-4bc15b164290" providerId="ADAL" clId="{7AFC4CB2-11F9-4322-A78D-542613F9A735}" dt="2024-07-17T12:58:15.513" v="5697" actId="164"/>
          <ac:spMkLst>
            <pc:docMk/>
            <pc:sldMk cId="334466305" sldId="332"/>
            <ac:spMk id="436" creationId="{226ED22F-E3DD-4E9A-829A-835584804CD1}"/>
          </ac:spMkLst>
        </pc:spChg>
        <pc:spChg chg="mod topLvl">
          <ac:chgData name="GUY Margaux" userId="e01a3446-2140-426a-aa3c-4bc15b164290" providerId="ADAL" clId="{7AFC4CB2-11F9-4322-A78D-542613F9A735}" dt="2024-07-17T12:59:21.024" v="5714" actId="164"/>
          <ac:spMkLst>
            <pc:docMk/>
            <pc:sldMk cId="334466305" sldId="332"/>
            <ac:spMk id="437" creationId="{599D0FEF-69A0-4F84-9047-223BCBD151F1}"/>
          </ac:spMkLst>
        </pc:spChg>
        <pc:spChg chg="mod topLvl">
          <ac:chgData name="GUY Margaux" userId="e01a3446-2140-426a-aa3c-4bc15b164290" providerId="ADAL" clId="{7AFC4CB2-11F9-4322-A78D-542613F9A735}" dt="2024-07-17T12:58:46.304" v="5704" actId="164"/>
          <ac:spMkLst>
            <pc:docMk/>
            <pc:sldMk cId="334466305" sldId="332"/>
            <ac:spMk id="438" creationId="{163CBB87-EE0A-4787-AD3F-D11D6F95553A}"/>
          </ac:spMkLst>
        </pc:spChg>
        <pc:spChg chg="mod topLvl">
          <ac:chgData name="GUY Margaux" userId="e01a3446-2140-426a-aa3c-4bc15b164290" providerId="ADAL" clId="{7AFC4CB2-11F9-4322-A78D-542613F9A735}" dt="2024-07-17T12:58:04.482" v="5694" actId="164"/>
          <ac:spMkLst>
            <pc:docMk/>
            <pc:sldMk cId="334466305" sldId="332"/>
            <ac:spMk id="439" creationId="{5ED4117D-02EE-4AD0-BB01-59752980F23E}"/>
          </ac:spMkLst>
        </pc:spChg>
        <pc:spChg chg="add del mod topLvl">
          <ac:chgData name="GUY Margaux" userId="e01a3446-2140-426a-aa3c-4bc15b164290" providerId="ADAL" clId="{7AFC4CB2-11F9-4322-A78D-542613F9A735}" dt="2024-07-17T10:33:58.159" v="4483" actId="478"/>
          <ac:spMkLst>
            <pc:docMk/>
            <pc:sldMk cId="334466305" sldId="332"/>
            <ac:spMk id="440" creationId="{2DE96A90-258C-42C1-B5A3-6DA07ADC3443}"/>
          </ac:spMkLst>
        </pc:spChg>
        <pc:spChg chg="mod topLvl">
          <ac:chgData name="GUY Margaux" userId="e01a3446-2140-426a-aa3c-4bc15b164290" providerId="ADAL" clId="{7AFC4CB2-11F9-4322-A78D-542613F9A735}" dt="2024-07-17T12:59:12.257" v="5711" actId="164"/>
          <ac:spMkLst>
            <pc:docMk/>
            <pc:sldMk cId="334466305" sldId="332"/>
            <ac:spMk id="441" creationId="{B4B85EC0-67B3-4AD3-894C-96A71515FA16}"/>
          </ac:spMkLst>
        </pc:spChg>
        <pc:spChg chg="mod topLvl">
          <ac:chgData name="GUY Margaux" userId="e01a3446-2140-426a-aa3c-4bc15b164290" providerId="ADAL" clId="{7AFC4CB2-11F9-4322-A78D-542613F9A735}" dt="2024-07-17T12:59:31.840" v="5717" actId="164"/>
          <ac:spMkLst>
            <pc:docMk/>
            <pc:sldMk cId="334466305" sldId="332"/>
            <ac:spMk id="442" creationId="{33F72F7D-EE57-4BDD-A277-407931CDBCD3}"/>
          </ac:spMkLst>
        </pc:spChg>
        <pc:spChg chg="mod topLvl">
          <ac:chgData name="GUY Margaux" userId="e01a3446-2140-426a-aa3c-4bc15b164290" providerId="ADAL" clId="{7AFC4CB2-11F9-4322-A78D-542613F9A735}" dt="2024-07-17T13:00:42.592" v="5735" actId="164"/>
          <ac:spMkLst>
            <pc:docMk/>
            <pc:sldMk cId="334466305" sldId="332"/>
            <ac:spMk id="443" creationId="{E834132C-1174-41C3-8EF7-7A7C1123637D}"/>
          </ac:spMkLst>
        </pc:spChg>
        <pc:spChg chg="mod topLvl">
          <ac:chgData name="GUY Margaux" userId="e01a3446-2140-426a-aa3c-4bc15b164290" providerId="ADAL" clId="{7AFC4CB2-11F9-4322-A78D-542613F9A735}" dt="2024-07-17T12:59:58.472" v="5723" actId="164"/>
          <ac:spMkLst>
            <pc:docMk/>
            <pc:sldMk cId="334466305" sldId="332"/>
            <ac:spMk id="444" creationId="{4AA92577-E9DE-42EE-A124-B44711EBDDC3}"/>
          </ac:spMkLst>
        </pc:spChg>
        <pc:spChg chg="mod topLvl">
          <ac:chgData name="GUY Margaux" userId="e01a3446-2140-426a-aa3c-4bc15b164290" providerId="ADAL" clId="{7AFC4CB2-11F9-4322-A78D-542613F9A735}" dt="2024-07-17T12:59:45.998" v="5720" actId="164"/>
          <ac:spMkLst>
            <pc:docMk/>
            <pc:sldMk cId="334466305" sldId="332"/>
            <ac:spMk id="445" creationId="{97916A04-4195-4E82-8329-A443B42BC86D}"/>
          </ac:spMkLst>
        </pc:spChg>
        <pc:spChg chg="mod topLvl">
          <ac:chgData name="GUY Margaux" userId="e01a3446-2140-426a-aa3c-4bc15b164290" providerId="ADAL" clId="{7AFC4CB2-11F9-4322-A78D-542613F9A735}" dt="2024-07-17T13:00:52.816" v="5738" actId="164"/>
          <ac:spMkLst>
            <pc:docMk/>
            <pc:sldMk cId="334466305" sldId="332"/>
            <ac:spMk id="446" creationId="{3118CD90-E223-4F61-87DA-8F35F4D6E043}"/>
          </ac:spMkLst>
        </pc:spChg>
        <pc:spChg chg="mod topLvl">
          <ac:chgData name="GUY Margaux" userId="e01a3446-2140-426a-aa3c-4bc15b164290" providerId="ADAL" clId="{7AFC4CB2-11F9-4322-A78D-542613F9A735}" dt="2024-07-17T13:00:33.240" v="5734" actId="164"/>
          <ac:spMkLst>
            <pc:docMk/>
            <pc:sldMk cId="334466305" sldId="332"/>
            <ac:spMk id="447" creationId="{CB15E879-9054-494C-83E4-C9F314941D74}"/>
          </ac:spMkLst>
        </pc:spChg>
        <pc:spChg chg="mod topLvl">
          <ac:chgData name="GUY Margaux" userId="e01a3446-2140-426a-aa3c-4bc15b164290" providerId="ADAL" clId="{7AFC4CB2-11F9-4322-A78D-542613F9A735}" dt="2024-07-17T13:01:01.993" v="5741" actId="164"/>
          <ac:spMkLst>
            <pc:docMk/>
            <pc:sldMk cId="334466305" sldId="332"/>
            <ac:spMk id="448" creationId="{87AFD1E6-3269-4285-8D63-C7D3B67F80E3}"/>
          </ac:spMkLst>
        </pc:spChg>
        <pc:spChg chg="mod topLvl">
          <ac:chgData name="GUY Margaux" userId="e01a3446-2140-426a-aa3c-4bc15b164290" providerId="ADAL" clId="{7AFC4CB2-11F9-4322-A78D-542613F9A735}" dt="2024-07-17T13:01:52.975" v="5753" actId="164"/>
          <ac:spMkLst>
            <pc:docMk/>
            <pc:sldMk cId="334466305" sldId="332"/>
            <ac:spMk id="449" creationId="{1ECE95AF-A842-4D60-8F19-89F7DE2A99D2}"/>
          </ac:spMkLst>
        </pc:spChg>
        <pc:spChg chg="mod topLvl">
          <ac:chgData name="GUY Margaux" userId="e01a3446-2140-426a-aa3c-4bc15b164290" providerId="ADAL" clId="{7AFC4CB2-11F9-4322-A78D-542613F9A735}" dt="2024-07-17T13:01:25.534" v="5747" actId="164"/>
          <ac:spMkLst>
            <pc:docMk/>
            <pc:sldMk cId="334466305" sldId="332"/>
            <ac:spMk id="450" creationId="{3B9BE6D9-16CA-472B-8F55-35BA377857A0}"/>
          </ac:spMkLst>
        </pc:spChg>
        <pc:spChg chg="mod topLvl">
          <ac:chgData name="GUY Margaux" userId="e01a3446-2140-426a-aa3c-4bc15b164290" providerId="ADAL" clId="{7AFC4CB2-11F9-4322-A78D-542613F9A735}" dt="2024-07-17T13:01:10.928" v="5744" actId="164"/>
          <ac:spMkLst>
            <pc:docMk/>
            <pc:sldMk cId="334466305" sldId="332"/>
            <ac:spMk id="451" creationId="{B1ED1C6F-DA38-41EB-A80D-B36F21531436}"/>
          </ac:spMkLst>
        </pc:spChg>
        <pc:spChg chg="mod topLvl">
          <ac:chgData name="GUY Margaux" userId="e01a3446-2140-426a-aa3c-4bc15b164290" providerId="ADAL" clId="{7AFC4CB2-11F9-4322-A78D-542613F9A735}" dt="2024-07-17T13:02:04.368" v="5756" actId="164"/>
          <ac:spMkLst>
            <pc:docMk/>
            <pc:sldMk cId="334466305" sldId="332"/>
            <ac:spMk id="452" creationId="{F081188F-1DE6-4610-943D-F47D070F22BD}"/>
          </ac:spMkLst>
        </pc:spChg>
        <pc:spChg chg="mod topLvl">
          <ac:chgData name="GUY Margaux" userId="e01a3446-2140-426a-aa3c-4bc15b164290" providerId="ADAL" clId="{7AFC4CB2-11F9-4322-A78D-542613F9A735}" dt="2024-07-17T13:01:37.180" v="5750" actId="164"/>
          <ac:spMkLst>
            <pc:docMk/>
            <pc:sldMk cId="334466305" sldId="332"/>
            <ac:spMk id="453" creationId="{5C6A3A82-8607-406C-B34E-E4EE112F8932}"/>
          </ac:spMkLst>
        </pc:spChg>
        <pc:spChg chg="mod topLvl">
          <ac:chgData name="GUY Margaux" userId="e01a3446-2140-426a-aa3c-4bc15b164290" providerId="ADAL" clId="{7AFC4CB2-11F9-4322-A78D-542613F9A735}" dt="2024-07-17T13:02:17.473" v="5759" actId="164"/>
          <ac:spMkLst>
            <pc:docMk/>
            <pc:sldMk cId="334466305" sldId="332"/>
            <ac:spMk id="454" creationId="{A43A27BD-7458-49A3-AF21-F359A7DDB033}"/>
          </ac:spMkLst>
        </pc:spChg>
        <pc:spChg chg="mod topLvl">
          <ac:chgData name="GUY Margaux" userId="e01a3446-2140-426a-aa3c-4bc15b164290" providerId="ADAL" clId="{7AFC4CB2-11F9-4322-A78D-542613F9A735}" dt="2024-07-17T13:03:01.886" v="5771" actId="164"/>
          <ac:spMkLst>
            <pc:docMk/>
            <pc:sldMk cId="334466305" sldId="332"/>
            <ac:spMk id="455" creationId="{645D92EE-6DC2-4968-8E9A-362F7B85E2A9}"/>
          </ac:spMkLst>
        </pc:spChg>
        <pc:spChg chg="mod topLvl">
          <ac:chgData name="GUY Margaux" userId="e01a3446-2140-426a-aa3c-4bc15b164290" providerId="ADAL" clId="{7AFC4CB2-11F9-4322-A78D-542613F9A735}" dt="2024-07-17T13:02:38.993" v="5765" actId="164"/>
          <ac:spMkLst>
            <pc:docMk/>
            <pc:sldMk cId="334466305" sldId="332"/>
            <ac:spMk id="456" creationId="{07668D50-AD57-47B4-B4D7-0E201FFD4DAE}"/>
          </ac:spMkLst>
        </pc:spChg>
        <pc:spChg chg="mod topLvl">
          <ac:chgData name="GUY Margaux" userId="e01a3446-2140-426a-aa3c-4bc15b164290" providerId="ADAL" clId="{7AFC4CB2-11F9-4322-A78D-542613F9A735}" dt="2024-07-17T13:02:28.465" v="5762" actId="164"/>
          <ac:spMkLst>
            <pc:docMk/>
            <pc:sldMk cId="334466305" sldId="332"/>
            <ac:spMk id="457" creationId="{CF5B8CFB-C51D-44C1-8CB5-93E4E83E6264}"/>
          </ac:spMkLst>
        </pc:spChg>
        <pc:spChg chg="mod topLvl">
          <ac:chgData name="GUY Margaux" userId="e01a3446-2140-426a-aa3c-4bc15b164290" providerId="ADAL" clId="{7AFC4CB2-11F9-4322-A78D-542613F9A735}" dt="2024-07-17T13:03:51.842" v="5780" actId="164"/>
          <ac:spMkLst>
            <pc:docMk/>
            <pc:sldMk cId="334466305" sldId="332"/>
            <ac:spMk id="458" creationId="{48ECA130-0D76-4337-ACB5-9CB6D1E7DE66}"/>
          </ac:spMkLst>
        </pc:spChg>
        <pc:spChg chg="mod topLvl">
          <ac:chgData name="GUY Margaux" userId="e01a3446-2140-426a-aa3c-4bc15b164290" providerId="ADAL" clId="{7AFC4CB2-11F9-4322-A78D-542613F9A735}" dt="2024-07-17T13:02:49.663" v="5768" actId="164"/>
          <ac:spMkLst>
            <pc:docMk/>
            <pc:sldMk cId="334466305" sldId="332"/>
            <ac:spMk id="459" creationId="{C714B675-D8B9-461D-9A8A-48DA948E2D17}"/>
          </ac:spMkLst>
        </pc:spChg>
        <pc:spChg chg="mod topLvl">
          <ac:chgData name="GUY Margaux" userId="e01a3446-2140-426a-aa3c-4bc15b164290" providerId="ADAL" clId="{7AFC4CB2-11F9-4322-A78D-542613F9A735}" dt="2024-07-17T13:08:39.799" v="5811" actId="164"/>
          <ac:spMkLst>
            <pc:docMk/>
            <pc:sldMk cId="334466305" sldId="332"/>
            <ac:spMk id="460" creationId="{3202DED4-1A8E-4BD4-B800-3EF4A3717182}"/>
          </ac:spMkLst>
        </pc:spChg>
        <pc:spChg chg="mod topLvl">
          <ac:chgData name="GUY Margaux" userId="e01a3446-2140-426a-aa3c-4bc15b164290" providerId="ADAL" clId="{7AFC4CB2-11F9-4322-A78D-542613F9A735}" dt="2024-07-17T13:08:39.799" v="5811" actId="164"/>
          <ac:spMkLst>
            <pc:docMk/>
            <pc:sldMk cId="334466305" sldId="332"/>
            <ac:spMk id="461" creationId="{85847E42-885A-410C-812B-9BEEB6967A0D}"/>
          </ac:spMkLst>
        </pc:spChg>
        <pc:spChg chg="mod topLvl">
          <ac:chgData name="GUY Margaux" userId="e01a3446-2140-426a-aa3c-4bc15b164290" providerId="ADAL" clId="{7AFC4CB2-11F9-4322-A78D-542613F9A735}" dt="2024-07-17T13:08:39.799" v="5811" actId="164"/>
          <ac:spMkLst>
            <pc:docMk/>
            <pc:sldMk cId="334466305" sldId="332"/>
            <ac:spMk id="462" creationId="{657C0CDF-B4E8-4622-A7AA-9A54BD4FCF70}"/>
          </ac:spMkLst>
        </pc:spChg>
        <pc:spChg chg="mod topLvl">
          <ac:chgData name="GUY Margaux" userId="e01a3446-2140-426a-aa3c-4bc15b164290" providerId="ADAL" clId="{7AFC4CB2-11F9-4322-A78D-542613F9A735}" dt="2024-07-17T13:08:39.799" v="5811" actId="164"/>
          <ac:spMkLst>
            <pc:docMk/>
            <pc:sldMk cId="334466305" sldId="332"/>
            <ac:spMk id="463" creationId="{46AF708F-F3BA-4190-BF30-13044ECBEC56}"/>
          </ac:spMkLst>
        </pc:spChg>
        <pc:spChg chg="mod topLvl">
          <ac:chgData name="GUY Margaux" userId="e01a3446-2140-426a-aa3c-4bc15b164290" providerId="ADAL" clId="{7AFC4CB2-11F9-4322-A78D-542613F9A735}" dt="2024-07-17T13:08:21.238" v="5805" actId="164"/>
          <ac:spMkLst>
            <pc:docMk/>
            <pc:sldMk cId="334466305" sldId="332"/>
            <ac:spMk id="464" creationId="{0AECE2E5-48F2-4900-8961-FEDAF8077E20}"/>
          </ac:spMkLst>
        </pc:spChg>
        <pc:spChg chg="mod topLvl">
          <ac:chgData name="GUY Margaux" userId="e01a3446-2140-426a-aa3c-4bc15b164290" providerId="ADAL" clId="{7AFC4CB2-11F9-4322-A78D-542613F9A735}" dt="2024-07-17T13:08:21.238" v="5805" actId="164"/>
          <ac:spMkLst>
            <pc:docMk/>
            <pc:sldMk cId="334466305" sldId="332"/>
            <ac:spMk id="465" creationId="{694852E2-43B2-49DB-8773-5D98D418E6B8}"/>
          </ac:spMkLst>
        </pc:spChg>
        <pc:spChg chg="mod topLvl">
          <ac:chgData name="GUY Margaux" userId="e01a3446-2140-426a-aa3c-4bc15b164290" providerId="ADAL" clId="{7AFC4CB2-11F9-4322-A78D-542613F9A735}" dt="2024-07-17T13:08:21.238" v="5805" actId="164"/>
          <ac:spMkLst>
            <pc:docMk/>
            <pc:sldMk cId="334466305" sldId="332"/>
            <ac:spMk id="466" creationId="{B977EA6B-D671-4649-8678-93BE2D78145D}"/>
          </ac:spMkLst>
        </pc:spChg>
        <pc:spChg chg="mod topLvl">
          <ac:chgData name="GUY Margaux" userId="e01a3446-2140-426a-aa3c-4bc15b164290" providerId="ADAL" clId="{7AFC4CB2-11F9-4322-A78D-542613F9A735}" dt="2024-07-17T13:08:21.238" v="5805" actId="164"/>
          <ac:spMkLst>
            <pc:docMk/>
            <pc:sldMk cId="334466305" sldId="332"/>
            <ac:spMk id="467" creationId="{F9FF511D-5636-431E-A445-2285D26A9F1A}"/>
          </ac:spMkLst>
        </pc:spChg>
        <pc:spChg chg="mod topLvl">
          <ac:chgData name="GUY Margaux" userId="e01a3446-2140-426a-aa3c-4bc15b164290" providerId="ADAL" clId="{7AFC4CB2-11F9-4322-A78D-542613F9A735}" dt="2024-07-17T13:08:53.785" v="5813" actId="164"/>
          <ac:spMkLst>
            <pc:docMk/>
            <pc:sldMk cId="334466305" sldId="332"/>
            <ac:spMk id="468" creationId="{EFE758A1-B280-4495-93DB-03B64AF9B567}"/>
          </ac:spMkLst>
        </pc:spChg>
        <pc:spChg chg="mod topLvl">
          <ac:chgData name="GUY Margaux" userId="e01a3446-2140-426a-aa3c-4bc15b164290" providerId="ADAL" clId="{7AFC4CB2-11F9-4322-A78D-542613F9A735}" dt="2024-07-17T13:08:53.785" v="5813" actId="164"/>
          <ac:spMkLst>
            <pc:docMk/>
            <pc:sldMk cId="334466305" sldId="332"/>
            <ac:spMk id="469" creationId="{4E9269E7-3098-4753-92B8-4B03C6BA3FBF}"/>
          </ac:spMkLst>
        </pc:spChg>
        <pc:spChg chg="mod topLvl">
          <ac:chgData name="GUY Margaux" userId="e01a3446-2140-426a-aa3c-4bc15b164290" providerId="ADAL" clId="{7AFC4CB2-11F9-4322-A78D-542613F9A735}" dt="2024-07-17T13:08:53.785" v="5813" actId="164"/>
          <ac:spMkLst>
            <pc:docMk/>
            <pc:sldMk cId="334466305" sldId="332"/>
            <ac:spMk id="470" creationId="{01CE7429-145F-41E8-9052-E09189F322FF}"/>
          </ac:spMkLst>
        </pc:spChg>
        <pc:spChg chg="mod topLvl">
          <ac:chgData name="GUY Margaux" userId="e01a3446-2140-426a-aa3c-4bc15b164290" providerId="ADAL" clId="{7AFC4CB2-11F9-4322-A78D-542613F9A735}" dt="2024-07-17T13:08:53.785" v="5813" actId="164"/>
          <ac:spMkLst>
            <pc:docMk/>
            <pc:sldMk cId="334466305" sldId="332"/>
            <ac:spMk id="471" creationId="{4A22CE53-3A94-49BA-9B54-9D3447BB59A1}"/>
          </ac:spMkLst>
        </pc:spChg>
        <pc:spChg chg="mod topLvl">
          <ac:chgData name="GUY Margaux" userId="e01a3446-2140-426a-aa3c-4bc15b164290" providerId="ADAL" clId="{7AFC4CB2-11F9-4322-A78D-542613F9A735}" dt="2024-07-17T13:08:45.856" v="5812" actId="164"/>
          <ac:spMkLst>
            <pc:docMk/>
            <pc:sldMk cId="334466305" sldId="332"/>
            <ac:spMk id="472" creationId="{1778ACA2-9FCF-4CCC-982C-0820747285F2}"/>
          </ac:spMkLst>
        </pc:spChg>
        <pc:spChg chg="mod topLvl">
          <ac:chgData name="GUY Margaux" userId="e01a3446-2140-426a-aa3c-4bc15b164290" providerId="ADAL" clId="{7AFC4CB2-11F9-4322-A78D-542613F9A735}" dt="2024-07-17T13:08:45.856" v="5812" actId="164"/>
          <ac:spMkLst>
            <pc:docMk/>
            <pc:sldMk cId="334466305" sldId="332"/>
            <ac:spMk id="473" creationId="{23DCF07C-70BC-496C-917E-57571B10E151}"/>
          </ac:spMkLst>
        </pc:spChg>
        <pc:spChg chg="mod topLvl">
          <ac:chgData name="GUY Margaux" userId="e01a3446-2140-426a-aa3c-4bc15b164290" providerId="ADAL" clId="{7AFC4CB2-11F9-4322-A78D-542613F9A735}" dt="2024-07-17T13:08:45.856" v="5812" actId="164"/>
          <ac:spMkLst>
            <pc:docMk/>
            <pc:sldMk cId="334466305" sldId="332"/>
            <ac:spMk id="474" creationId="{FFC7C25C-97C2-48B4-897B-E6518C8976F5}"/>
          </ac:spMkLst>
        </pc:spChg>
        <pc:spChg chg="mod topLvl">
          <ac:chgData name="GUY Margaux" userId="e01a3446-2140-426a-aa3c-4bc15b164290" providerId="ADAL" clId="{7AFC4CB2-11F9-4322-A78D-542613F9A735}" dt="2024-07-17T13:08:45.856" v="5812" actId="164"/>
          <ac:spMkLst>
            <pc:docMk/>
            <pc:sldMk cId="334466305" sldId="332"/>
            <ac:spMk id="475" creationId="{110DFC8B-870C-405D-ACA6-8939EAD57DE3}"/>
          </ac:spMkLst>
        </pc:spChg>
        <pc:spChg chg="mod topLvl">
          <ac:chgData name="GUY Margaux" userId="e01a3446-2140-426a-aa3c-4bc15b164290" providerId="ADAL" clId="{7AFC4CB2-11F9-4322-A78D-542613F9A735}" dt="2024-07-17T13:08:30.016" v="5808" actId="164"/>
          <ac:spMkLst>
            <pc:docMk/>
            <pc:sldMk cId="334466305" sldId="332"/>
            <ac:spMk id="476" creationId="{869151B0-2344-4582-BB6C-91774B3AF411}"/>
          </ac:spMkLst>
        </pc:spChg>
        <pc:spChg chg="mod topLvl">
          <ac:chgData name="GUY Margaux" userId="e01a3446-2140-426a-aa3c-4bc15b164290" providerId="ADAL" clId="{7AFC4CB2-11F9-4322-A78D-542613F9A735}" dt="2024-07-17T13:08:30.016" v="5808" actId="164"/>
          <ac:spMkLst>
            <pc:docMk/>
            <pc:sldMk cId="334466305" sldId="332"/>
            <ac:spMk id="477" creationId="{EFB704E4-70E9-47E9-BF83-4172A26146D9}"/>
          </ac:spMkLst>
        </pc:spChg>
        <pc:spChg chg="mod topLvl">
          <ac:chgData name="GUY Margaux" userId="e01a3446-2140-426a-aa3c-4bc15b164290" providerId="ADAL" clId="{7AFC4CB2-11F9-4322-A78D-542613F9A735}" dt="2024-07-17T13:08:30.016" v="5808" actId="164"/>
          <ac:spMkLst>
            <pc:docMk/>
            <pc:sldMk cId="334466305" sldId="332"/>
            <ac:spMk id="478" creationId="{687A9940-C357-415D-80F1-2833DA39EDB2}"/>
          </ac:spMkLst>
        </pc:spChg>
        <pc:spChg chg="mod topLvl">
          <ac:chgData name="GUY Margaux" userId="e01a3446-2140-426a-aa3c-4bc15b164290" providerId="ADAL" clId="{7AFC4CB2-11F9-4322-A78D-542613F9A735}" dt="2024-07-17T13:08:30.016" v="5808" actId="164"/>
          <ac:spMkLst>
            <pc:docMk/>
            <pc:sldMk cId="334466305" sldId="332"/>
            <ac:spMk id="479" creationId="{22F5FD87-4BEF-402D-904D-F559C564320D}"/>
          </ac:spMkLst>
        </pc:spChg>
        <pc:spChg chg="mod topLvl">
          <ac:chgData name="GUY Margaux" userId="e01a3446-2140-426a-aa3c-4bc15b164290" providerId="ADAL" clId="{7AFC4CB2-11F9-4322-A78D-542613F9A735}" dt="2024-07-17T13:09:10.345" v="5817" actId="164"/>
          <ac:spMkLst>
            <pc:docMk/>
            <pc:sldMk cId="334466305" sldId="332"/>
            <ac:spMk id="480" creationId="{7682AB06-D72C-43CC-B56E-A27BD74DEFC7}"/>
          </ac:spMkLst>
        </pc:spChg>
        <pc:spChg chg="mod topLvl">
          <ac:chgData name="GUY Margaux" userId="e01a3446-2140-426a-aa3c-4bc15b164290" providerId="ADAL" clId="{7AFC4CB2-11F9-4322-A78D-542613F9A735}" dt="2024-07-17T13:09:10.345" v="5817" actId="164"/>
          <ac:spMkLst>
            <pc:docMk/>
            <pc:sldMk cId="334466305" sldId="332"/>
            <ac:spMk id="481" creationId="{A83A827A-C289-4347-9D8E-213A366FD4B5}"/>
          </ac:spMkLst>
        </pc:spChg>
        <pc:spChg chg="mod topLvl">
          <ac:chgData name="GUY Margaux" userId="e01a3446-2140-426a-aa3c-4bc15b164290" providerId="ADAL" clId="{7AFC4CB2-11F9-4322-A78D-542613F9A735}" dt="2024-07-17T13:09:10.345" v="5817" actId="164"/>
          <ac:spMkLst>
            <pc:docMk/>
            <pc:sldMk cId="334466305" sldId="332"/>
            <ac:spMk id="482" creationId="{0FBAD20B-CB72-4E8A-A333-E1AC35F02D25}"/>
          </ac:spMkLst>
        </pc:spChg>
        <pc:spChg chg="mod topLvl">
          <ac:chgData name="GUY Margaux" userId="e01a3446-2140-426a-aa3c-4bc15b164290" providerId="ADAL" clId="{7AFC4CB2-11F9-4322-A78D-542613F9A735}" dt="2024-07-17T13:09:10.345" v="5817" actId="164"/>
          <ac:spMkLst>
            <pc:docMk/>
            <pc:sldMk cId="334466305" sldId="332"/>
            <ac:spMk id="483" creationId="{2556B577-85CE-4734-9ADC-3036C0763C11}"/>
          </ac:spMkLst>
        </pc:spChg>
        <pc:spChg chg="mod topLvl">
          <ac:chgData name="GUY Margaux" userId="e01a3446-2140-426a-aa3c-4bc15b164290" providerId="ADAL" clId="{7AFC4CB2-11F9-4322-A78D-542613F9A735}" dt="2024-07-17T13:09:04.936" v="5816" actId="164"/>
          <ac:spMkLst>
            <pc:docMk/>
            <pc:sldMk cId="334466305" sldId="332"/>
            <ac:spMk id="484" creationId="{E31DFD0B-7D1A-40C2-920B-F174E5560334}"/>
          </ac:spMkLst>
        </pc:spChg>
        <pc:spChg chg="mod topLvl">
          <ac:chgData name="GUY Margaux" userId="e01a3446-2140-426a-aa3c-4bc15b164290" providerId="ADAL" clId="{7AFC4CB2-11F9-4322-A78D-542613F9A735}" dt="2024-07-17T13:09:04.936" v="5816" actId="164"/>
          <ac:spMkLst>
            <pc:docMk/>
            <pc:sldMk cId="334466305" sldId="332"/>
            <ac:spMk id="485" creationId="{94D62A18-ABE7-458C-BE1B-DEAE9D747803}"/>
          </ac:spMkLst>
        </pc:spChg>
        <pc:spChg chg="mod topLvl">
          <ac:chgData name="GUY Margaux" userId="e01a3446-2140-426a-aa3c-4bc15b164290" providerId="ADAL" clId="{7AFC4CB2-11F9-4322-A78D-542613F9A735}" dt="2024-07-17T13:09:04.936" v="5816" actId="164"/>
          <ac:spMkLst>
            <pc:docMk/>
            <pc:sldMk cId="334466305" sldId="332"/>
            <ac:spMk id="486" creationId="{EA85F78A-E7EB-4ABC-88AB-23784DC262F8}"/>
          </ac:spMkLst>
        </pc:spChg>
        <pc:spChg chg="mod topLvl">
          <ac:chgData name="GUY Margaux" userId="e01a3446-2140-426a-aa3c-4bc15b164290" providerId="ADAL" clId="{7AFC4CB2-11F9-4322-A78D-542613F9A735}" dt="2024-07-17T13:09:04.936" v="5816" actId="164"/>
          <ac:spMkLst>
            <pc:docMk/>
            <pc:sldMk cId="334466305" sldId="332"/>
            <ac:spMk id="487" creationId="{A23567FE-9A5C-4EA4-B204-46CFD4C7C1D1}"/>
          </ac:spMkLst>
        </pc:spChg>
        <pc:spChg chg="mod topLvl">
          <ac:chgData name="GUY Margaux" userId="e01a3446-2140-426a-aa3c-4bc15b164290" providerId="ADAL" clId="{7AFC4CB2-11F9-4322-A78D-542613F9A735}" dt="2024-07-17T13:09:22.430" v="5818" actId="164"/>
          <ac:spMkLst>
            <pc:docMk/>
            <pc:sldMk cId="334466305" sldId="332"/>
            <ac:spMk id="488" creationId="{F64776FD-0F2D-4059-9309-05A8B4FCA9D7}"/>
          </ac:spMkLst>
        </pc:spChg>
        <pc:spChg chg="mod topLvl">
          <ac:chgData name="GUY Margaux" userId="e01a3446-2140-426a-aa3c-4bc15b164290" providerId="ADAL" clId="{7AFC4CB2-11F9-4322-A78D-542613F9A735}" dt="2024-07-17T13:09:22.430" v="5818" actId="164"/>
          <ac:spMkLst>
            <pc:docMk/>
            <pc:sldMk cId="334466305" sldId="332"/>
            <ac:spMk id="489" creationId="{851C083D-3822-49E6-8AAB-A74E50AE0FD0}"/>
          </ac:spMkLst>
        </pc:spChg>
        <pc:spChg chg="mod topLvl">
          <ac:chgData name="GUY Margaux" userId="e01a3446-2140-426a-aa3c-4bc15b164290" providerId="ADAL" clId="{7AFC4CB2-11F9-4322-A78D-542613F9A735}" dt="2024-07-17T13:09:22.430" v="5818" actId="164"/>
          <ac:spMkLst>
            <pc:docMk/>
            <pc:sldMk cId="334466305" sldId="332"/>
            <ac:spMk id="490" creationId="{FC0A90C0-497F-45A6-BDF8-E69A0A4A4421}"/>
          </ac:spMkLst>
        </pc:spChg>
        <pc:spChg chg="mod topLvl">
          <ac:chgData name="GUY Margaux" userId="e01a3446-2140-426a-aa3c-4bc15b164290" providerId="ADAL" clId="{7AFC4CB2-11F9-4322-A78D-542613F9A735}" dt="2024-07-17T13:09:22.430" v="5818" actId="164"/>
          <ac:spMkLst>
            <pc:docMk/>
            <pc:sldMk cId="334466305" sldId="332"/>
            <ac:spMk id="491" creationId="{61C67289-6380-4870-90FD-0E8194E359DB}"/>
          </ac:spMkLst>
        </pc:spChg>
        <pc:spChg chg="mod topLvl">
          <ac:chgData name="GUY Margaux" userId="e01a3446-2140-426a-aa3c-4bc15b164290" providerId="ADAL" clId="{7AFC4CB2-11F9-4322-A78D-542613F9A735}" dt="2024-07-17T13:09:39.511" v="5820" actId="164"/>
          <ac:spMkLst>
            <pc:docMk/>
            <pc:sldMk cId="334466305" sldId="332"/>
            <ac:spMk id="492" creationId="{1C160FC6-BC3D-469A-AF4C-70DA6DBBDD51}"/>
          </ac:spMkLst>
        </pc:spChg>
        <pc:spChg chg="mod topLvl">
          <ac:chgData name="GUY Margaux" userId="e01a3446-2140-426a-aa3c-4bc15b164290" providerId="ADAL" clId="{7AFC4CB2-11F9-4322-A78D-542613F9A735}" dt="2024-07-17T13:09:39.511" v="5820" actId="164"/>
          <ac:spMkLst>
            <pc:docMk/>
            <pc:sldMk cId="334466305" sldId="332"/>
            <ac:spMk id="493" creationId="{A64A3702-2900-4729-9E2A-03DA708C0631}"/>
          </ac:spMkLst>
        </pc:spChg>
        <pc:spChg chg="mod topLvl">
          <ac:chgData name="GUY Margaux" userId="e01a3446-2140-426a-aa3c-4bc15b164290" providerId="ADAL" clId="{7AFC4CB2-11F9-4322-A78D-542613F9A735}" dt="2024-07-17T13:09:39.511" v="5820" actId="164"/>
          <ac:spMkLst>
            <pc:docMk/>
            <pc:sldMk cId="334466305" sldId="332"/>
            <ac:spMk id="494" creationId="{C4D510AE-601A-4449-AB17-AE1563E54052}"/>
          </ac:spMkLst>
        </pc:spChg>
        <pc:spChg chg="mod topLvl">
          <ac:chgData name="GUY Margaux" userId="e01a3446-2140-426a-aa3c-4bc15b164290" providerId="ADAL" clId="{7AFC4CB2-11F9-4322-A78D-542613F9A735}" dt="2024-07-17T13:09:39.511" v="5820" actId="164"/>
          <ac:spMkLst>
            <pc:docMk/>
            <pc:sldMk cId="334466305" sldId="332"/>
            <ac:spMk id="495" creationId="{0D5A3237-2628-4D0F-9C8D-E3B21FD78E93}"/>
          </ac:spMkLst>
        </pc:spChg>
        <pc:spChg chg="mod topLvl">
          <ac:chgData name="GUY Margaux" userId="e01a3446-2140-426a-aa3c-4bc15b164290" providerId="ADAL" clId="{7AFC4CB2-11F9-4322-A78D-542613F9A735}" dt="2024-07-17T13:09:28.928" v="5819" actId="164"/>
          <ac:spMkLst>
            <pc:docMk/>
            <pc:sldMk cId="334466305" sldId="332"/>
            <ac:spMk id="496" creationId="{EF76F9C7-2AEB-4363-A4EA-E8CD6E9696D0}"/>
          </ac:spMkLst>
        </pc:spChg>
        <pc:spChg chg="mod topLvl">
          <ac:chgData name="GUY Margaux" userId="e01a3446-2140-426a-aa3c-4bc15b164290" providerId="ADAL" clId="{7AFC4CB2-11F9-4322-A78D-542613F9A735}" dt="2024-07-17T13:09:28.928" v="5819" actId="164"/>
          <ac:spMkLst>
            <pc:docMk/>
            <pc:sldMk cId="334466305" sldId="332"/>
            <ac:spMk id="497" creationId="{0A9A3647-73D1-42F7-90D8-F35C0C0AFB1F}"/>
          </ac:spMkLst>
        </pc:spChg>
        <pc:spChg chg="mod topLvl">
          <ac:chgData name="GUY Margaux" userId="e01a3446-2140-426a-aa3c-4bc15b164290" providerId="ADAL" clId="{7AFC4CB2-11F9-4322-A78D-542613F9A735}" dt="2024-07-17T13:09:28.928" v="5819" actId="164"/>
          <ac:spMkLst>
            <pc:docMk/>
            <pc:sldMk cId="334466305" sldId="332"/>
            <ac:spMk id="498" creationId="{0AB274C8-ACD6-42F2-A8A9-36C3A44AAE50}"/>
          </ac:spMkLst>
        </pc:spChg>
        <pc:spChg chg="mod topLvl">
          <ac:chgData name="GUY Margaux" userId="e01a3446-2140-426a-aa3c-4bc15b164290" providerId="ADAL" clId="{7AFC4CB2-11F9-4322-A78D-542613F9A735}" dt="2024-07-17T13:09:28.928" v="5819" actId="164"/>
          <ac:spMkLst>
            <pc:docMk/>
            <pc:sldMk cId="334466305" sldId="332"/>
            <ac:spMk id="499" creationId="{3BC1562E-297C-473A-ADE5-C999C86D7640}"/>
          </ac:spMkLst>
        </pc:spChg>
        <pc:spChg chg="mod topLvl">
          <ac:chgData name="GUY Margaux" userId="e01a3446-2140-426a-aa3c-4bc15b164290" providerId="ADAL" clId="{7AFC4CB2-11F9-4322-A78D-542613F9A735}" dt="2024-07-17T13:10:05.121" v="5825" actId="164"/>
          <ac:spMkLst>
            <pc:docMk/>
            <pc:sldMk cId="334466305" sldId="332"/>
            <ac:spMk id="500" creationId="{98F644EB-EAC4-45FA-B77C-0DBA06ACAA93}"/>
          </ac:spMkLst>
        </pc:spChg>
        <pc:spChg chg="mod topLvl">
          <ac:chgData name="GUY Margaux" userId="e01a3446-2140-426a-aa3c-4bc15b164290" providerId="ADAL" clId="{7AFC4CB2-11F9-4322-A78D-542613F9A735}" dt="2024-07-17T13:10:05.121" v="5825" actId="164"/>
          <ac:spMkLst>
            <pc:docMk/>
            <pc:sldMk cId="334466305" sldId="332"/>
            <ac:spMk id="501" creationId="{D3FE58BF-4DDF-408E-ACB0-AF82B4AEAA4A}"/>
          </ac:spMkLst>
        </pc:spChg>
        <pc:spChg chg="mod topLvl">
          <ac:chgData name="GUY Margaux" userId="e01a3446-2140-426a-aa3c-4bc15b164290" providerId="ADAL" clId="{7AFC4CB2-11F9-4322-A78D-542613F9A735}" dt="2024-07-17T13:10:05.121" v="5825" actId="164"/>
          <ac:spMkLst>
            <pc:docMk/>
            <pc:sldMk cId="334466305" sldId="332"/>
            <ac:spMk id="502" creationId="{569BF2E5-9715-4790-8DFF-982132C0B17F}"/>
          </ac:spMkLst>
        </pc:spChg>
        <pc:spChg chg="mod topLvl">
          <ac:chgData name="GUY Margaux" userId="e01a3446-2140-426a-aa3c-4bc15b164290" providerId="ADAL" clId="{7AFC4CB2-11F9-4322-A78D-542613F9A735}" dt="2024-07-17T13:10:05.121" v="5825" actId="164"/>
          <ac:spMkLst>
            <pc:docMk/>
            <pc:sldMk cId="334466305" sldId="332"/>
            <ac:spMk id="503" creationId="{F6FA2078-F24C-4523-8CCD-0D078825EEC8}"/>
          </ac:spMkLst>
        </pc:spChg>
        <pc:spChg chg="mod topLvl">
          <ac:chgData name="GUY Margaux" userId="e01a3446-2140-426a-aa3c-4bc15b164290" providerId="ADAL" clId="{7AFC4CB2-11F9-4322-A78D-542613F9A735}" dt="2024-07-17T13:09:57.072" v="5824" actId="164"/>
          <ac:spMkLst>
            <pc:docMk/>
            <pc:sldMk cId="334466305" sldId="332"/>
            <ac:spMk id="504" creationId="{CC31E370-D2E5-4F07-912C-F4332787EFB5}"/>
          </ac:spMkLst>
        </pc:spChg>
        <pc:spChg chg="mod topLvl">
          <ac:chgData name="GUY Margaux" userId="e01a3446-2140-426a-aa3c-4bc15b164290" providerId="ADAL" clId="{7AFC4CB2-11F9-4322-A78D-542613F9A735}" dt="2024-07-17T13:09:57.072" v="5824" actId="164"/>
          <ac:spMkLst>
            <pc:docMk/>
            <pc:sldMk cId="334466305" sldId="332"/>
            <ac:spMk id="505" creationId="{F4D0A974-5639-4251-8D91-69B1D79EAADC}"/>
          </ac:spMkLst>
        </pc:spChg>
        <pc:spChg chg="mod topLvl">
          <ac:chgData name="GUY Margaux" userId="e01a3446-2140-426a-aa3c-4bc15b164290" providerId="ADAL" clId="{7AFC4CB2-11F9-4322-A78D-542613F9A735}" dt="2024-07-17T13:09:57.072" v="5824" actId="164"/>
          <ac:spMkLst>
            <pc:docMk/>
            <pc:sldMk cId="334466305" sldId="332"/>
            <ac:spMk id="506" creationId="{26F78313-1D63-4023-9B52-DC3EE8BAFFDC}"/>
          </ac:spMkLst>
        </pc:spChg>
        <pc:spChg chg="mod topLvl">
          <ac:chgData name="GUY Margaux" userId="e01a3446-2140-426a-aa3c-4bc15b164290" providerId="ADAL" clId="{7AFC4CB2-11F9-4322-A78D-542613F9A735}" dt="2024-07-17T13:09:57.072" v="5824" actId="164"/>
          <ac:spMkLst>
            <pc:docMk/>
            <pc:sldMk cId="334466305" sldId="332"/>
            <ac:spMk id="507" creationId="{EBD330FD-4354-4E30-9E84-353746C2B203}"/>
          </ac:spMkLst>
        </pc:spChg>
        <pc:spChg chg="mod topLvl">
          <ac:chgData name="GUY Margaux" userId="e01a3446-2140-426a-aa3c-4bc15b164290" providerId="ADAL" clId="{7AFC4CB2-11F9-4322-A78D-542613F9A735}" dt="2024-07-17T13:09:50.215" v="5823" actId="164"/>
          <ac:spMkLst>
            <pc:docMk/>
            <pc:sldMk cId="334466305" sldId="332"/>
            <ac:spMk id="508" creationId="{7E3C7783-3192-4D80-A208-AC64827A6120}"/>
          </ac:spMkLst>
        </pc:spChg>
        <pc:spChg chg="mod topLvl">
          <ac:chgData name="GUY Margaux" userId="e01a3446-2140-426a-aa3c-4bc15b164290" providerId="ADAL" clId="{7AFC4CB2-11F9-4322-A78D-542613F9A735}" dt="2024-07-17T13:09:50.215" v="5823" actId="164"/>
          <ac:spMkLst>
            <pc:docMk/>
            <pc:sldMk cId="334466305" sldId="332"/>
            <ac:spMk id="509" creationId="{432C6477-DA2F-4A78-A626-2808F9B393B0}"/>
          </ac:spMkLst>
        </pc:spChg>
        <pc:spChg chg="mod topLvl">
          <ac:chgData name="GUY Margaux" userId="e01a3446-2140-426a-aa3c-4bc15b164290" providerId="ADAL" clId="{7AFC4CB2-11F9-4322-A78D-542613F9A735}" dt="2024-07-17T13:09:50.215" v="5823" actId="164"/>
          <ac:spMkLst>
            <pc:docMk/>
            <pc:sldMk cId="334466305" sldId="332"/>
            <ac:spMk id="510" creationId="{F536FDF9-2988-465E-943E-E948448D780E}"/>
          </ac:spMkLst>
        </pc:spChg>
        <pc:spChg chg="mod topLvl">
          <ac:chgData name="GUY Margaux" userId="e01a3446-2140-426a-aa3c-4bc15b164290" providerId="ADAL" clId="{7AFC4CB2-11F9-4322-A78D-542613F9A735}" dt="2024-07-17T13:09:50.215" v="5823" actId="164"/>
          <ac:spMkLst>
            <pc:docMk/>
            <pc:sldMk cId="334466305" sldId="332"/>
            <ac:spMk id="511" creationId="{0F66212F-0CE8-4114-867E-EF8E1BE0B393}"/>
          </ac:spMkLst>
        </pc:spChg>
        <pc:spChg chg="mod topLvl">
          <ac:chgData name="GUY Margaux" userId="e01a3446-2140-426a-aa3c-4bc15b164290" providerId="ADAL" clId="{7AFC4CB2-11F9-4322-A78D-542613F9A735}" dt="2024-07-17T13:10:17.624" v="5828" actId="164"/>
          <ac:spMkLst>
            <pc:docMk/>
            <pc:sldMk cId="334466305" sldId="332"/>
            <ac:spMk id="512" creationId="{7A6F12FF-3D00-4889-9CD3-573C250887EB}"/>
          </ac:spMkLst>
        </pc:spChg>
        <pc:spChg chg="mod topLvl">
          <ac:chgData name="GUY Margaux" userId="e01a3446-2140-426a-aa3c-4bc15b164290" providerId="ADAL" clId="{7AFC4CB2-11F9-4322-A78D-542613F9A735}" dt="2024-07-17T13:10:17.624" v="5828" actId="164"/>
          <ac:spMkLst>
            <pc:docMk/>
            <pc:sldMk cId="334466305" sldId="332"/>
            <ac:spMk id="513" creationId="{AD8B9743-EDB2-4541-98EF-DC16305CE685}"/>
          </ac:spMkLst>
        </pc:spChg>
        <pc:spChg chg="mod topLvl">
          <ac:chgData name="GUY Margaux" userId="e01a3446-2140-426a-aa3c-4bc15b164290" providerId="ADAL" clId="{7AFC4CB2-11F9-4322-A78D-542613F9A735}" dt="2024-07-17T13:10:17.624" v="5828" actId="164"/>
          <ac:spMkLst>
            <pc:docMk/>
            <pc:sldMk cId="334466305" sldId="332"/>
            <ac:spMk id="514" creationId="{06B66D6F-FC1E-4854-8E3C-4F2E794AF595}"/>
          </ac:spMkLst>
        </pc:spChg>
        <pc:spChg chg="mod topLvl">
          <ac:chgData name="GUY Margaux" userId="e01a3446-2140-426a-aa3c-4bc15b164290" providerId="ADAL" clId="{7AFC4CB2-11F9-4322-A78D-542613F9A735}" dt="2024-07-17T13:10:17.624" v="5828" actId="164"/>
          <ac:spMkLst>
            <pc:docMk/>
            <pc:sldMk cId="334466305" sldId="332"/>
            <ac:spMk id="515" creationId="{9C4F4A03-9473-4483-B215-D3B803C82C2C}"/>
          </ac:spMkLst>
        </pc:spChg>
        <pc:spChg chg="mod topLvl">
          <ac:chgData name="GUY Margaux" userId="e01a3446-2140-426a-aa3c-4bc15b164290" providerId="ADAL" clId="{7AFC4CB2-11F9-4322-A78D-542613F9A735}" dt="2024-07-17T13:10:28.687" v="5830" actId="164"/>
          <ac:spMkLst>
            <pc:docMk/>
            <pc:sldMk cId="334466305" sldId="332"/>
            <ac:spMk id="516" creationId="{DD9964E0-C45A-45C7-9E0B-B842E41A4C91}"/>
          </ac:spMkLst>
        </pc:spChg>
        <pc:spChg chg="mod topLvl">
          <ac:chgData name="GUY Margaux" userId="e01a3446-2140-426a-aa3c-4bc15b164290" providerId="ADAL" clId="{7AFC4CB2-11F9-4322-A78D-542613F9A735}" dt="2024-07-17T13:10:28.687" v="5830" actId="164"/>
          <ac:spMkLst>
            <pc:docMk/>
            <pc:sldMk cId="334466305" sldId="332"/>
            <ac:spMk id="517" creationId="{79AB219F-C4A7-41E8-963A-B7035456B278}"/>
          </ac:spMkLst>
        </pc:spChg>
        <pc:spChg chg="mod topLvl">
          <ac:chgData name="GUY Margaux" userId="e01a3446-2140-426a-aa3c-4bc15b164290" providerId="ADAL" clId="{7AFC4CB2-11F9-4322-A78D-542613F9A735}" dt="2024-07-17T13:10:28.687" v="5830" actId="164"/>
          <ac:spMkLst>
            <pc:docMk/>
            <pc:sldMk cId="334466305" sldId="332"/>
            <ac:spMk id="518" creationId="{94F4FAE2-96D5-469A-B095-F1DADD2D3DDF}"/>
          </ac:spMkLst>
        </pc:spChg>
        <pc:spChg chg="mod topLvl">
          <ac:chgData name="GUY Margaux" userId="e01a3446-2140-426a-aa3c-4bc15b164290" providerId="ADAL" clId="{7AFC4CB2-11F9-4322-A78D-542613F9A735}" dt="2024-07-17T13:10:28.687" v="5830" actId="164"/>
          <ac:spMkLst>
            <pc:docMk/>
            <pc:sldMk cId="334466305" sldId="332"/>
            <ac:spMk id="519" creationId="{92AE2DF2-13CC-4C48-998F-5C2D6EEA577E}"/>
          </ac:spMkLst>
        </pc:spChg>
        <pc:spChg chg="mod topLvl">
          <ac:chgData name="GUY Margaux" userId="e01a3446-2140-426a-aa3c-4bc15b164290" providerId="ADAL" clId="{7AFC4CB2-11F9-4322-A78D-542613F9A735}" dt="2024-07-17T13:10:23.158" v="5829" actId="164"/>
          <ac:spMkLst>
            <pc:docMk/>
            <pc:sldMk cId="334466305" sldId="332"/>
            <ac:spMk id="520" creationId="{6FE8FACE-6E02-4E9F-ABF5-5A9D3932C885}"/>
          </ac:spMkLst>
        </pc:spChg>
        <pc:spChg chg="mod topLvl">
          <ac:chgData name="GUY Margaux" userId="e01a3446-2140-426a-aa3c-4bc15b164290" providerId="ADAL" clId="{7AFC4CB2-11F9-4322-A78D-542613F9A735}" dt="2024-07-17T13:10:23.158" v="5829" actId="164"/>
          <ac:spMkLst>
            <pc:docMk/>
            <pc:sldMk cId="334466305" sldId="332"/>
            <ac:spMk id="521" creationId="{D77521E1-6EC0-4243-8A5D-628B466EF8BB}"/>
          </ac:spMkLst>
        </pc:spChg>
        <pc:spChg chg="mod topLvl">
          <ac:chgData name="GUY Margaux" userId="e01a3446-2140-426a-aa3c-4bc15b164290" providerId="ADAL" clId="{7AFC4CB2-11F9-4322-A78D-542613F9A735}" dt="2024-07-17T13:10:23.158" v="5829" actId="164"/>
          <ac:spMkLst>
            <pc:docMk/>
            <pc:sldMk cId="334466305" sldId="332"/>
            <ac:spMk id="522" creationId="{BAF72D12-2FFC-461D-BD2C-DE8E9C697A45}"/>
          </ac:spMkLst>
        </pc:spChg>
        <pc:spChg chg="mod topLvl">
          <ac:chgData name="GUY Margaux" userId="e01a3446-2140-426a-aa3c-4bc15b164290" providerId="ADAL" clId="{7AFC4CB2-11F9-4322-A78D-542613F9A735}" dt="2024-07-17T13:10:23.158" v="5829" actId="164"/>
          <ac:spMkLst>
            <pc:docMk/>
            <pc:sldMk cId="334466305" sldId="332"/>
            <ac:spMk id="523" creationId="{B9E18812-267B-4AA3-9BB9-01101D2087DC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524" creationId="{B1799217-3E82-4E0A-8ED6-CD79920DEE68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525" creationId="{4C501536-7B44-4844-BBA1-5B5B04F75460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526" creationId="{E60127A9-3C88-4078-87B3-2F98B066D0CD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527" creationId="{D91BD328-80A5-436C-800D-3F26DDDB288C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528" creationId="{BA251BF3-5B92-4D1D-BDE8-D388FD4BE609}"/>
          </ac:spMkLst>
        </pc:spChg>
        <pc:spChg chg="del mod topLvl">
          <ac:chgData name="GUY Margaux" userId="e01a3446-2140-426a-aa3c-4bc15b164290" providerId="ADAL" clId="{7AFC4CB2-11F9-4322-A78D-542613F9A735}" dt="2024-07-17T10:28:14.223" v="4435" actId="478"/>
          <ac:spMkLst>
            <pc:docMk/>
            <pc:sldMk cId="334466305" sldId="332"/>
            <ac:spMk id="529" creationId="{BF722B6F-C6B7-44C6-9935-11F8D0CAA4B2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530" creationId="{74B9B79D-0234-4C77-9A13-0C4460864FDE}"/>
          </ac:spMkLst>
        </pc:spChg>
        <pc:spChg chg="del mod topLvl">
          <ac:chgData name="GUY Margaux" userId="e01a3446-2140-426a-aa3c-4bc15b164290" providerId="ADAL" clId="{7AFC4CB2-11F9-4322-A78D-542613F9A735}" dt="2024-07-17T10:27:56.674" v="4433" actId="478"/>
          <ac:spMkLst>
            <pc:docMk/>
            <pc:sldMk cId="334466305" sldId="332"/>
            <ac:spMk id="531" creationId="{6CC70803-ABEF-419C-82D1-CA11BADB74A1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532" creationId="{3A29B693-9524-4316-BD32-36442BE0AD7B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533" creationId="{06FFD44D-6A9D-4719-BC00-0DF487FF7E8E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534" creationId="{D8103667-8709-4261-A43E-C29A67814465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535" creationId="{A7862FF7-2D69-434A-B082-C79704F8D52F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536" creationId="{72F25C9C-CDC4-47DB-A5A4-29749A4F0DFB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537" creationId="{02AEC4F9-CC3B-49B2-936A-BADED30B0BFB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538" creationId="{F0ECCD69-AB87-495B-B7F3-C034AE3D6CC7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539" creationId="{775991D1-2C8E-44AE-B13F-495DE763E830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540" creationId="{1B50A235-1C87-4DBE-B00D-01694F36CF6A}"/>
          </ac:spMkLst>
        </pc:spChg>
        <pc:spChg chg="add del mod topLvl">
          <ac:chgData name="GUY Margaux" userId="e01a3446-2140-426a-aa3c-4bc15b164290" providerId="ADAL" clId="{7AFC4CB2-11F9-4322-A78D-542613F9A735}" dt="2024-07-17T10:33:57.247" v="4481" actId="21"/>
          <ac:spMkLst>
            <pc:docMk/>
            <pc:sldMk cId="334466305" sldId="332"/>
            <ac:spMk id="541" creationId="{0A5195C5-1F8A-46A7-A010-C386EEDC81D3}"/>
          </ac:spMkLst>
        </pc:spChg>
        <pc:spChg chg="mod topLvl">
          <ac:chgData name="GUY Margaux" userId="e01a3446-2140-426a-aa3c-4bc15b164290" providerId="ADAL" clId="{7AFC4CB2-11F9-4322-A78D-542613F9A735}" dt="2024-07-17T12:48:24.638" v="5595" actId="164"/>
          <ac:spMkLst>
            <pc:docMk/>
            <pc:sldMk cId="334466305" sldId="332"/>
            <ac:spMk id="542" creationId="{3261A1BC-750D-46F3-BFCD-58C00E92E501}"/>
          </ac:spMkLst>
        </pc:spChg>
        <pc:spChg chg="mod topLvl">
          <ac:chgData name="GUY Margaux" userId="e01a3446-2140-426a-aa3c-4bc15b164290" providerId="ADAL" clId="{7AFC4CB2-11F9-4322-A78D-542613F9A735}" dt="2024-07-17T12:51:10.380" v="5628" actId="164"/>
          <ac:spMkLst>
            <pc:docMk/>
            <pc:sldMk cId="334466305" sldId="332"/>
            <ac:spMk id="543" creationId="{35DD2C7A-47A8-4B8A-B878-4A494AEAD9C2}"/>
          </ac:spMkLst>
        </pc:spChg>
        <pc:spChg chg="mod topLvl">
          <ac:chgData name="GUY Margaux" userId="e01a3446-2140-426a-aa3c-4bc15b164290" providerId="ADAL" clId="{7AFC4CB2-11F9-4322-A78D-542613F9A735}" dt="2024-07-17T12:59:06.984" v="5710" actId="165"/>
          <ac:spMkLst>
            <pc:docMk/>
            <pc:sldMk cId="334466305" sldId="332"/>
            <ac:spMk id="544" creationId="{C75682E0-BAF4-413E-9AE8-4E2D66D4C392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545" creationId="{29C38A07-61C7-4D17-991B-2BC691CFE006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546" creationId="{302281F2-73D6-4BBB-84E1-010364918899}"/>
          </ac:spMkLst>
        </pc:spChg>
        <pc:spChg chg="mod topLvl">
          <ac:chgData name="GUY Margaux" userId="e01a3446-2140-426a-aa3c-4bc15b164290" providerId="ADAL" clId="{7AFC4CB2-11F9-4322-A78D-542613F9A735}" dt="2024-07-17T10:25:35.814" v="4407" actId="165"/>
          <ac:spMkLst>
            <pc:docMk/>
            <pc:sldMk cId="334466305" sldId="332"/>
            <ac:spMk id="547" creationId="{A496A821-99C0-48BD-95B0-C9779763AD9E}"/>
          </ac:spMkLst>
        </pc:spChg>
        <pc:spChg chg="del mod topLvl">
          <ac:chgData name="GUY Margaux" userId="e01a3446-2140-426a-aa3c-4bc15b164290" providerId="ADAL" clId="{7AFC4CB2-11F9-4322-A78D-542613F9A735}" dt="2024-07-17T10:32:13.760" v="4457" actId="478"/>
          <ac:spMkLst>
            <pc:docMk/>
            <pc:sldMk cId="334466305" sldId="332"/>
            <ac:spMk id="548" creationId="{27784E44-384C-464E-AB12-3A117B51BC77}"/>
          </ac:spMkLst>
        </pc:spChg>
        <pc:spChg chg="del mod topLvl">
          <ac:chgData name="GUY Margaux" userId="e01a3446-2140-426a-aa3c-4bc15b164290" providerId="ADAL" clId="{7AFC4CB2-11F9-4322-A78D-542613F9A735}" dt="2024-07-17T10:32:13.760" v="4457" actId="478"/>
          <ac:spMkLst>
            <pc:docMk/>
            <pc:sldMk cId="334466305" sldId="332"/>
            <ac:spMk id="549" creationId="{AF26C9AA-A50E-4694-A93C-AD25A8D10F49}"/>
          </ac:spMkLst>
        </pc:spChg>
        <pc:spChg chg="del mod topLvl">
          <ac:chgData name="GUY Margaux" userId="e01a3446-2140-426a-aa3c-4bc15b164290" providerId="ADAL" clId="{7AFC4CB2-11F9-4322-A78D-542613F9A735}" dt="2024-07-17T10:32:13.760" v="4457" actId="478"/>
          <ac:spMkLst>
            <pc:docMk/>
            <pc:sldMk cId="334466305" sldId="332"/>
            <ac:spMk id="550" creationId="{35A15242-1156-41F8-8028-5448B54050B6}"/>
          </ac:spMkLst>
        </pc:spChg>
        <pc:spChg chg="del mod topLvl">
          <ac:chgData name="GUY Margaux" userId="e01a3446-2140-426a-aa3c-4bc15b164290" providerId="ADAL" clId="{7AFC4CB2-11F9-4322-A78D-542613F9A735}" dt="2024-07-17T10:32:13.760" v="4457" actId="478"/>
          <ac:spMkLst>
            <pc:docMk/>
            <pc:sldMk cId="334466305" sldId="332"/>
            <ac:spMk id="551" creationId="{819D2F3F-67AF-42D7-851B-7CF90E04F9E0}"/>
          </ac:spMkLst>
        </pc:spChg>
        <pc:spChg chg="del mod topLvl">
          <ac:chgData name="GUY Margaux" userId="e01a3446-2140-426a-aa3c-4bc15b164290" providerId="ADAL" clId="{7AFC4CB2-11F9-4322-A78D-542613F9A735}" dt="2024-07-17T10:32:13.760" v="4457" actId="478"/>
          <ac:spMkLst>
            <pc:docMk/>
            <pc:sldMk cId="334466305" sldId="332"/>
            <ac:spMk id="552" creationId="{1CB96B3A-B265-4800-8957-15EB1D428B50}"/>
          </ac:spMkLst>
        </pc:spChg>
        <pc:spChg chg="del mod topLvl">
          <ac:chgData name="GUY Margaux" userId="e01a3446-2140-426a-aa3c-4bc15b164290" providerId="ADAL" clId="{7AFC4CB2-11F9-4322-A78D-542613F9A735}" dt="2024-07-17T10:32:13.760" v="4457" actId="478"/>
          <ac:spMkLst>
            <pc:docMk/>
            <pc:sldMk cId="334466305" sldId="332"/>
            <ac:spMk id="553" creationId="{B610D6F6-8A83-4002-91B1-7372F857E5F1}"/>
          </ac:spMkLst>
        </pc:spChg>
        <pc:spChg chg="del mod topLvl">
          <ac:chgData name="GUY Margaux" userId="e01a3446-2140-426a-aa3c-4bc15b164290" providerId="ADAL" clId="{7AFC4CB2-11F9-4322-A78D-542613F9A735}" dt="2024-07-17T10:27:44.593" v="4431" actId="478"/>
          <ac:spMkLst>
            <pc:docMk/>
            <pc:sldMk cId="334466305" sldId="332"/>
            <ac:spMk id="554" creationId="{CEB38FA1-55C7-416B-B926-1F01F8FA2DF7}"/>
          </ac:spMkLst>
        </pc:spChg>
        <pc:spChg chg="del mod topLvl">
          <ac:chgData name="GUY Margaux" userId="e01a3446-2140-426a-aa3c-4bc15b164290" providerId="ADAL" clId="{7AFC4CB2-11F9-4322-A78D-542613F9A735}" dt="2024-07-17T10:28:32.086" v="4438" actId="478"/>
          <ac:spMkLst>
            <pc:docMk/>
            <pc:sldMk cId="334466305" sldId="332"/>
            <ac:spMk id="555" creationId="{2F35C48C-1862-4DBC-9B5F-3E7CD2FF1614}"/>
          </ac:spMkLst>
        </pc:spChg>
        <pc:spChg chg="mod topLvl">
          <ac:chgData name="GUY Margaux" userId="e01a3446-2140-426a-aa3c-4bc15b164290" providerId="ADAL" clId="{7AFC4CB2-11F9-4322-A78D-542613F9A735}" dt="2024-07-17T13:07:58.178" v="5804" actId="164"/>
          <ac:spMkLst>
            <pc:docMk/>
            <pc:sldMk cId="334466305" sldId="332"/>
            <ac:spMk id="556" creationId="{62625EA1-13D1-453B-9FBE-1B2B2C225531}"/>
          </ac:spMkLst>
        </pc:spChg>
        <pc:spChg chg="mod topLvl">
          <ac:chgData name="GUY Margaux" userId="e01a3446-2140-426a-aa3c-4bc15b164290" providerId="ADAL" clId="{7AFC4CB2-11F9-4322-A78D-542613F9A735}" dt="2024-07-17T13:07:58.178" v="5804" actId="164"/>
          <ac:spMkLst>
            <pc:docMk/>
            <pc:sldMk cId="334466305" sldId="332"/>
            <ac:spMk id="557" creationId="{0A5F8042-2327-4DF7-B960-D3EB430D6EC7}"/>
          </ac:spMkLst>
        </pc:spChg>
        <pc:spChg chg="mod topLvl">
          <ac:chgData name="GUY Margaux" userId="e01a3446-2140-426a-aa3c-4bc15b164290" providerId="ADAL" clId="{7AFC4CB2-11F9-4322-A78D-542613F9A735}" dt="2024-07-17T13:07:58.178" v="5804" actId="164"/>
          <ac:spMkLst>
            <pc:docMk/>
            <pc:sldMk cId="334466305" sldId="332"/>
            <ac:spMk id="558" creationId="{A18DA76D-6E29-4DC6-B5BB-11157390CFD5}"/>
          </ac:spMkLst>
        </pc:spChg>
        <pc:spChg chg="mod topLvl">
          <ac:chgData name="GUY Margaux" userId="e01a3446-2140-426a-aa3c-4bc15b164290" providerId="ADAL" clId="{7AFC4CB2-11F9-4322-A78D-542613F9A735}" dt="2024-07-17T13:07:58.178" v="5804" actId="164"/>
          <ac:spMkLst>
            <pc:docMk/>
            <pc:sldMk cId="334466305" sldId="332"/>
            <ac:spMk id="559" creationId="{F76A388E-181A-4348-BFEF-71BDEA10E8D8}"/>
          </ac:spMkLst>
        </pc:spChg>
        <pc:spChg chg="mod topLvl">
          <ac:chgData name="GUY Margaux" userId="e01a3446-2140-426a-aa3c-4bc15b164290" providerId="ADAL" clId="{7AFC4CB2-11F9-4322-A78D-542613F9A735}" dt="2024-07-17T13:07:58.178" v="5804" actId="164"/>
          <ac:spMkLst>
            <pc:docMk/>
            <pc:sldMk cId="334466305" sldId="332"/>
            <ac:spMk id="560" creationId="{E33CBA1B-1CC3-46F0-A5BC-7BC324E8DF3F}"/>
          </ac:spMkLst>
        </pc:spChg>
        <pc:spChg chg="mod topLvl">
          <ac:chgData name="GUY Margaux" userId="e01a3446-2140-426a-aa3c-4bc15b164290" providerId="ADAL" clId="{7AFC4CB2-11F9-4322-A78D-542613F9A735}" dt="2024-07-17T13:07:58.178" v="5804" actId="164"/>
          <ac:spMkLst>
            <pc:docMk/>
            <pc:sldMk cId="334466305" sldId="332"/>
            <ac:spMk id="561" creationId="{E74C45A3-E8BE-4778-AF69-02A38F11A931}"/>
          </ac:spMkLst>
        </pc:spChg>
        <pc:spChg chg="mod topLvl">
          <ac:chgData name="GUY Margaux" userId="e01a3446-2140-426a-aa3c-4bc15b164290" providerId="ADAL" clId="{7AFC4CB2-11F9-4322-A78D-542613F9A735}" dt="2024-07-17T13:07:58.178" v="5804" actId="164"/>
          <ac:spMkLst>
            <pc:docMk/>
            <pc:sldMk cId="334466305" sldId="332"/>
            <ac:spMk id="562" creationId="{6D7D2EBC-279D-4263-8E48-9C8A5B4E9A60}"/>
          </ac:spMkLst>
        </pc:spChg>
        <pc:spChg chg="mod topLvl">
          <ac:chgData name="GUY Margaux" userId="e01a3446-2140-426a-aa3c-4bc15b164290" providerId="ADAL" clId="{7AFC4CB2-11F9-4322-A78D-542613F9A735}" dt="2024-07-17T13:07:58.178" v="5804" actId="164"/>
          <ac:spMkLst>
            <pc:docMk/>
            <pc:sldMk cId="334466305" sldId="332"/>
            <ac:spMk id="563" creationId="{CB6E1DCD-76C5-4532-8FE5-C1811A53DAE1}"/>
          </ac:spMkLst>
        </pc:spChg>
        <pc:spChg chg="mod topLvl">
          <ac:chgData name="GUY Margaux" userId="e01a3446-2140-426a-aa3c-4bc15b164290" providerId="ADAL" clId="{7AFC4CB2-11F9-4322-A78D-542613F9A735}" dt="2024-07-17T13:07:58.178" v="5804" actId="164"/>
          <ac:spMkLst>
            <pc:docMk/>
            <pc:sldMk cId="334466305" sldId="332"/>
            <ac:spMk id="564" creationId="{4725F555-2BF1-4FB4-AB54-F135F89B8705}"/>
          </ac:spMkLst>
        </pc:spChg>
        <pc:spChg chg="mod topLvl">
          <ac:chgData name="GUY Margaux" userId="e01a3446-2140-426a-aa3c-4bc15b164290" providerId="ADAL" clId="{7AFC4CB2-11F9-4322-A78D-542613F9A735}" dt="2024-07-17T13:07:58.178" v="5804" actId="164"/>
          <ac:spMkLst>
            <pc:docMk/>
            <pc:sldMk cId="334466305" sldId="332"/>
            <ac:spMk id="565" creationId="{DC8881FF-3896-4631-A758-7CF26E39ADAA}"/>
          </ac:spMkLst>
        </pc:spChg>
        <pc:spChg chg="mod topLvl">
          <ac:chgData name="GUY Margaux" userId="e01a3446-2140-426a-aa3c-4bc15b164290" providerId="ADAL" clId="{7AFC4CB2-11F9-4322-A78D-542613F9A735}" dt="2024-07-17T13:07:58.178" v="5804" actId="164"/>
          <ac:spMkLst>
            <pc:docMk/>
            <pc:sldMk cId="334466305" sldId="332"/>
            <ac:spMk id="566" creationId="{A4A2ACAE-9DB7-4962-AD30-0B815EBB8614}"/>
          </ac:spMkLst>
        </pc:spChg>
        <pc:spChg chg="del mod topLvl">
          <ac:chgData name="GUY Margaux" userId="e01a3446-2140-426a-aa3c-4bc15b164290" providerId="ADAL" clId="{7AFC4CB2-11F9-4322-A78D-542613F9A735}" dt="2024-07-17T10:28:29.663" v="4437" actId="478"/>
          <ac:spMkLst>
            <pc:docMk/>
            <pc:sldMk cId="334466305" sldId="332"/>
            <ac:spMk id="567" creationId="{B7490EC1-1C8E-4120-9233-4BD90D929850}"/>
          </ac:spMkLst>
        </pc:spChg>
        <pc:spChg chg="mod topLvl">
          <ac:chgData name="GUY Margaux" userId="e01a3446-2140-426a-aa3c-4bc15b164290" providerId="ADAL" clId="{7AFC4CB2-11F9-4322-A78D-542613F9A735}" dt="2024-07-17T13:05:54.144" v="5795" actId="164"/>
          <ac:spMkLst>
            <pc:docMk/>
            <pc:sldMk cId="334466305" sldId="332"/>
            <ac:spMk id="568" creationId="{6476D173-D410-4E22-BAEA-5104723E21E7}"/>
          </ac:spMkLst>
        </pc:spChg>
        <pc:spChg chg="mod topLvl">
          <ac:chgData name="GUY Margaux" userId="e01a3446-2140-426a-aa3c-4bc15b164290" providerId="ADAL" clId="{7AFC4CB2-11F9-4322-A78D-542613F9A735}" dt="2024-07-17T13:05:54.144" v="5795" actId="164"/>
          <ac:spMkLst>
            <pc:docMk/>
            <pc:sldMk cId="334466305" sldId="332"/>
            <ac:spMk id="569" creationId="{98343FEB-46CD-4E9A-8C27-AE5E49669399}"/>
          </ac:spMkLst>
        </pc:spChg>
        <pc:spChg chg="mod topLvl">
          <ac:chgData name="GUY Margaux" userId="e01a3446-2140-426a-aa3c-4bc15b164290" providerId="ADAL" clId="{7AFC4CB2-11F9-4322-A78D-542613F9A735}" dt="2024-07-17T13:05:54.144" v="5795" actId="164"/>
          <ac:spMkLst>
            <pc:docMk/>
            <pc:sldMk cId="334466305" sldId="332"/>
            <ac:spMk id="570" creationId="{1A012751-A4E0-49C8-9211-4D74449D6F7D}"/>
          </ac:spMkLst>
        </pc:spChg>
        <pc:spChg chg="mod topLvl">
          <ac:chgData name="GUY Margaux" userId="e01a3446-2140-426a-aa3c-4bc15b164290" providerId="ADAL" clId="{7AFC4CB2-11F9-4322-A78D-542613F9A735}" dt="2024-07-17T13:06:01.705" v="5796" actId="164"/>
          <ac:spMkLst>
            <pc:docMk/>
            <pc:sldMk cId="334466305" sldId="332"/>
            <ac:spMk id="571" creationId="{ED5A68EE-F789-4D09-B672-071AD0FBA4CE}"/>
          </ac:spMkLst>
        </pc:spChg>
        <pc:spChg chg="mod topLvl">
          <ac:chgData name="GUY Margaux" userId="e01a3446-2140-426a-aa3c-4bc15b164290" providerId="ADAL" clId="{7AFC4CB2-11F9-4322-A78D-542613F9A735}" dt="2024-07-17T13:06:01.705" v="5796" actId="164"/>
          <ac:spMkLst>
            <pc:docMk/>
            <pc:sldMk cId="334466305" sldId="332"/>
            <ac:spMk id="572" creationId="{A67AED2F-0F67-488E-8980-E0291ADB2821}"/>
          </ac:spMkLst>
        </pc:spChg>
        <pc:spChg chg="mod topLvl">
          <ac:chgData name="GUY Margaux" userId="e01a3446-2140-426a-aa3c-4bc15b164290" providerId="ADAL" clId="{7AFC4CB2-11F9-4322-A78D-542613F9A735}" dt="2024-07-17T13:06:01.705" v="5796" actId="164"/>
          <ac:spMkLst>
            <pc:docMk/>
            <pc:sldMk cId="334466305" sldId="332"/>
            <ac:spMk id="573" creationId="{F4A5EBE5-A716-485F-8F21-5347810429B4}"/>
          </ac:spMkLst>
        </pc:spChg>
        <pc:spChg chg="mod topLvl">
          <ac:chgData name="GUY Margaux" userId="e01a3446-2140-426a-aa3c-4bc15b164290" providerId="ADAL" clId="{7AFC4CB2-11F9-4322-A78D-542613F9A735}" dt="2024-07-17T13:06:06.135" v="5797" actId="164"/>
          <ac:spMkLst>
            <pc:docMk/>
            <pc:sldMk cId="334466305" sldId="332"/>
            <ac:spMk id="574" creationId="{63184B4F-DA7F-4BAC-A2D9-BE2183A38791}"/>
          </ac:spMkLst>
        </pc:spChg>
        <pc:spChg chg="mod topLvl">
          <ac:chgData name="GUY Margaux" userId="e01a3446-2140-426a-aa3c-4bc15b164290" providerId="ADAL" clId="{7AFC4CB2-11F9-4322-A78D-542613F9A735}" dt="2024-07-17T13:06:06.135" v="5797" actId="164"/>
          <ac:spMkLst>
            <pc:docMk/>
            <pc:sldMk cId="334466305" sldId="332"/>
            <ac:spMk id="575" creationId="{979A5077-575A-46CF-AFFD-B8F033475AB0}"/>
          </ac:spMkLst>
        </pc:spChg>
        <pc:spChg chg="mod topLvl">
          <ac:chgData name="GUY Margaux" userId="e01a3446-2140-426a-aa3c-4bc15b164290" providerId="ADAL" clId="{7AFC4CB2-11F9-4322-A78D-542613F9A735}" dt="2024-07-17T13:06:06.135" v="5797" actId="164"/>
          <ac:spMkLst>
            <pc:docMk/>
            <pc:sldMk cId="334466305" sldId="332"/>
            <ac:spMk id="576" creationId="{0F28C5C2-9CC0-4BE0-9111-68EA115AFE6F}"/>
          </ac:spMkLst>
        </pc:spChg>
        <pc:spChg chg="mod topLvl">
          <ac:chgData name="GUY Margaux" userId="e01a3446-2140-426a-aa3c-4bc15b164290" providerId="ADAL" clId="{7AFC4CB2-11F9-4322-A78D-542613F9A735}" dt="2024-07-17T13:05:54.144" v="5795" actId="164"/>
          <ac:spMkLst>
            <pc:docMk/>
            <pc:sldMk cId="334466305" sldId="332"/>
            <ac:spMk id="577" creationId="{8F8737B7-E596-428F-883D-309FA841365F}"/>
          </ac:spMkLst>
        </pc:spChg>
        <pc:spChg chg="mod topLvl">
          <ac:chgData name="GUY Margaux" userId="e01a3446-2140-426a-aa3c-4bc15b164290" providerId="ADAL" clId="{7AFC4CB2-11F9-4322-A78D-542613F9A735}" dt="2024-07-17T13:06:01.705" v="5796" actId="164"/>
          <ac:spMkLst>
            <pc:docMk/>
            <pc:sldMk cId="334466305" sldId="332"/>
            <ac:spMk id="578" creationId="{38D4E898-6A7C-4668-B01E-E17B8CBC4EDD}"/>
          </ac:spMkLst>
        </pc:spChg>
        <pc:spChg chg="mod topLvl">
          <ac:chgData name="GUY Margaux" userId="e01a3446-2140-426a-aa3c-4bc15b164290" providerId="ADAL" clId="{7AFC4CB2-11F9-4322-A78D-542613F9A735}" dt="2024-07-17T13:06:06.135" v="5797" actId="164"/>
          <ac:spMkLst>
            <pc:docMk/>
            <pc:sldMk cId="334466305" sldId="332"/>
            <ac:spMk id="579" creationId="{F8FF608B-CEBF-47E1-9619-48935703FDAE}"/>
          </ac:spMkLst>
        </pc:spChg>
        <pc:spChg chg="del mod topLvl">
          <ac:chgData name="GUY Margaux" userId="e01a3446-2140-426a-aa3c-4bc15b164290" providerId="ADAL" clId="{7AFC4CB2-11F9-4322-A78D-542613F9A735}" dt="2024-07-18T06:46:06.819" v="9139" actId="478"/>
          <ac:spMkLst>
            <pc:docMk/>
            <pc:sldMk cId="334466305" sldId="332"/>
            <ac:spMk id="580" creationId="{CC5E7D53-81D1-4476-9AAA-725152904071}"/>
          </ac:spMkLst>
        </pc:spChg>
        <pc:spChg chg="add mod">
          <ac:chgData name="GUY Margaux" userId="e01a3446-2140-426a-aa3c-4bc15b164290" providerId="ADAL" clId="{7AFC4CB2-11F9-4322-A78D-542613F9A735}" dt="2024-07-17T16:36:20.608" v="9081" actId="20577"/>
          <ac:spMkLst>
            <pc:docMk/>
            <pc:sldMk cId="334466305" sldId="332"/>
            <ac:spMk id="581" creationId="{94FC3325-6573-410D-924D-64DC7917D0F7}"/>
          </ac:spMkLst>
        </pc:spChg>
        <pc:spChg chg="add mod">
          <ac:chgData name="GUY Margaux" userId="e01a3446-2140-426a-aa3c-4bc15b164290" providerId="ADAL" clId="{7AFC4CB2-11F9-4322-A78D-542613F9A735}" dt="2024-07-17T10:28:01.283" v="4434"/>
          <ac:spMkLst>
            <pc:docMk/>
            <pc:sldMk cId="334466305" sldId="332"/>
            <ac:spMk id="582" creationId="{A8D857F8-77CF-41E3-8379-4AEAE438A857}"/>
          </ac:spMkLst>
        </pc:spChg>
        <pc:spChg chg="add mod">
          <ac:chgData name="GUY Margaux" userId="e01a3446-2140-426a-aa3c-4bc15b164290" providerId="ADAL" clId="{7AFC4CB2-11F9-4322-A78D-542613F9A735}" dt="2024-07-17T10:28:14.677" v="4436"/>
          <ac:spMkLst>
            <pc:docMk/>
            <pc:sldMk cId="334466305" sldId="332"/>
            <ac:spMk id="583" creationId="{9825253C-80B1-4411-96BC-471326233B76}"/>
          </ac:spMkLst>
        </pc:spChg>
        <pc:spChg chg="add del mod">
          <ac:chgData name="GUY Margaux" userId="e01a3446-2140-426a-aa3c-4bc15b164290" providerId="ADAL" clId="{7AFC4CB2-11F9-4322-A78D-542613F9A735}" dt="2024-07-17T10:33:24.340" v="4472"/>
          <ac:spMkLst>
            <pc:docMk/>
            <pc:sldMk cId="334466305" sldId="332"/>
            <ac:spMk id="584" creationId="{2E811DAF-FC43-4DB6-9AD5-256360778BF6}"/>
          </ac:spMkLst>
        </pc:spChg>
        <pc:spChg chg="add del mod">
          <ac:chgData name="GUY Margaux" userId="e01a3446-2140-426a-aa3c-4bc15b164290" providerId="ADAL" clId="{7AFC4CB2-11F9-4322-A78D-542613F9A735}" dt="2024-07-17T10:33:24.340" v="4472"/>
          <ac:spMkLst>
            <pc:docMk/>
            <pc:sldMk cId="334466305" sldId="332"/>
            <ac:spMk id="585" creationId="{99F9E3D1-3F20-4124-ADB0-03497DDF11E4}"/>
          </ac:spMkLst>
        </pc:spChg>
        <pc:spChg chg="add del mod">
          <ac:chgData name="GUY Margaux" userId="e01a3446-2140-426a-aa3c-4bc15b164290" providerId="ADAL" clId="{7AFC4CB2-11F9-4322-A78D-542613F9A735}" dt="2024-07-17T10:33:24.340" v="4472"/>
          <ac:spMkLst>
            <pc:docMk/>
            <pc:sldMk cId="334466305" sldId="332"/>
            <ac:spMk id="586" creationId="{36ECD7F4-1A6D-4E08-8A32-961A57998166}"/>
          </ac:spMkLst>
        </pc:spChg>
        <pc:spChg chg="add del mod">
          <ac:chgData name="GUY Margaux" userId="e01a3446-2140-426a-aa3c-4bc15b164290" providerId="ADAL" clId="{7AFC4CB2-11F9-4322-A78D-542613F9A735}" dt="2024-07-17T10:33:24.340" v="4472"/>
          <ac:spMkLst>
            <pc:docMk/>
            <pc:sldMk cId="334466305" sldId="332"/>
            <ac:spMk id="587" creationId="{BDE441A6-5124-45E1-8777-637368D34D0C}"/>
          </ac:spMkLst>
        </pc:spChg>
        <pc:spChg chg="add del mod">
          <ac:chgData name="GUY Margaux" userId="e01a3446-2140-426a-aa3c-4bc15b164290" providerId="ADAL" clId="{7AFC4CB2-11F9-4322-A78D-542613F9A735}" dt="2024-07-17T10:33:24.340" v="4472"/>
          <ac:spMkLst>
            <pc:docMk/>
            <pc:sldMk cId="334466305" sldId="332"/>
            <ac:spMk id="588" creationId="{2B79F1A0-37A4-436C-A11D-0532942FFEA6}"/>
          </ac:spMkLst>
        </pc:spChg>
        <pc:spChg chg="add del mod">
          <ac:chgData name="GUY Margaux" userId="e01a3446-2140-426a-aa3c-4bc15b164290" providerId="ADAL" clId="{7AFC4CB2-11F9-4322-A78D-542613F9A735}" dt="2024-07-17T10:33:24.340" v="4472"/>
          <ac:spMkLst>
            <pc:docMk/>
            <pc:sldMk cId="334466305" sldId="332"/>
            <ac:spMk id="589" creationId="{EB42A407-3E76-451C-A937-9F786AF20A7C}"/>
          </ac:spMkLst>
        </pc:spChg>
        <pc:spChg chg="add del mod">
          <ac:chgData name="GUY Margaux" userId="e01a3446-2140-426a-aa3c-4bc15b164290" providerId="ADAL" clId="{7AFC4CB2-11F9-4322-A78D-542613F9A735}" dt="2024-07-17T10:33:58.688" v="4484"/>
          <ac:spMkLst>
            <pc:docMk/>
            <pc:sldMk cId="334466305" sldId="332"/>
            <ac:spMk id="590" creationId="{1426D59A-597A-45E5-8BFD-2081EBFE4B6B}"/>
          </ac:spMkLst>
        </pc:spChg>
        <pc:spChg chg="add mod">
          <ac:chgData name="GUY Margaux" userId="e01a3446-2140-426a-aa3c-4bc15b164290" providerId="ADAL" clId="{7AFC4CB2-11F9-4322-A78D-542613F9A735}" dt="2024-07-17T13:06:42.359" v="5800" actId="14100"/>
          <ac:spMkLst>
            <pc:docMk/>
            <pc:sldMk cId="334466305" sldId="332"/>
            <ac:spMk id="591" creationId="{105CD04E-2E92-43BA-AC4E-B14A6C3AA8D2}"/>
          </ac:spMkLst>
        </pc:spChg>
        <pc:spChg chg="add mod">
          <ac:chgData name="GUY Margaux" userId="e01a3446-2140-426a-aa3c-4bc15b164290" providerId="ADAL" clId="{7AFC4CB2-11F9-4322-A78D-542613F9A735}" dt="2024-07-17T12:36:57.203" v="5212" actId="1076"/>
          <ac:spMkLst>
            <pc:docMk/>
            <pc:sldMk cId="334466305" sldId="332"/>
            <ac:spMk id="594" creationId="{FDA689E0-263F-4F61-B4DD-EBEDF1460E4A}"/>
          </ac:spMkLst>
        </pc:spChg>
        <pc:spChg chg="add mod">
          <ac:chgData name="GUY Margaux" userId="e01a3446-2140-426a-aa3c-4bc15b164290" providerId="ADAL" clId="{7AFC4CB2-11F9-4322-A78D-542613F9A735}" dt="2024-07-17T12:37:05.099" v="5213" actId="1076"/>
          <ac:spMkLst>
            <pc:docMk/>
            <pc:sldMk cId="334466305" sldId="332"/>
            <ac:spMk id="595" creationId="{3703F627-4F54-4B7B-8B3B-055FD23485AB}"/>
          </ac:spMkLst>
        </pc:spChg>
        <pc:spChg chg="add mod">
          <ac:chgData name="GUY Margaux" userId="e01a3446-2140-426a-aa3c-4bc15b164290" providerId="ADAL" clId="{7AFC4CB2-11F9-4322-A78D-542613F9A735}" dt="2024-07-17T12:37:16.411" v="5214" actId="1076"/>
          <ac:spMkLst>
            <pc:docMk/>
            <pc:sldMk cId="334466305" sldId="332"/>
            <ac:spMk id="596" creationId="{61B0EC3F-C023-4122-A4C6-7BF58C02FA7D}"/>
          </ac:spMkLst>
        </pc:spChg>
        <pc:spChg chg="add mod">
          <ac:chgData name="GUY Margaux" userId="e01a3446-2140-426a-aa3c-4bc15b164290" providerId="ADAL" clId="{7AFC4CB2-11F9-4322-A78D-542613F9A735}" dt="2024-07-17T12:40:58.805" v="5346" actId="1076"/>
          <ac:spMkLst>
            <pc:docMk/>
            <pc:sldMk cId="334466305" sldId="332"/>
            <ac:spMk id="597" creationId="{3C080422-1E50-4F49-BB8E-C16C7A122240}"/>
          </ac:spMkLst>
        </pc:spChg>
        <pc:spChg chg="add mod">
          <ac:chgData name="GUY Margaux" userId="e01a3446-2140-426a-aa3c-4bc15b164290" providerId="ADAL" clId="{7AFC4CB2-11F9-4322-A78D-542613F9A735}" dt="2024-07-17T12:37:30.027" v="5217" actId="1076"/>
          <ac:spMkLst>
            <pc:docMk/>
            <pc:sldMk cId="334466305" sldId="332"/>
            <ac:spMk id="598" creationId="{319C25AC-969F-4A26-A934-FBC43332CB2A}"/>
          </ac:spMkLst>
        </pc:spChg>
        <pc:spChg chg="add mod">
          <ac:chgData name="GUY Margaux" userId="e01a3446-2140-426a-aa3c-4bc15b164290" providerId="ADAL" clId="{7AFC4CB2-11F9-4322-A78D-542613F9A735}" dt="2024-07-17T12:40:50.029" v="5345" actId="1076"/>
          <ac:spMkLst>
            <pc:docMk/>
            <pc:sldMk cId="334466305" sldId="332"/>
            <ac:spMk id="600" creationId="{2E37D217-10B2-4FAB-901B-2DE3C9D2A0A0}"/>
          </ac:spMkLst>
        </pc:spChg>
        <pc:spChg chg="add mod">
          <ac:chgData name="GUY Margaux" userId="e01a3446-2140-426a-aa3c-4bc15b164290" providerId="ADAL" clId="{7AFC4CB2-11F9-4322-A78D-542613F9A735}" dt="2024-07-17T12:40:46.536" v="5343" actId="1076"/>
          <ac:spMkLst>
            <pc:docMk/>
            <pc:sldMk cId="334466305" sldId="332"/>
            <ac:spMk id="601" creationId="{877C8B69-D4CA-4624-BFEE-8BA389BC417A}"/>
          </ac:spMkLst>
        </pc:spChg>
        <pc:spChg chg="add mod">
          <ac:chgData name="GUY Margaux" userId="e01a3446-2140-426a-aa3c-4bc15b164290" providerId="ADAL" clId="{7AFC4CB2-11F9-4322-A78D-542613F9A735}" dt="2024-07-17T12:40:46.073" v="5342" actId="1076"/>
          <ac:spMkLst>
            <pc:docMk/>
            <pc:sldMk cId="334466305" sldId="332"/>
            <ac:spMk id="602" creationId="{5A92AA98-D067-4339-90B2-E59EB12A2B72}"/>
          </ac:spMkLst>
        </pc:spChg>
        <pc:spChg chg="add mod">
          <ac:chgData name="GUY Margaux" userId="e01a3446-2140-426a-aa3c-4bc15b164290" providerId="ADAL" clId="{7AFC4CB2-11F9-4322-A78D-542613F9A735}" dt="2024-07-17T12:40:44.623" v="5339" actId="1076"/>
          <ac:spMkLst>
            <pc:docMk/>
            <pc:sldMk cId="334466305" sldId="332"/>
            <ac:spMk id="603" creationId="{BD71098C-BCDA-42A4-BCDE-B746ED7CD95F}"/>
          </ac:spMkLst>
        </pc:spChg>
        <pc:spChg chg="add mod">
          <ac:chgData name="GUY Margaux" userId="e01a3446-2140-426a-aa3c-4bc15b164290" providerId="ADAL" clId="{7AFC4CB2-11F9-4322-A78D-542613F9A735}" dt="2024-07-17T12:40:43.752" v="5338" actId="1076"/>
          <ac:spMkLst>
            <pc:docMk/>
            <pc:sldMk cId="334466305" sldId="332"/>
            <ac:spMk id="604" creationId="{BFFEE1B2-FA7D-4085-8448-3109E3C2338A}"/>
          </ac:spMkLst>
        </pc:spChg>
        <pc:spChg chg="add mod">
          <ac:chgData name="GUY Margaux" userId="e01a3446-2140-426a-aa3c-4bc15b164290" providerId="ADAL" clId="{7AFC4CB2-11F9-4322-A78D-542613F9A735}" dt="2024-07-18T06:46:25.718" v="9157" actId="14100"/>
          <ac:spMkLst>
            <pc:docMk/>
            <pc:sldMk cId="334466305" sldId="332"/>
            <ac:spMk id="624" creationId="{63D2FAF3-E4E4-47D0-A429-EB6BF5CCA6C4}"/>
          </ac:spMkLst>
        </pc:spChg>
        <pc:spChg chg="add mod">
          <ac:chgData name="GUY Margaux" userId="e01a3446-2140-426a-aa3c-4bc15b164290" providerId="ADAL" clId="{7AFC4CB2-11F9-4322-A78D-542613F9A735}" dt="2024-07-18T07:12:26.222" v="9795" actId="1076"/>
          <ac:spMkLst>
            <pc:docMk/>
            <pc:sldMk cId="334466305" sldId="332"/>
            <ac:spMk id="625" creationId="{18BB21F5-D7AF-4710-94D6-F633746B2868}"/>
          </ac:spMkLst>
        </pc:spChg>
        <pc:spChg chg="add mod">
          <ac:chgData name="GUY Margaux" userId="e01a3446-2140-426a-aa3c-4bc15b164290" providerId="ADAL" clId="{7AFC4CB2-11F9-4322-A78D-542613F9A735}" dt="2024-07-18T07:09:47.867" v="9773" actId="1076"/>
          <ac:spMkLst>
            <pc:docMk/>
            <pc:sldMk cId="334466305" sldId="332"/>
            <ac:spMk id="628" creationId="{EE20EFE3-AAF2-4DED-8610-60A73C3E43F7}"/>
          </ac:spMkLst>
        </pc:spChg>
        <pc:spChg chg="add mod">
          <ac:chgData name="GUY Margaux" userId="e01a3446-2140-426a-aa3c-4bc15b164290" providerId="ADAL" clId="{7AFC4CB2-11F9-4322-A78D-542613F9A735}" dt="2024-07-18T07:12:55.320" v="9796" actId="1076"/>
          <ac:spMkLst>
            <pc:docMk/>
            <pc:sldMk cId="334466305" sldId="332"/>
            <ac:spMk id="630" creationId="{5E4D040F-7141-4739-BFF6-90D522B73D93}"/>
          </ac:spMkLst>
        </pc:spChg>
        <pc:spChg chg="add mod">
          <ac:chgData name="GUY Margaux" userId="e01a3446-2140-426a-aa3c-4bc15b164290" providerId="ADAL" clId="{7AFC4CB2-11F9-4322-A78D-542613F9A735}" dt="2024-07-18T07:17:20.131" v="9994" actId="1076"/>
          <ac:spMkLst>
            <pc:docMk/>
            <pc:sldMk cId="334466305" sldId="332"/>
            <ac:spMk id="637" creationId="{176C9673-EA7C-4AE9-B381-884F3B3A5C21}"/>
          </ac:spMkLst>
        </pc:spChg>
        <pc:spChg chg="add mod">
          <ac:chgData name="GUY Margaux" userId="e01a3446-2140-426a-aa3c-4bc15b164290" providerId="ADAL" clId="{7AFC4CB2-11F9-4322-A78D-542613F9A735}" dt="2024-07-18T07:09:29.850" v="9770" actId="14100"/>
          <ac:spMkLst>
            <pc:docMk/>
            <pc:sldMk cId="334466305" sldId="332"/>
            <ac:spMk id="653" creationId="{BAF0B3E5-9C18-47D5-830D-6300D52AE666}"/>
          </ac:spMkLst>
        </pc:spChg>
        <pc:grpChg chg="add mod">
          <ac:chgData name="GUY Margaux" userId="e01a3446-2140-426a-aa3c-4bc15b164290" providerId="ADAL" clId="{7AFC4CB2-11F9-4322-A78D-542613F9A735}" dt="2024-07-17T12:46:27.204" v="5573" actId="164"/>
          <ac:grpSpMkLst>
            <pc:docMk/>
            <pc:sldMk cId="334466305" sldId="332"/>
            <ac:grpSpMk id="4" creationId="{BC0E673C-D553-4FC5-937C-D7CDE9E0912C}"/>
          </ac:grpSpMkLst>
        </pc:grpChg>
        <pc:grpChg chg="add mod">
          <ac:chgData name="GUY Margaux" userId="e01a3446-2140-426a-aa3c-4bc15b164290" providerId="ADAL" clId="{7AFC4CB2-11F9-4322-A78D-542613F9A735}" dt="2024-07-17T12:46:42.848" v="5577" actId="1076"/>
          <ac:grpSpMkLst>
            <pc:docMk/>
            <pc:sldMk cId="334466305" sldId="332"/>
            <ac:grpSpMk id="5" creationId="{1D87A66E-504B-4BA8-9D7E-B00F5E36BC42}"/>
          </ac:grpSpMkLst>
        </pc:grpChg>
        <pc:grpChg chg="add mod">
          <ac:chgData name="GUY Margaux" userId="e01a3446-2140-426a-aa3c-4bc15b164290" providerId="ADAL" clId="{7AFC4CB2-11F9-4322-A78D-542613F9A735}" dt="2024-07-17T12:47:18.597" v="5580" actId="164"/>
          <ac:grpSpMkLst>
            <pc:docMk/>
            <pc:sldMk cId="334466305" sldId="332"/>
            <ac:grpSpMk id="6" creationId="{F2569D1C-2136-49F4-A699-EDFFEC9AD6BD}"/>
          </ac:grpSpMkLst>
        </pc:grpChg>
        <pc:grpChg chg="add del mod">
          <ac:chgData name="GUY Margaux" userId="e01a3446-2140-426a-aa3c-4bc15b164290" providerId="ADAL" clId="{7AFC4CB2-11F9-4322-A78D-542613F9A735}" dt="2024-07-17T10:25:35.814" v="4407" actId="165"/>
          <ac:grpSpMkLst>
            <pc:docMk/>
            <pc:sldMk cId="334466305" sldId="332"/>
            <ac:grpSpMk id="15" creationId="{ED35FB98-5FD4-4B23-83C5-083EEFCAD259}"/>
          </ac:grpSpMkLst>
        </pc:grpChg>
        <pc:grpChg chg="add mod">
          <ac:chgData name="GUY Margaux" userId="e01a3446-2140-426a-aa3c-4bc15b164290" providerId="ADAL" clId="{7AFC4CB2-11F9-4322-A78D-542613F9A735}" dt="2024-07-17T12:47:37.434" v="5585" actId="1076"/>
          <ac:grpSpMkLst>
            <pc:docMk/>
            <pc:sldMk cId="334466305" sldId="332"/>
            <ac:grpSpMk id="605" creationId="{4597EC58-6D44-4743-9F8D-F405F39BEC6E}"/>
          </ac:grpSpMkLst>
        </pc:grpChg>
        <pc:grpChg chg="add mod">
          <ac:chgData name="GUY Margaux" userId="e01a3446-2140-426a-aa3c-4bc15b164290" providerId="ADAL" clId="{7AFC4CB2-11F9-4322-A78D-542613F9A735}" dt="2024-07-17T12:47:55.016" v="5590" actId="164"/>
          <ac:grpSpMkLst>
            <pc:docMk/>
            <pc:sldMk cId="334466305" sldId="332"/>
            <ac:grpSpMk id="606" creationId="{7AC5020F-8642-4C5B-B216-F35499CC5B0E}"/>
          </ac:grpSpMkLst>
        </pc:grpChg>
        <pc:grpChg chg="add del mod">
          <ac:chgData name="GUY Margaux" userId="e01a3446-2140-426a-aa3c-4bc15b164290" providerId="ADAL" clId="{7AFC4CB2-11F9-4322-A78D-542613F9A735}" dt="2024-07-17T12:48:18.585" v="5594" actId="165"/>
          <ac:grpSpMkLst>
            <pc:docMk/>
            <pc:sldMk cId="334466305" sldId="332"/>
            <ac:grpSpMk id="607" creationId="{E96ABD6B-AB7A-4143-833C-0081C9CD9C9C}"/>
          </ac:grpSpMkLst>
        </pc:grpChg>
        <pc:grpChg chg="add mod">
          <ac:chgData name="GUY Margaux" userId="e01a3446-2140-426a-aa3c-4bc15b164290" providerId="ADAL" clId="{7AFC4CB2-11F9-4322-A78D-542613F9A735}" dt="2024-07-17T12:48:27.056" v="5597" actId="1076"/>
          <ac:grpSpMkLst>
            <pc:docMk/>
            <pc:sldMk cId="334466305" sldId="332"/>
            <ac:grpSpMk id="608" creationId="{C4858873-6A73-4743-A608-C77076E422B3}"/>
          </ac:grpSpMkLst>
        </pc:grpChg>
        <pc:grpChg chg="add del mod">
          <ac:chgData name="GUY Margaux" userId="e01a3446-2140-426a-aa3c-4bc15b164290" providerId="ADAL" clId="{7AFC4CB2-11F9-4322-A78D-542613F9A735}" dt="2024-07-17T12:48:50.340" v="5602" actId="165"/>
          <ac:grpSpMkLst>
            <pc:docMk/>
            <pc:sldMk cId="334466305" sldId="332"/>
            <ac:grpSpMk id="609" creationId="{8DF967B9-2444-4F8D-9656-1F337812BB45}"/>
          </ac:grpSpMkLst>
        </pc:grpChg>
        <pc:grpChg chg="add mod">
          <ac:chgData name="GUY Margaux" userId="e01a3446-2140-426a-aa3c-4bc15b164290" providerId="ADAL" clId="{7AFC4CB2-11F9-4322-A78D-542613F9A735}" dt="2024-07-17T12:49:11.289" v="5605" actId="1076"/>
          <ac:grpSpMkLst>
            <pc:docMk/>
            <pc:sldMk cId="334466305" sldId="332"/>
            <ac:grpSpMk id="610" creationId="{EC567E42-E8C3-4ADF-8088-F2EE925A4362}"/>
          </ac:grpSpMkLst>
        </pc:grpChg>
        <pc:grpChg chg="add mod">
          <ac:chgData name="GUY Margaux" userId="e01a3446-2140-426a-aa3c-4bc15b164290" providerId="ADAL" clId="{7AFC4CB2-11F9-4322-A78D-542613F9A735}" dt="2024-07-17T12:49:36.025" v="5609" actId="1076"/>
          <ac:grpSpMkLst>
            <pc:docMk/>
            <pc:sldMk cId="334466305" sldId="332"/>
            <ac:grpSpMk id="611" creationId="{8CE91AD4-E107-4DB8-A453-FAB0DFD5EF46}"/>
          </ac:grpSpMkLst>
        </pc:grpChg>
        <pc:grpChg chg="add mod">
          <ac:chgData name="GUY Margaux" userId="e01a3446-2140-426a-aa3c-4bc15b164290" providerId="ADAL" clId="{7AFC4CB2-11F9-4322-A78D-542613F9A735}" dt="2024-07-17T12:50:18.977" v="5615" actId="1076"/>
          <ac:grpSpMkLst>
            <pc:docMk/>
            <pc:sldMk cId="334466305" sldId="332"/>
            <ac:grpSpMk id="612" creationId="{60702031-D752-4029-A6F3-B9DC1CD7AE3E}"/>
          </ac:grpSpMkLst>
        </pc:grpChg>
        <pc:grpChg chg="add del mod">
          <ac:chgData name="GUY Margaux" userId="e01a3446-2140-426a-aa3c-4bc15b164290" providerId="ADAL" clId="{7AFC4CB2-11F9-4322-A78D-542613F9A735}" dt="2024-07-17T12:50:40.864" v="5620" actId="165"/>
          <ac:grpSpMkLst>
            <pc:docMk/>
            <pc:sldMk cId="334466305" sldId="332"/>
            <ac:grpSpMk id="613" creationId="{AB8D0B50-5F5F-46E7-A357-D1BF4A829F20}"/>
          </ac:grpSpMkLst>
        </pc:grpChg>
        <pc:grpChg chg="add mod">
          <ac:chgData name="GUY Margaux" userId="e01a3446-2140-426a-aa3c-4bc15b164290" providerId="ADAL" clId="{7AFC4CB2-11F9-4322-A78D-542613F9A735}" dt="2024-07-17T12:50:48.577" v="5623" actId="1076"/>
          <ac:grpSpMkLst>
            <pc:docMk/>
            <pc:sldMk cId="334466305" sldId="332"/>
            <ac:grpSpMk id="614" creationId="{754DAB59-94F3-48CA-91BB-1FB1C375AB8B}"/>
          </ac:grpSpMkLst>
        </pc:grpChg>
        <pc:grpChg chg="add mod">
          <ac:chgData name="GUY Margaux" userId="e01a3446-2140-426a-aa3c-4bc15b164290" providerId="ADAL" clId="{7AFC4CB2-11F9-4322-A78D-542613F9A735}" dt="2024-07-17T12:51:10.380" v="5628" actId="164"/>
          <ac:grpSpMkLst>
            <pc:docMk/>
            <pc:sldMk cId="334466305" sldId="332"/>
            <ac:grpSpMk id="615" creationId="{6A22B2D4-77E4-48B7-8F3D-59E398CBB318}"/>
          </ac:grpSpMkLst>
        </pc:grpChg>
        <pc:grpChg chg="add del mod">
          <ac:chgData name="GUY Margaux" userId="e01a3446-2140-426a-aa3c-4bc15b164290" providerId="ADAL" clId="{7AFC4CB2-11F9-4322-A78D-542613F9A735}" dt="2024-07-17T12:53:40.546" v="5646" actId="164"/>
          <ac:grpSpMkLst>
            <pc:docMk/>
            <pc:sldMk cId="334466305" sldId="332"/>
            <ac:grpSpMk id="616" creationId="{F6B0B5C0-B3EA-4915-8C78-B2E6665920AB}"/>
          </ac:grpSpMkLst>
        </pc:grpChg>
        <pc:grpChg chg="add mod">
          <ac:chgData name="GUY Margaux" userId="e01a3446-2140-426a-aa3c-4bc15b164290" providerId="ADAL" clId="{7AFC4CB2-11F9-4322-A78D-542613F9A735}" dt="2024-07-17T12:53:39.420" v="5644" actId="164"/>
          <ac:grpSpMkLst>
            <pc:docMk/>
            <pc:sldMk cId="334466305" sldId="332"/>
            <ac:grpSpMk id="617" creationId="{294AA5C9-43E4-46A2-80F8-661EBA813123}"/>
          </ac:grpSpMkLst>
        </pc:grpChg>
        <pc:grpChg chg="add mod">
          <ac:chgData name="GUY Margaux" userId="e01a3446-2140-426a-aa3c-4bc15b164290" providerId="ADAL" clId="{7AFC4CB2-11F9-4322-A78D-542613F9A735}" dt="2024-07-17T12:54:02.320" v="5650" actId="1076"/>
          <ac:grpSpMkLst>
            <pc:docMk/>
            <pc:sldMk cId="334466305" sldId="332"/>
            <ac:grpSpMk id="618" creationId="{B0A40456-2A50-45A4-8B87-3EA02A344F48}"/>
          </ac:grpSpMkLst>
        </pc:grpChg>
        <pc:grpChg chg="add mod">
          <ac:chgData name="GUY Margaux" userId="e01a3446-2140-426a-aa3c-4bc15b164290" providerId="ADAL" clId="{7AFC4CB2-11F9-4322-A78D-542613F9A735}" dt="2024-07-17T12:54:57.812" v="5655" actId="164"/>
          <ac:grpSpMkLst>
            <pc:docMk/>
            <pc:sldMk cId="334466305" sldId="332"/>
            <ac:grpSpMk id="619" creationId="{4F41E6E7-4536-46B6-A0F0-9D87E93DF46E}"/>
          </ac:grpSpMkLst>
        </pc:grpChg>
        <pc:grpChg chg="add del mod">
          <ac:chgData name="GUY Margaux" userId="e01a3446-2140-426a-aa3c-4bc15b164290" providerId="ADAL" clId="{7AFC4CB2-11F9-4322-A78D-542613F9A735}" dt="2024-07-17T12:55:20.178" v="5659" actId="165"/>
          <ac:grpSpMkLst>
            <pc:docMk/>
            <pc:sldMk cId="334466305" sldId="332"/>
            <ac:grpSpMk id="620" creationId="{05DA1178-C025-4F02-983A-E5BBF60A0AE6}"/>
          </ac:grpSpMkLst>
        </pc:grpChg>
        <pc:grpChg chg="add mod">
          <ac:chgData name="GUY Margaux" userId="e01a3446-2140-426a-aa3c-4bc15b164290" providerId="ADAL" clId="{7AFC4CB2-11F9-4322-A78D-542613F9A735}" dt="2024-07-17T12:55:27.881" v="5663" actId="164"/>
          <ac:grpSpMkLst>
            <pc:docMk/>
            <pc:sldMk cId="334466305" sldId="332"/>
            <ac:grpSpMk id="621" creationId="{8E14B890-82C7-4FD7-865C-A11C448E6144}"/>
          </ac:grpSpMkLst>
        </pc:grpChg>
        <pc:grpChg chg="add mod">
          <ac:chgData name="GUY Margaux" userId="e01a3446-2140-426a-aa3c-4bc15b164290" providerId="ADAL" clId="{7AFC4CB2-11F9-4322-A78D-542613F9A735}" dt="2024-07-17T12:55:38.696" v="5666" actId="1076"/>
          <ac:grpSpMkLst>
            <pc:docMk/>
            <pc:sldMk cId="334466305" sldId="332"/>
            <ac:grpSpMk id="622" creationId="{823AE089-04A8-4C29-B9D9-0350258F725F}"/>
          </ac:grpSpMkLst>
        </pc:grpChg>
        <pc:grpChg chg="add mod">
          <ac:chgData name="GUY Margaux" userId="e01a3446-2140-426a-aa3c-4bc15b164290" providerId="ADAL" clId="{7AFC4CB2-11F9-4322-A78D-542613F9A735}" dt="2024-07-17T12:57:31.214" v="5686" actId="164"/>
          <ac:grpSpMkLst>
            <pc:docMk/>
            <pc:sldMk cId="334466305" sldId="332"/>
            <ac:grpSpMk id="623" creationId="{E89F26B4-5FD2-46BC-9269-A0FCB741A16F}"/>
          </ac:grpSpMkLst>
        </pc:grpChg>
        <pc:grpChg chg="add mod">
          <ac:chgData name="GUY Margaux" userId="e01a3446-2140-426a-aa3c-4bc15b164290" providerId="ADAL" clId="{7AFC4CB2-11F9-4322-A78D-542613F9A735}" dt="2024-07-17T12:56:26.510" v="5675" actId="164"/>
          <ac:grpSpMkLst>
            <pc:docMk/>
            <pc:sldMk cId="334466305" sldId="332"/>
            <ac:grpSpMk id="624" creationId="{C8B49274-431C-4013-B34F-7B6B3A8D5CA6}"/>
          </ac:grpSpMkLst>
        </pc:grpChg>
        <pc:grpChg chg="add del mod">
          <ac:chgData name="GUY Margaux" userId="e01a3446-2140-426a-aa3c-4bc15b164290" providerId="ADAL" clId="{7AFC4CB2-11F9-4322-A78D-542613F9A735}" dt="2024-07-17T12:57:51.721" v="5693" actId="165"/>
          <ac:grpSpMkLst>
            <pc:docMk/>
            <pc:sldMk cId="334466305" sldId="332"/>
            <ac:grpSpMk id="625" creationId="{4F99222D-4A9F-4695-BF42-C396F40765F3}"/>
          </ac:grpSpMkLst>
        </pc:grpChg>
        <pc:grpChg chg="add mod">
          <ac:chgData name="GUY Margaux" userId="e01a3446-2140-426a-aa3c-4bc15b164290" providerId="ADAL" clId="{7AFC4CB2-11F9-4322-A78D-542613F9A735}" dt="2024-07-17T12:58:09.624" v="5696" actId="1076"/>
          <ac:grpSpMkLst>
            <pc:docMk/>
            <pc:sldMk cId="334466305" sldId="332"/>
            <ac:grpSpMk id="626" creationId="{CE26DC4C-4FF4-4328-90D9-4B3C5C6DED24}"/>
          </ac:grpSpMkLst>
        </pc:grpChg>
        <pc:grpChg chg="add mod">
          <ac:chgData name="GUY Margaux" userId="e01a3446-2140-426a-aa3c-4bc15b164290" providerId="ADAL" clId="{7AFC4CB2-11F9-4322-A78D-542613F9A735}" dt="2024-07-17T12:58:18.416" v="5699" actId="1076"/>
          <ac:grpSpMkLst>
            <pc:docMk/>
            <pc:sldMk cId="334466305" sldId="332"/>
            <ac:grpSpMk id="627" creationId="{0102FFA9-C504-436E-8DC7-D435395195FD}"/>
          </ac:grpSpMkLst>
        </pc:grpChg>
        <pc:grpChg chg="add del mod">
          <ac:chgData name="GUY Margaux" userId="e01a3446-2140-426a-aa3c-4bc15b164290" providerId="ADAL" clId="{7AFC4CB2-11F9-4322-A78D-542613F9A735}" dt="2024-07-17T12:58:42.169" v="5703" actId="165"/>
          <ac:grpSpMkLst>
            <pc:docMk/>
            <pc:sldMk cId="334466305" sldId="332"/>
            <ac:grpSpMk id="628" creationId="{D534A6B3-43B5-46D9-A412-8B5831BB3F2E}"/>
          </ac:grpSpMkLst>
        </pc:grpChg>
        <pc:grpChg chg="add mod">
          <ac:chgData name="GUY Margaux" userId="e01a3446-2140-426a-aa3c-4bc15b164290" providerId="ADAL" clId="{7AFC4CB2-11F9-4322-A78D-542613F9A735}" dt="2024-07-17T12:58:49.688" v="5706" actId="1076"/>
          <ac:grpSpMkLst>
            <pc:docMk/>
            <pc:sldMk cId="334466305" sldId="332"/>
            <ac:grpSpMk id="629" creationId="{EDCD29F7-FB35-43D1-B728-CC489B703E19}"/>
          </ac:grpSpMkLst>
        </pc:grpChg>
        <pc:grpChg chg="add del mod">
          <ac:chgData name="GUY Margaux" userId="e01a3446-2140-426a-aa3c-4bc15b164290" providerId="ADAL" clId="{7AFC4CB2-11F9-4322-A78D-542613F9A735}" dt="2024-07-17T12:59:06.984" v="5710" actId="165"/>
          <ac:grpSpMkLst>
            <pc:docMk/>
            <pc:sldMk cId="334466305" sldId="332"/>
            <ac:grpSpMk id="630" creationId="{E79CDFC0-D511-46B6-8ACC-1062C732D334}"/>
          </ac:grpSpMkLst>
        </pc:grpChg>
        <pc:grpChg chg="add mod">
          <ac:chgData name="GUY Margaux" userId="e01a3446-2140-426a-aa3c-4bc15b164290" providerId="ADAL" clId="{7AFC4CB2-11F9-4322-A78D-542613F9A735}" dt="2024-07-17T12:59:15.832" v="5713" actId="1076"/>
          <ac:grpSpMkLst>
            <pc:docMk/>
            <pc:sldMk cId="334466305" sldId="332"/>
            <ac:grpSpMk id="631" creationId="{B7BA6B1D-BAE8-4CE2-B550-1897427F148F}"/>
          </ac:grpSpMkLst>
        </pc:grpChg>
        <pc:grpChg chg="add mod">
          <ac:chgData name="GUY Margaux" userId="e01a3446-2140-426a-aa3c-4bc15b164290" providerId="ADAL" clId="{7AFC4CB2-11F9-4322-A78D-542613F9A735}" dt="2024-07-17T12:59:25.032" v="5716" actId="1076"/>
          <ac:grpSpMkLst>
            <pc:docMk/>
            <pc:sldMk cId="334466305" sldId="332"/>
            <ac:grpSpMk id="632" creationId="{915DD539-F911-4599-8459-06A0E48894B7}"/>
          </ac:grpSpMkLst>
        </pc:grpChg>
        <pc:grpChg chg="add mod">
          <ac:chgData name="GUY Margaux" userId="e01a3446-2140-426a-aa3c-4bc15b164290" providerId="ADAL" clId="{7AFC4CB2-11F9-4322-A78D-542613F9A735}" dt="2024-07-17T12:59:35.337" v="5719" actId="1076"/>
          <ac:grpSpMkLst>
            <pc:docMk/>
            <pc:sldMk cId="334466305" sldId="332"/>
            <ac:grpSpMk id="633" creationId="{0111EE50-3A42-4302-A68C-DE84FDD8F40A}"/>
          </ac:grpSpMkLst>
        </pc:grpChg>
        <pc:grpChg chg="add mod">
          <ac:chgData name="GUY Margaux" userId="e01a3446-2140-426a-aa3c-4bc15b164290" providerId="ADAL" clId="{7AFC4CB2-11F9-4322-A78D-542613F9A735}" dt="2024-07-17T12:59:49.833" v="5722" actId="1076"/>
          <ac:grpSpMkLst>
            <pc:docMk/>
            <pc:sldMk cId="334466305" sldId="332"/>
            <ac:grpSpMk id="634" creationId="{64B99698-EE12-4149-941B-7C89B9A0190D}"/>
          </ac:grpSpMkLst>
        </pc:grpChg>
        <pc:grpChg chg="add mod">
          <ac:chgData name="GUY Margaux" userId="e01a3446-2140-426a-aa3c-4bc15b164290" providerId="ADAL" clId="{7AFC4CB2-11F9-4322-A78D-542613F9A735}" dt="2024-07-17T13:00:01.593" v="5725" actId="1076"/>
          <ac:grpSpMkLst>
            <pc:docMk/>
            <pc:sldMk cId="334466305" sldId="332"/>
            <ac:grpSpMk id="635" creationId="{6D150828-D95A-4C2F-BE18-C6782C366379}"/>
          </ac:grpSpMkLst>
        </pc:grpChg>
        <pc:grpChg chg="add mod">
          <ac:chgData name="GUY Margaux" userId="e01a3446-2140-426a-aa3c-4bc15b164290" providerId="ADAL" clId="{7AFC4CB2-11F9-4322-A78D-542613F9A735}" dt="2024-07-17T13:00:33.240" v="5734" actId="164"/>
          <ac:grpSpMkLst>
            <pc:docMk/>
            <pc:sldMk cId="334466305" sldId="332"/>
            <ac:grpSpMk id="636" creationId="{E4401DD5-4C7B-40DF-A556-F6D6B95EF6C7}"/>
          </ac:grpSpMkLst>
        </pc:grpChg>
        <pc:grpChg chg="add mod">
          <ac:chgData name="GUY Margaux" userId="e01a3446-2140-426a-aa3c-4bc15b164290" providerId="ADAL" clId="{7AFC4CB2-11F9-4322-A78D-542613F9A735}" dt="2024-07-17T13:00:30.883" v="5732" actId="164"/>
          <ac:grpSpMkLst>
            <pc:docMk/>
            <pc:sldMk cId="334466305" sldId="332"/>
            <ac:grpSpMk id="637" creationId="{987C6290-E1EE-4DE4-9740-75BBC02D370A}"/>
          </ac:grpSpMkLst>
        </pc:grpChg>
        <pc:grpChg chg="add mod">
          <ac:chgData name="GUY Margaux" userId="e01a3446-2140-426a-aa3c-4bc15b164290" providerId="ADAL" clId="{7AFC4CB2-11F9-4322-A78D-542613F9A735}" dt="2024-07-17T13:00:45.912" v="5737" actId="1076"/>
          <ac:grpSpMkLst>
            <pc:docMk/>
            <pc:sldMk cId="334466305" sldId="332"/>
            <ac:grpSpMk id="638" creationId="{A36225A8-2F65-43D0-85C0-C653BEB78039}"/>
          </ac:grpSpMkLst>
        </pc:grpChg>
        <pc:grpChg chg="add mod">
          <ac:chgData name="GUY Margaux" userId="e01a3446-2140-426a-aa3c-4bc15b164290" providerId="ADAL" clId="{7AFC4CB2-11F9-4322-A78D-542613F9A735}" dt="2024-07-17T13:00:56.928" v="5740" actId="1076"/>
          <ac:grpSpMkLst>
            <pc:docMk/>
            <pc:sldMk cId="334466305" sldId="332"/>
            <ac:grpSpMk id="639" creationId="{033CB39E-0153-4515-945A-BBBE3D94E9F6}"/>
          </ac:grpSpMkLst>
        </pc:grpChg>
        <pc:grpChg chg="add mod">
          <ac:chgData name="GUY Margaux" userId="e01a3446-2140-426a-aa3c-4bc15b164290" providerId="ADAL" clId="{7AFC4CB2-11F9-4322-A78D-542613F9A735}" dt="2024-07-17T13:01:04.664" v="5743" actId="1076"/>
          <ac:grpSpMkLst>
            <pc:docMk/>
            <pc:sldMk cId="334466305" sldId="332"/>
            <ac:grpSpMk id="640" creationId="{440EA522-FC48-45A0-A6D9-67E733FC20F4}"/>
          </ac:grpSpMkLst>
        </pc:grpChg>
        <pc:grpChg chg="add mod">
          <ac:chgData name="GUY Margaux" userId="e01a3446-2140-426a-aa3c-4bc15b164290" providerId="ADAL" clId="{7AFC4CB2-11F9-4322-A78D-542613F9A735}" dt="2024-07-17T13:01:13.912" v="5746" actId="1076"/>
          <ac:grpSpMkLst>
            <pc:docMk/>
            <pc:sldMk cId="334466305" sldId="332"/>
            <ac:grpSpMk id="641" creationId="{354B0DFA-35E8-4633-A7D9-807F44D6C532}"/>
          </ac:grpSpMkLst>
        </pc:grpChg>
        <pc:grpChg chg="add mod">
          <ac:chgData name="GUY Margaux" userId="e01a3446-2140-426a-aa3c-4bc15b164290" providerId="ADAL" clId="{7AFC4CB2-11F9-4322-A78D-542613F9A735}" dt="2024-07-17T13:01:28.864" v="5749" actId="1076"/>
          <ac:grpSpMkLst>
            <pc:docMk/>
            <pc:sldMk cId="334466305" sldId="332"/>
            <ac:grpSpMk id="642" creationId="{2F618FF0-009A-496A-873D-02756296221C}"/>
          </ac:grpSpMkLst>
        </pc:grpChg>
        <pc:grpChg chg="add mod">
          <ac:chgData name="GUY Margaux" userId="e01a3446-2140-426a-aa3c-4bc15b164290" providerId="ADAL" clId="{7AFC4CB2-11F9-4322-A78D-542613F9A735}" dt="2024-07-17T13:01:40.590" v="5752" actId="1076"/>
          <ac:grpSpMkLst>
            <pc:docMk/>
            <pc:sldMk cId="334466305" sldId="332"/>
            <ac:grpSpMk id="643" creationId="{F19D5D2B-D98D-41E9-B80C-80E544455A98}"/>
          </ac:grpSpMkLst>
        </pc:grpChg>
        <pc:grpChg chg="add mod">
          <ac:chgData name="GUY Margaux" userId="e01a3446-2140-426a-aa3c-4bc15b164290" providerId="ADAL" clId="{7AFC4CB2-11F9-4322-A78D-542613F9A735}" dt="2024-07-17T13:01:56.888" v="5755" actId="1076"/>
          <ac:grpSpMkLst>
            <pc:docMk/>
            <pc:sldMk cId="334466305" sldId="332"/>
            <ac:grpSpMk id="644" creationId="{D758ADD0-0405-43AF-8879-864AAD976BEC}"/>
          </ac:grpSpMkLst>
        </pc:grpChg>
        <pc:grpChg chg="add mod">
          <ac:chgData name="GUY Margaux" userId="e01a3446-2140-426a-aa3c-4bc15b164290" providerId="ADAL" clId="{7AFC4CB2-11F9-4322-A78D-542613F9A735}" dt="2024-07-17T13:02:07.448" v="5758" actId="1076"/>
          <ac:grpSpMkLst>
            <pc:docMk/>
            <pc:sldMk cId="334466305" sldId="332"/>
            <ac:grpSpMk id="645" creationId="{A342B676-7CD9-43D0-894D-1B0B8F92A6FC}"/>
          </ac:grpSpMkLst>
        </pc:grpChg>
        <pc:grpChg chg="add mod">
          <ac:chgData name="GUY Margaux" userId="e01a3446-2140-426a-aa3c-4bc15b164290" providerId="ADAL" clId="{7AFC4CB2-11F9-4322-A78D-542613F9A735}" dt="2024-07-17T13:02:21.112" v="5761" actId="1076"/>
          <ac:grpSpMkLst>
            <pc:docMk/>
            <pc:sldMk cId="334466305" sldId="332"/>
            <ac:grpSpMk id="646" creationId="{EBAAB303-F097-4FDA-BADA-92749F48E009}"/>
          </ac:grpSpMkLst>
        </pc:grpChg>
        <pc:grpChg chg="add mod">
          <ac:chgData name="GUY Margaux" userId="e01a3446-2140-426a-aa3c-4bc15b164290" providerId="ADAL" clId="{7AFC4CB2-11F9-4322-A78D-542613F9A735}" dt="2024-07-17T13:02:31.501" v="5764" actId="1076"/>
          <ac:grpSpMkLst>
            <pc:docMk/>
            <pc:sldMk cId="334466305" sldId="332"/>
            <ac:grpSpMk id="647" creationId="{784185A9-E6DD-4924-90BF-5E26BC9A7935}"/>
          </ac:grpSpMkLst>
        </pc:grpChg>
        <pc:grpChg chg="add mod">
          <ac:chgData name="GUY Margaux" userId="e01a3446-2140-426a-aa3c-4bc15b164290" providerId="ADAL" clId="{7AFC4CB2-11F9-4322-A78D-542613F9A735}" dt="2024-07-17T13:02:41.999" v="5767" actId="1076"/>
          <ac:grpSpMkLst>
            <pc:docMk/>
            <pc:sldMk cId="334466305" sldId="332"/>
            <ac:grpSpMk id="648" creationId="{7211585D-B136-40B0-9F8F-53858CD13A1A}"/>
          </ac:grpSpMkLst>
        </pc:grpChg>
        <pc:grpChg chg="add mod">
          <ac:chgData name="GUY Margaux" userId="e01a3446-2140-426a-aa3c-4bc15b164290" providerId="ADAL" clId="{7AFC4CB2-11F9-4322-A78D-542613F9A735}" dt="2024-07-17T13:02:52.872" v="5770" actId="1076"/>
          <ac:grpSpMkLst>
            <pc:docMk/>
            <pc:sldMk cId="334466305" sldId="332"/>
            <ac:grpSpMk id="649" creationId="{6F7F788C-3B17-4425-8E8F-CED89D157B46}"/>
          </ac:grpSpMkLst>
        </pc:grpChg>
        <pc:grpChg chg="add mod">
          <ac:chgData name="GUY Margaux" userId="e01a3446-2140-426a-aa3c-4bc15b164290" providerId="ADAL" clId="{7AFC4CB2-11F9-4322-A78D-542613F9A735}" dt="2024-07-17T13:03:04.872" v="5773" actId="1076"/>
          <ac:grpSpMkLst>
            <pc:docMk/>
            <pc:sldMk cId="334466305" sldId="332"/>
            <ac:grpSpMk id="650" creationId="{CEA0D60A-A3C0-4A62-9DBD-4A93A82571C9}"/>
          </ac:grpSpMkLst>
        </pc:grpChg>
        <pc:grpChg chg="add mod">
          <ac:chgData name="GUY Margaux" userId="e01a3446-2140-426a-aa3c-4bc15b164290" providerId="ADAL" clId="{7AFC4CB2-11F9-4322-A78D-542613F9A735}" dt="2024-07-17T13:03:51.842" v="5780" actId="164"/>
          <ac:grpSpMkLst>
            <pc:docMk/>
            <pc:sldMk cId="334466305" sldId="332"/>
            <ac:grpSpMk id="651" creationId="{9613B772-C21D-420D-80FD-50F5106CBA6F}"/>
          </ac:grpSpMkLst>
        </pc:grpChg>
        <pc:grpChg chg="add mod">
          <ac:chgData name="GUY Margaux" userId="e01a3446-2140-426a-aa3c-4bc15b164290" providerId="ADAL" clId="{7AFC4CB2-11F9-4322-A78D-542613F9A735}" dt="2024-07-17T13:03:49.926" v="5778" actId="164"/>
          <ac:grpSpMkLst>
            <pc:docMk/>
            <pc:sldMk cId="334466305" sldId="332"/>
            <ac:grpSpMk id="652" creationId="{2A74D100-AC97-42FD-BFAA-3053567EFC34}"/>
          </ac:grpSpMkLst>
        </pc:grpChg>
        <pc:grpChg chg="add mod">
          <ac:chgData name="GUY Margaux" userId="e01a3446-2140-426a-aa3c-4bc15b164290" providerId="ADAL" clId="{7AFC4CB2-11F9-4322-A78D-542613F9A735}" dt="2024-07-18T06:46:55.851" v="9187" actId="1036"/>
          <ac:grpSpMkLst>
            <pc:docMk/>
            <pc:sldMk cId="334466305" sldId="332"/>
            <ac:grpSpMk id="654" creationId="{544A023E-51FE-4FA3-8A94-025C0965CECD}"/>
          </ac:grpSpMkLst>
        </pc:grpChg>
        <pc:grpChg chg="add mod">
          <ac:chgData name="GUY Margaux" userId="e01a3446-2140-426a-aa3c-4bc15b164290" providerId="ADAL" clId="{7AFC4CB2-11F9-4322-A78D-542613F9A735}" dt="2024-07-18T06:46:55.851" v="9187" actId="1036"/>
          <ac:grpSpMkLst>
            <pc:docMk/>
            <pc:sldMk cId="334466305" sldId="332"/>
            <ac:grpSpMk id="655" creationId="{18D05272-5972-4ADB-B5AF-E21B96CBF5B2}"/>
          </ac:grpSpMkLst>
        </pc:grpChg>
        <pc:grpChg chg="add mod">
          <ac:chgData name="GUY Margaux" userId="e01a3446-2140-426a-aa3c-4bc15b164290" providerId="ADAL" clId="{7AFC4CB2-11F9-4322-A78D-542613F9A735}" dt="2024-07-18T06:46:55.851" v="9187" actId="1036"/>
          <ac:grpSpMkLst>
            <pc:docMk/>
            <pc:sldMk cId="334466305" sldId="332"/>
            <ac:grpSpMk id="656" creationId="{5886C17F-6A3D-4CA3-976C-BE1F8EB618B2}"/>
          </ac:grpSpMkLst>
        </pc:grpChg>
        <pc:grpChg chg="add mod">
          <ac:chgData name="GUY Margaux" userId="e01a3446-2140-426a-aa3c-4bc15b164290" providerId="ADAL" clId="{7AFC4CB2-11F9-4322-A78D-542613F9A735}" dt="2024-07-18T06:46:55.851" v="9187" actId="1036"/>
          <ac:grpSpMkLst>
            <pc:docMk/>
            <pc:sldMk cId="334466305" sldId="332"/>
            <ac:grpSpMk id="657" creationId="{F5D9CA48-70F1-48CF-B907-6318F678D523}"/>
          </ac:grpSpMkLst>
        </pc:grpChg>
        <pc:grpChg chg="add mod">
          <ac:chgData name="GUY Margaux" userId="e01a3446-2140-426a-aa3c-4bc15b164290" providerId="ADAL" clId="{7AFC4CB2-11F9-4322-A78D-542613F9A735}" dt="2024-07-17T13:08:23.920" v="5807" actId="1076"/>
          <ac:grpSpMkLst>
            <pc:docMk/>
            <pc:sldMk cId="334466305" sldId="332"/>
            <ac:grpSpMk id="658" creationId="{30B3C205-83B2-4DBA-B9FE-696B380BC64B}"/>
          </ac:grpSpMkLst>
        </pc:grpChg>
        <pc:grpChg chg="add mod">
          <ac:chgData name="GUY Margaux" userId="e01a3446-2140-426a-aa3c-4bc15b164290" providerId="ADAL" clId="{7AFC4CB2-11F9-4322-A78D-542613F9A735}" dt="2024-07-17T13:08:32.920" v="5810" actId="1076"/>
          <ac:grpSpMkLst>
            <pc:docMk/>
            <pc:sldMk cId="334466305" sldId="332"/>
            <ac:grpSpMk id="659" creationId="{0E352E5C-F4BD-4B4A-A2D8-E496980730B3}"/>
          </ac:grpSpMkLst>
        </pc:grpChg>
        <pc:grpChg chg="add mod">
          <ac:chgData name="GUY Margaux" userId="e01a3446-2140-426a-aa3c-4bc15b164290" providerId="ADAL" clId="{7AFC4CB2-11F9-4322-A78D-542613F9A735}" dt="2024-07-17T13:08:39.799" v="5811" actId="164"/>
          <ac:grpSpMkLst>
            <pc:docMk/>
            <pc:sldMk cId="334466305" sldId="332"/>
            <ac:grpSpMk id="660" creationId="{A722F59E-3989-4893-92A4-819CD058A072}"/>
          </ac:grpSpMkLst>
        </pc:grpChg>
        <pc:grpChg chg="add mod">
          <ac:chgData name="GUY Margaux" userId="e01a3446-2140-426a-aa3c-4bc15b164290" providerId="ADAL" clId="{7AFC4CB2-11F9-4322-A78D-542613F9A735}" dt="2024-07-17T13:08:45.856" v="5812" actId="164"/>
          <ac:grpSpMkLst>
            <pc:docMk/>
            <pc:sldMk cId="334466305" sldId="332"/>
            <ac:grpSpMk id="661" creationId="{01702129-CB5E-407C-9262-3B2DF3A5AA35}"/>
          </ac:grpSpMkLst>
        </pc:grpChg>
        <pc:grpChg chg="add mod">
          <ac:chgData name="GUY Margaux" userId="e01a3446-2140-426a-aa3c-4bc15b164290" providerId="ADAL" clId="{7AFC4CB2-11F9-4322-A78D-542613F9A735}" dt="2024-07-17T13:08:57.151" v="5815" actId="1076"/>
          <ac:grpSpMkLst>
            <pc:docMk/>
            <pc:sldMk cId="334466305" sldId="332"/>
            <ac:grpSpMk id="662" creationId="{A7031F46-AC6B-4D6A-8271-F7665EDB168A}"/>
          </ac:grpSpMkLst>
        </pc:grpChg>
        <pc:grpChg chg="add mod">
          <ac:chgData name="GUY Margaux" userId="e01a3446-2140-426a-aa3c-4bc15b164290" providerId="ADAL" clId="{7AFC4CB2-11F9-4322-A78D-542613F9A735}" dt="2024-07-17T13:09:04.936" v="5816" actId="164"/>
          <ac:grpSpMkLst>
            <pc:docMk/>
            <pc:sldMk cId="334466305" sldId="332"/>
            <ac:grpSpMk id="663" creationId="{5787ACB7-0EB3-4DFD-B038-88DC52E84C2C}"/>
          </ac:grpSpMkLst>
        </pc:grpChg>
        <pc:grpChg chg="add mod">
          <ac:chgData name="GUY Margaux" userId="e01a3446-2140-426a-aa3c-4bc15b164290" providerId="ADAL" clId="{7AFC4CB2-11F9-4322-A78D-542613F9A735}" dt="2024-07-17T13:09:10.345" v="5817" actId="164"/>
          <ac:grpSpMkLst>
            <pc:docMk/>
            <pc:sldMk cId="334466305" sldId="332"/>
            <ac:grpSpMk id="664" creationId="{179D3243-0A63-42A2-A79E-2A2D35741A32}"/>
          </ac:grpSpMkLst>
        </pc:grpChg>
        <pc:grpChg chg="add mod">
          <ac:chgData name="GUY Margaux" userId="e01a3446-2140-426a-aa3c-4bc15b164290" providerId="ADAL" clId="{7AFC4CB2-11F9-4322-A78D-542613F9A735}" dt="2024-07-17T13:09:22.430" v="5818" actId="164"/>
          <ac:grpSpMkLst>
            <pc:docMk/>
            <pc:sldMk cId="334466305" sldId="332"/>
            <ac:grpSpMk id="665" creationId="{C350E69E-DEBE-4F95-B8D6-47037781FD63}"/>
          </ac:grpSpMkLst>
        </pc:grpChg>
        <pc:grpChg chg="add mod">
          <ac:chgData name="GUY Margaux" userId="e01a3446-2140-426a-aa3c-4bc15b164290" providerId="ADAL" clId="{7AFC4CB2-11F9-4322-A78D-542613F9A735}" dt="2024-07-17T13:09:28.928" v="5819" actId="164"/>
          <ac:grpSpMkLst>
            <pc:docMk/>
            <pc:sldMk cId="334466305" sldId="332"/>
            <ac:grpSpMk id="666" creationId="{5C45A07A-847D-42DC-92E3-A43C06A143CC}"/>
          </ac:grpSpMkLst>
        </pc:grpChg>
        <pc:grpChg chg="add mod">
          <ac:chgData name="GUY Margaux" userId="e01a3446-2140-426a-aa3c-4bc15b164290" providerId="ADAL" clId="{7AFC4CB2-11F9-4322-A78D-542613F9A735}" dt="2024-07-17T13:09:43.096" v="5822" actId="1076"/>
          <ac:grpSpMkLst>
            <pc:docMk/>
            <pc:sldMk cId="334466305" sldId="332"/>
            <ac:grpSpMk id="667" creationId="{A5C675AC-0399-4761-8455-8ACD09673928}"/>
          </ac:grpSpMkLst>
        </pc:grpChg>
        <pc:grpChg chg="add mod">
          <ac:chgData name="GUY Margaux" userId="e01a3446-2140-426a-aa3c-4bc15b164290" providerId="ADAL" clId="{7AFC4CB2-11F9-4322-A78D-542613F9A735}" dt="2024-07-17T13:09:50.215" v="5823" actId="164"/>
          <ac:grpSpMkLst>
            <pc:docMk/>
            <pc:sldMk cId="334466305" sldId="332"/>
            <ac:grpSpMk id="668" creationId="{CF8CDBE8-3C92-4DD9-924B-966047B3A713}"/>
          </ac:grpSpMkLst>
        </pc:grpChg>
        <pc:grpChg chg="add mod">
          <ac:chgData name="GUY Margaux" userId="e01a3446-2140-426a-aa3c-4bc15b164290" providerId="ADAL" clId="{7AFC4CB2-11F9-4322-A78D-542613F9A735}" dt="2024-07-17T13:09:57.072" v="5824" actId="164"/>
          <ac:grpSpMkLst>
            <pc:docMk/>
            <pc:sldMk cId="334466305" sldId="332"/>
            <ac:grpSpMk id="669" creationId="{CCE79EEB-D582-4A8D-AF90-7A3F3D020A30}"/>
          </ac:grpSpMkLst>
        </pc:grpChg>
        <pc:grpChg chg="add mod">
          <ac:chgData name="GUY Margaux" userId="e01a3446-2140-426a-aa3c-4bc15b164290" providerId="ADAL" clId="{7AFC4CB2-11F9-4322-A78D-542613F9A735}" dt="2024-07-17T13:10:10.296" v="5827" actId="1076"/>
          <ac:grpSpMkLst>
            <pc:docMk/>
            <pc:sldMk cId="334466305" sldId="332"/>
            <ac:grpSpMk id="670" creationId="{D8D4ADBB-FF4F-4C59-BB88-72A8485DC4B6}"/>
          </ac:grpSpMkLst>
        </pc:grpChg>
        <pc:grpChg chg="add mod">
          <ac:chgData name="GUY Margaux" userId="e01a3446-2140-426a-aa3c-4bc15b164290" providerId="ADAL" clId="{7AFC4CB2-11F9-4322-A78D-542613F9A735}" dt="2024-07-17T13:10:17.624" v="5828" actId="164"/>
          <ac:grpSpMkLst>
            <pc:docMk/>
            <pc:sldMk cId="334466305" sldId="332"/>
            <ac:grpSpMk id="671" creationId="{82C775A7-CAC1-46B5-A25B-EEE5A98E1F14}"/>
          </ac:grpSpMkLst>
        </pc:grpChg>
        <pc:grpChg chg="add mod">
          <ac:chgData name="GUY Margaux" userId="e01a3446-2140-426a-aa3c-4bc15b164290" providerId="ADAL" clId="{7AFC4CB2-11F9-4322-A78D-542613F9A735}" dt="2024-07-17T13:10:23.158" v="5829" actId="164"/>
          <ac:grpSpMkLst>
            <pc:docMk/>
            <pc:sldMk cId="334466305" sldId="332"/>
            <ac:grpSpMk id="672" creationId="{0384F8A1-0D31-4139-9359-E06FFF66248D}"/>
          </ac:grpSpMkLst>
        </pc:grpChg>
        <pc:grpChg chg="add mod">
          <ac:chgData name="GUY Margaux" userId="e01a3446-2140-426a-aa3c-4bc15b164290" providerId="ADAL" clId="{7AFC4CB2-11F9-4322-A78D-542613F9A735}" dt="2024-07-17T13:10:28.687" v="5830" actId="164"/>
          <ac:grpSpMkLst>
            <pc:docMk/>
            <pc:sldMk cId="334466305" sldId="332"/>
            <ac:grpSpMk id="673" creationId="{2CE578B4-1E0E-4B0B-ABAC-8C7F79DC0E2E}"/>
          </ac:grpSpMkLst>
        </pc:grpChg>
        <pc:picChg chg="del">
          <ac:chgData name="GUY Margaux" userId="e01a3446-2140-426a-aa3c-4bc15b164290" providerId="ADAL" clId="{7AFC4CB2-11F9-4322-A78D-542613F9A735}" dt="2024-07-17T10:10:59.902" v="4255" actId="478"/>
          <ac:picMkLst>
            <pc:docMk/>
            <pc:sldMk cId="334466305" sldId="332"/>
            <ac:picMk id="13" creationId="{24BEC95F-DB77-4267-8947-67F5B5713176}"/>
          </ac:picMkLst>
        </pc:picChg>
        <pc:cxnChg chg="add del mod">
          <ac:chgData name="GUY Margaux" userId="e01a3446-2140-426a-aa3c-4bc15b164290" providerId="ADAL" clId="{7AFC4CB2-11F9-4322-A78D-542613F9A735}" dt="2024-07-17T12:22:52.104" v="4645" actId="21"/>
          <ac:cxnSpMkLst>
            <pc:docMk/>
            <pc:sldMk cId="334466305" sldId="332"/>
            <ac:cxnSpMk id="3" creationId="{AB3E3663-8A2D-4968-BC91-0123359A7FED}"/>
          </ac:cxnSpMkLst>
        </pc:cxnChg>
        <pc:cxnChg chg="add del mod">
          <ac:chgData name="GUY Margaux" userId="e01a3446-2140-426a-aa3c-4bc15b164290" providerId="ADAL" clId="{7AFC4CB2-11F9-4322-A78D-542613F9A735}" dt="2024-07-17T12:21:10.569" v="4626" actId="21"/>
          <ac:cxnSpMkLst>
            <pc:docMk/>
            <pc:sldMk cId="334466305" sldId="332"/>
            <ac:cxnSpMk id="592" creationId="{FFC28418-4133-43D8-B5FD-FE3E87DC0197}"/>
          </ac:cxnSpMkLst>
        </pc:cxnChg>
        <pc:cxnChg chg="add del mod">
          <ac:chgData name="GUY Margaux" userId="e01a3446-2140-426a-aa3c-4bc15b164290" providerId="ADAL" clId="{7AFC4CB2-11F9-4322-A78D-542613F9A735}" dt="2024-07-17T12:21:20.349" v="4629" actId="478"/>
          <ac:cxnSpMkLst>
            <pc:docMk/>
            <pc:sldMk cId="334466305" sldId="332"/>
            <ac:cxnSpMk id="593" creationId="{9F62EAE4-FA28-440D-8FF5-B64C15168920}"/>
          </ac:cxnSpMkLst>
        </pc:cxnChg>
        <pc:cxnChg chg="add del mod">
          <ac:chgData name="GUY Margaux" userId="e01a3446-2140-426a-aa3c-4bc15b164290" providerId="ADAL" clId="{7AFC4CB2-11F9-4322-A78D-542613F9A735}" dt="2024-07-17T12:34:25.821" v="5081" actId="478"/>
          <ac:cxnSpMkLst>
            <pc:docMk/>
            <pc:sldMk cId="334466305" sldId="332"/>
            <ac:cxnSpMk id="599" creationId="{2477A268-574A-442A-91D0-A9B663225E61}"/>
          </ac:cxnSpMkLst>
        </pc:cxnChg>
      </pc:sldChg>
    </pc:docChg>
  </pc:docChgLst>
  <pc:docChgLst>
    <pc:chgData name="GUY Margaux" userId="e01a3446-2140-426a-aa3c-4bc15b164290" providerId="ADAL" clId="{18DC1E27-B800-4A1E-8BD1-1BE8882679A3}"/>
    <pc:docChg chg="undo redo custSel addSld delSld modSld sldOrd addSection delSection modSection">
      <pc:chgData name="GUY Margaux" userId="e01a3446-2140-426a-aa3c-4bc15b164290" providerId="ADAL" clId="{18DC1E27-B800-4A1E-8BD1-1BE8882679A3}" dt="2024-07-12T08:25:57.320" v="27959" actId="14100"/>
      <pc:docMkLst>
        <pc:docMk/>
      </pc:docMkLst>
      <pc:sldChg chg="modSp mod modTransition">
        <pc:chgData name="GUY Margaux" userId="e01a3446-2140-426a-aa3c-4bc15b164290" providerId="ADAL" clId="{18DC1E27-B800-4A1E-8BD1-1BE8882679A3}" dt="2024-07-02T10:16:34.815" v="1056"/>
        <pc:sldMkLst>
          <pc:docMk/>
          <pc:sldMk cId="2484169510" sldId="256"/>
        </pc:sldMkLst>
        <pc:spChg chg="mod">
          <ac:chgData name="GUY Margaux" userId="e01a3446-2140-426a-aa3c-4bc15b164290" providerId="ADAL" clId="{18DC1E27-B800-4A1E-8BD1-1BE8882679A3}" dt="2024-07-02T06:49:22.691" v="267" actId="1076"/>
          <ac:spMkLst>
            <pc:docMk/>
            <pc:sldMk cId="2484169510" sldId="256"/>
            <ac:spMk id="2" creationId="{9A5E1B68-4580-4072-AE45-D51048FED878}"/>
          </ac:spMkLst>
        </pc:spChg>
        <pc:spChg chg="mod">
          <ac:chgData name="GUY Margaux" userId="e01a3446-2140-426a-aa3c-4bc15b164290" providerId="ADAL" clId="{18DC1E27-B800-4A1E-8BD1-1BE8882679A3}" dt="2024-07-02T06:52:02.029" v="290" actId="20577"/>
          <ac:spMkLst>
            <pc:docMk/>
            <pc:sldMk cId="2484169510" sldId="256"/>
            <ac:spMk id="3" creationId="{45E9FF09-D834-40B9-A4CA-D8EE4E086120}"/>
          </ac:spMkLst>
        </pc:spChg>
      </pc:sldChg>
      <pc:sldChg chg="new del">
        <pc:chgData name="GUY Margaux" userId="e01a3446-2140-426a-aa3c-4bc15b164290" providerId="ADAL" clId="{18DC1E27-B800-4A1E-8BD1-1BE8882679A3}" dt="2024-07-02T07:00:59.367" v="299" actId="2696"/>
        <pc:sldMkLst>
          <pc:docMk/>
          <pc:sldMk cId="388779168" sldId="257"/>
        </pc:sldMkLst>
      </pc:sldChg>
      <pc:sldChg chg="del">
        <pc:chgData name="GUY Margaux" userId="e01a3446-2140-426a-aa3c-4bc15b164290" providerId="ADAL" clId="{18DC1E27-B800-4A1E-8BD1-1BE8882679A3}" dt="2024-07-02T06:59:59.977" v="294" actId="2696"/>
        <pc:sldMkLst>
          <pc:docMk/>
          <pc:sldMk cId="1535463305" sldId="257"/>
        </pc:sldMkLst>
      </pc:sldChg>
      <pc:sldChg chg="del">
        <pc:chgData name="GUY Margaux" userId="e01a3446-2140-426a-aa3c-4bc15b164290" providerId="ADAL" clId="{18DC1E27-B800-4A1E-8BD1-1BE8882679A3}" dt="2024-07-02T07:01:12.031" v="300"/>
        <pc:sldMkLst>
          <pc:docMk/>
          <pc:sldMk cId="242012698" sldId="305"/>
        </pc:sldMkLst>
      </pc:sldChg>
      <pc:sldChg chg="addSp delSp modSp add del mod ord modTransition modClrScheme modAnim chgLayout">
        <pc:chgData name="GUY Margaux" userId="e01a3446-2140-426a-aa3c-4bc15b164290" providerId="ADAL" clId="{18DC1E27-B800-4A1E-8BD1-1BE8882679A3}" dt="2024-07-02T14:57:44.779" v="3602" actId="2696"/>
        <pc:sldMkLst>
          <pc:docMk/>
          <pc:sldMk cId="2706152403" sldId="306"/>
        </pc:sldMkLst>
        <pc:spChg chg="mod ord">
          <ac:chgData name="GUY Margaux" userId="e01a3446-2140-426a-aa3c-4bc15b164290" providerId="ADAL" clId="{18DC1E27-B800-4A1E-8BD1-1BE8882679A3}" dt="2024-07-02T12:05:45.592" v="1394" actId="700"/>
          <ac:spMkLst>
            <pc:docMk/>
            <pc:sldMk cId="2706152403" sldId="306"/>
            <ac:spMk id="2" creationId="{66A59F6B-AADC-4737-B17E-06F69D59F70F}"/>
          </ac:spMkLst>
        </pc:spChg>
        <pc:spChg chg="mod ord">
          <ac:chgData name="GUY Margaux" userId="e01a3446-2140-426a-aa3c-4bc15b164290" providerId="ADAL" clId="{18DC1E27-B800-4A1E-8BD1-1BE8882679A3}" dt="2024-07-02T12:05:45.592" v="1394" actId="700"/>
          <ac:spMkLst>
            <pc:docMk/>
            <pc:sldMk cId="2706152403" sldId="306"/>
            <ac:spMk id="3" creationId="{E750EF35-D3D6-4F84-946F-C1389AE0B5C1}"/>
          </ac:spMkLst>
        </pc:spChg>
        <pc:spChg chg="add mod">
          <ac:chgData name="GUY Margaux" userId="e01a3446-2140-426a-aa3c-4bc15b164290" providerId="ADAL" clId="{18DC1E27-B800-4A1E-8BD1-1BE8882679A3}" dt="2024-07-02T09:52:46.786" v="1044" actId="552"/>
          <ac:spMkLst>
            <pc:docMk/>
            <pc:sldMk cId="2706152403" sldId="306"/>
            <ac:spMk id="4" creationId="{41F52DD7-2C08-4A85-B157-71AA31481BEB}"/>
          </ac:spMkLst>
        </pc:spChg>
        <pc:spChg chg="add del mod">
          <ac:chgData name="GUY Margaux" userId="e01a3446-2140-426a-aa3c-4bc15b164290" providerId="ADAL" clId="{18DC1E27-B800-4A1E-8BD1-1BE8882679A3}" dt="2024-07-02T09:41:48.698" v="742" actId="478"/>
          <ac:spMkLst>
            <pc:docMk/>
            <pc:sldMk cId="2706152403" sldId="306"/>
            <ac:spMk id="11" creationId="{682053DF-F1D1-464C-B90E-880552B2B4FF}"/>
          </ac:spMkLst>
        </pc:spChg>
        <pc:spChg chg="add del">
          <ac:chgData name="GUY Margaux" userId="e01a3446-2140-426a-aa3c-4bc15b164290" providerId="ADAL" clId="{18DC1E27-B800-4A1E-8BD1-1BE8882679A3}" dt="2024-07-02T09:42:24.513" v="750" actId="22"/>
          <ac:spMkLst>
            <pc:docMk/>
            <pc:sldMk cId="2706152403" sldId="306"/>
            <ac:spMk id="13" creationId="{9DDBC26F-9A1F-4586-BE1B-849D3866CE98}"/>
          </ac:spMkLst>
        </pc:spChg>
        <pc:spChg chg="add mod">
          <ac:chgData name="GUY Margaux" userId="e01a3446-2140-426a-aa3c-4bc15b164290" providerId="ADAL" clId="{18DC1E27-B800-4A1E-8BD1-1BE8882679A3}" dt="2024-07-02T12:01:26.584" v="1376" actId="1076"/>
          <ac:spMkLst>
            <pc:docMk/>
            <pc:sldMk cId="2706152403" sldId="306"/>
            <ac:spMk id="15" creationId="{35DF51A8-2971-4B7D-B1BC-201C4823CD56}"/>
          </ac:spMkLst>
        </pc:spChg>
        <pc:spChg chg="add mod">
          <ac:chgData name="GUY Margaux" userId="e01a3446-2140-426a-aa3c-4bc15b164290" providerId="ADAL" clId="{18DC1E27-B800-4A1E-8BD1-1BE8882679A3}" dt="2024-07-02T09:45:07.756" v="789" actId="164"/>
          <ac:spMkLst>
            <pc:docMk/>
            <pc:sldMk cId="2706152403" sldId="306"/>
            <ac:spMk id="18" creationId="{C4DF2A6A-CC5E-4915-A15B-C551E19CD1EE}"/>
          </ac:spMkLst>
        </pc:spChg>
        <pc:spChg chg="mod topLvl">
          <ac:chgData name="GUY Margaux" userId="e01a3446-2140-426a-aa3c-4bc15b164290" providerId="ADAL" clId="{18DC1E27-B800-4A1E-8BD1-1BE8882679A3}" dt="2024-07-02T09:47:30.023" v="833" actId="164"/>
          <ac:spMkLst>
            <pc:docMk/>
            <pc:sldMk cId="2706152403" sldId="306"/>
            <ac:spMk id="22" creationId="{1F0E8FB7-B2CA-4954-977D-584557186BE5}"/>
          </ac:spMkLst>
        </pc:spChg>
        <pc:spChg chg="add mod">
          <ac:chgData name="GUY Margaux" userId="e01a3446-2140-426a-aa3c-4bc15b164290" providerId="ADAL" clId="{18DC1E27-B800-4A1E-8BD1-1BE8882679A3}" dt="2024-07-02T12:04:02.742" v="1389" actId="207"/>
          <ac:spMkLst>
            <pc:docMk/>
            <pc:sldMk cId="2706152403" sldId="306"/>
            <ac:spMk id="26" creationId="{035EBAFF-C375-40E0-B416-CC778B5EF821}"/>
          </ac:spMkLst>
        </pc:spChg>
        <pc:spChg chg="add del mod">
          <ac:chgData name="GUY Margaux" userId="e01a3446-2140-426a-aa3c-4bc15b164290" providerId="ADAL" clId="{18DC1E27-B800-4A1E-8BD1-1BE8882679A3}" dt="2024-07-02T09:54:50.214" v="1052" actId="478"/>
          <ac:spMkLst>
            <pc:docMk/>
            <pc:sldMk cId="2706152403" sldId="306"/>
            <ac:spMk id="27" creationId="{084CD9D1-76B2-4BBC-89A0-49F5FB253C38}"/>
          </ac:spMkLst>
        </pc:spChg>
        <pc:spChg chg="add mod">
          <ac:chgData name="GUY Margaux" userId="e01a3446-2140-426a-aa3c-4bc15b164290" providerId="ADAL" clId="{18DC1E27-B800-4A1E-8BD1-1BE8882679A3}" dt="2024-07-02T10:19:06.030" v="1134" actId="403"/>
          <ac:spMkLst>
            <pc:docMk/>
            <pc:sldMk cId="2706152403" sldId="306"/>
            <ac:spMk id="28" creationId="{59EA4366-BF87-4228-B34D-D1BAB036A83E}"/>
          </ac:spMkLst>
        </pc:spChg>
        <pc:spChg chg="add del mod">
          <ac:chgData name="GUY Margaux" userId="e01a3446-2140-426a-aa3c-4bc15b164290" providerId="ADAL" clId="{18DC1E27-B800-4A1E-8BD1-1BE8882679A3}" dt="2024-07-02T10:22:06.902" v="1144" actId="478"/>
          <ac:spMkLst>
            <pc:docMk/>
            <pc:sldMk cId="2706152403" sldId="306"/>
            <ac:spMk id="36" creationId="{545E5185-75AE-45E1-A578-2ECED63B0F59}"/>
          </ac:spMkLst>
        </pc:spChg>
        <pc:spChg chg="add mod">
          <ac:chgData name="GUY Margaux" userId="e01a3446-2140-426a-aa3c-4bc15b164290" providerId="ADAL" clId="{18DC1E27-B800-4A1E-8BD1-1BE8882679A3}" dt="2024-07-02T12:01:41.674" v="1378" actId="14100"/>
          <ac:spMkLst>
            <pc:docMk/>
            <pc:sldMk cId="2706152403" sldId="306"/>
            <ac:spMk id="37" creationId="{03FC76F0-60CC-42AA-A35B-DEFDB6AF8EFC}"/>
          </ac:spMkLst>
        </pc:spChg>
        <pc:spChg chg="mod topLvl">
          <ac:chgData name="GUY Margaux" userId="e01a3446-2140-426a-aa3c-4bc15b164290" providerId="ADAL" clId="{18DC1E27-B800-4A1E-8BD1-1BE8882679A3}" dt="2024-07-02T11:39:12.685" v="1240" actId="164"/>
          <ac:spMkLst>
            <pc:docMk/>
            <pc:sldMk cId="2706152403" sldId="306"/>
            <ac:spMk id="39" creationId="{EFA9F80A-C05A-45A9-BAA0-B9D6EE317B05}"/>
          </ac:spMkLst>
        </pc:spChg>
        <pc:spChg chg="add mod">
          <ac:chgData name="GUY Margaux" userId="e01a3446-2140-426a-aa3c-4bc15b164290" providerId="ADAL" clId="{18DC1E27-B800-4A1E-8BD1-1BE8882679A3}" dt="2024-07-02T12:04:05.026" v="1390" actId="207"/>
          <ac:spMkLst>
            <pc:docMk/>
            <pc:sldMk cId="2706152403" sldId="306"/>
            <ac:spMk id="41" creationId="{3242FC80-76E4-47F7-8D4C-A5DC0AD83206}"/>
          </ac:spMkLst>
        </pc:spChg>
        <pc:grpChg chg="add mod">
          <ac:chgData name="GUY Margaux" userId="e01a3446-2140-426a-aa3c-4bc15b164290" providerId="ADAL" clId="{18DC1E27-B800-4A1E-8BD1-1BE8882679A3}" dt="2024-07-02T12:01:26.584" v="1376" actId="1076"/>
          <ac:grpSpMkLst>
            <pc:docMk/>
            <pc:sldMk cId="2706152403" sldId="306"/>
            <ac:grpSpMk id="19" creationId="{BD9D5041-2795-4723-A072-21B24D1277DA}"/>
          </ac:grpSpMkLst>
        </pc:grpChg>
        <pc:grpChg chg="add del mod">
          <ac:chgData name="GUY Margaux" userId="e01a3446-2140-426a-aa3c-4bc15b164290" providerId="ADAL" clId="{18DC1E27-B800-4A1E-8BD1-1BE8882679A3}" dt="2024-07-02T09:46:12.437" v="806" actId="478"/>
          <ac:grpSpMkLst>
            <pc:docMk/>
            <pc:sldMk cId="2706152403" sldId="306"/>
            <ac:grpSpMk id="20" creationId="{949F7E36-488C-4656-804A-44EA979B6369}"/>
          </ac:grpSpMkLst>
        </pc:grpChg>
        <pc:grpChg chg="add mod">
          <ac:chgData name="GUY Margaux" userId="e01a3446-2140-426a-aa3c-4bc15b164290" providerId="ADAL" clId="{18DC1E27-B800-4A1E-8BD1-1BE8882679A3}" dt="2024-07-02T12:01:31.950" v="1377" actId="1076"/>
          <ac:grpSpMkLst>
            <pc:docMk/>
            <pc:sldMk cId="2706152403" sldId="306"/>
            <ac:grpSpMk id="25" creationId="{218E2F43-D9F4-4B78-B8E0-1D552637F4BA}"/>
          </ac:grpSpMkLst>
        </pc:grpChg>
        <pc:grpChg chg="add del mod">
          <ac:chgData name="GUY Margaux" userId="e01a3446-2140-426a-aa3c-4bc15b164290" providerId="ADAL" clId="{18DC1E27-B800-4A1E-8BD1-1BE8882679A3}" dt="2024-07-02T11:37:46.093" v="1222" actId="478"/>
          <ac:grpSpMkLst>
            <pc:docMk/>
            <pc:sldMk cId="2706152403" sldId="306"/>
            <ac:grpSpMk id="38" creationId="{678403C1-2E3B-4BFB-9371-3D6287027D0A}"/>
          </ac:grpSpMkLst>
        </pc:grpChg>
        <pc:grpChg chg="add mod">
          <ac:chgData name="GUY Margaux" userId="e01a3446-2140-426a-aa3c-4bc15b164290" providerId="ADAL" clId="{18DC1E27-B800-4A1E-8BD1-1BE8882679A3}" dt="2024-07-02T12:01:16.947" v="1375" actId="1076"/>
          <ac:grpSpMkLst>
            <pc:docMk/>
            <pc:sldMk cId="2706152403" sldId="306"/>
            <ac:grpSpMk id="44" creationId="{1860B6B5-2591-4D85-9BCE-A0E75488676D}"/>
          </ac:grpSpMkLst>
        </pc:grpChg>
        <pc:picChg chg="add del mod modCrop">
          <ac:chgData name="GUY Margaux" userId="e01a3446-2140-426a-aa3c-4bc15b164290" providerId="ADAL" clId="{18DC1E27-B800-4A1E-8BD1-1BE8882679A3}" dt="2024-07-02T09:32:41.848" v="685" actId="478"/>
          <ac:picMkLst>
            <pc:docMk/>
            <pc:sldMk cId="2706152403" sldId="306"/>
            <ac:picMk id="6" creationId="{DAE13073-DE52-4524-8ED1-F65978E15E71}"/>
          </ac:picMkLst>
        </pc:picChg>
        <pc:picChg chg="add del mod modCrop">
          <ac:chgData name="GUY Margaux" userId="e01a3446-2140-426a-aa3c-4bc15b164290" providerId="ADAL" clId="{18DC1E27-B800-4A1E-8BD1-1BE8882679A3}" dt="2024-07-02T09:35:21.752" v="699" actId="478"/>
          <ac:picMkLst>
            <pc:docMk/>
            <pc:sldMk cId="2706152403" sldId="306"/>
            <ac:picMk id="8" creationId="{595CE860-1922-48F9-90C9-45BBE6F6FA5B}"/>
          </ac:picMkLst>
        </pc:picChg>
        <pc:picChg chg="add mod modCrop">
          <ac:chgData name="GUY Margaux" userId="e01a3446-2140-426a-aa3c-4bc15b164290" providerId="ADAL" clId="{18DC1E27-B800-4A1E-8BD1-1BE8882679A3}" dt="2024-07-02T09:51:39.479" v="1038" actId="14100"/>
          <ac:picMkLst>
            <pc:docMk/>
            <pc:sldMk cId="2706152403" sldId="306"/>
            <ac:picMk id="10" creationId="{947349AF-7590-4001-A60A-98500A8D725D}"/>
          </ac:picMkLst>
        </pc:picChg>
        <pc:picChg chg="add mod">
          <ac:chgData name="GUY Margaux" userId="e01a3446-2140-426a-aa3c-4bc15b164290" providerId="ADAL" clId="{18DC1E27-B800-4A1E-8BD1-1BE8882679A3}" dt="2024-07-02T09:47:14.447" v="831" actId="1076"/>
          <ac:picMkLst>
            <pc:docMk/>
            <pc:sldMk cId="2706152403" sldId="306"/>
            <ac:picMk id="17" creationId="{816E4C01-4E78-471B-90BC-648CAD169271}"/>
          </ac:picMkLst>
        </pc:picChg>
        <pc:picChg chg="del mod topLvl">
          <ac:chgData name="GUY Margaux" userId="e01a3446-2140-426a-aa3c-4bc15b164290" providerId="ADAL" clId="{18DC1E27-B800-4A1E-8BD1-1BE8882679A3}" dt="2024-07-02T09:46:12.437" v="806" actId="478"/>
          <ac:picMkLst>
            <pc:docMk/>
            <pc:sldMk cId="2706152403" sldId="306"/>
            <ac:picMk id="21" creationId="{5E86D865-27E3-4D5A-9169-ED723EACC4AB}"/>
          </ac:picMkLst>
        </pc:picChg>
        <pc:picChg chg="add mod">
          <ac:chgData name="GUY Margaux" userId="e01a3446-2140-426a-aa3c-4bc15b164290" providerId="ADAL" clId="{18DC1E27-B800-4A1E-8BD1-1BE8882679A3}" dt="2024-07-02T09:47:30.023" v="833" actId="164"/>
          <ac:picMkLst>
            <pc:docMk/>
            <pc:sldMk cId="2706152403" sldId="306"/>
            <ac:picMk id="24" creationId="{5DE76483-D079-4BF1-8838-2FAD2789405B}"/>
          </ac:picMkLst>
        </pc:picChg>
        <pc:picChg chg="del mod topLvl">
          <ac:chgData name="GUY Margaux" userId="e01a3446-2140-426a-aa3c-4bc15b164290" providerId="ADAL" clId="{18DC1E27-B800-4A1E-8BD1-1BE8882679A3}" dt="2024-07-02T11:37:46.093" v="1222" actId="478"/>
          <ac:picMkLst>
            <pc:docMk/>
            <pc:sldMk cId="2706152403" sldId="306"/>
            <ac:picMk id="40" creationId="{45C8348F-8DDC-4F57-BFBB-B20B71F9419F}"/>
          </ac:picMkLst>
        </pc:picChg>
        <pc:picChg chg="add mod">
          <ac:chgData name="GUY Margaux" userId="e01a3446-2140-426a-aa3c-4bc15b164290" providerId="ADAL" clId="{18DC1E27-B800-4A1E-8BD1-1BE8882679A3}" dt="2024-07-02T11:39:12.685" v="1240" actId="164"/>
          <ac:picMkLst>
            <pc:docMk/>
            <pc:sldMk cId="2706152403" sldId="306"/>
            <ac:picMk id="43" creationId="{056C2554-815B-4AA5-BDE4-D9A9C85E8AEB}"/>
          </ac:picMkLst>
        </pc:picChg>
        <pc:cxnChg chg="add del mod">
          <ac:chgData name="GUY Margaux" userId="e01a3446-2140-426a-aa3c-4bc15b164290" providerId="ADAL" clId="{18DC1E27-B800-4A1E-8BD1-1BE8882679A3}" dt="2024-07-02T10:21:44.006" v="1141" actId="478"/>
          <ac:cxnSpMkLst>
            <pc:docMk/>
            <pc:sldMk cId="2706152403" sldId="306"/>
            <ac:cxnSpMk id="30" creationId="{EF8E659D-FED0-4078-B9C2-5C5E04B13362}"/>
          </ac:cxnSpMkLst>
        </pc:cxnChg>
      </pc:sldChg>
      <pc:sldChg chg="new del">
        <pc:chgData name="GUY Margaux" userId="e01a3446-2140-426a-aa3c-4bc15b164290" providerId="ADAL" clId="{18DC1E27-B800-4A1E-8BD1-1BE8882679A3}" dt="2024-07-02T07:04:27.683" v="320" actId="2696"/>
        <pc:sldMkLst>
          <pc:docMk/>
          <pc:sldMk cId="25069562" sldId="307"/>
        </pc:sldMkLst>
      </pc:sldChg>
      <pc:sldChg chg="addSp delSp modSp new add del mod">
        <pc:chgData name="GUY Margaux" userId="e01a3446-2140-426a-aa3c-4bc15b164290" providerId="ADAL" clId="{18DC1E27-B800-4A1E-8BD1-1BE8882679A3}" dt="2024-07-02T12:19:29.161" v="1443" actId="2696"/>
        <pc:sldMkLst>
          <pc:docMk/>
          <pc:sldMk cId="1833454156" sldId="307"/>
        </pc:sldMkLst>
        <pc:spChg chg="del">
          <ac:chgData name="GUY Margaux" userId="e01a3446-2140-426a-aa3c-4bc15b164290" providerId="ADAL" clId="{18DC1E27-B800-4A1E-8BD1-1BE8882679A3}" dt="2024-07-02T10:15:20.361" v="1055" actId="478"/>
          <ac:spMkLst>
            <pc:docMk/>
            <pc:sldMk cId="1833454156" sldId="307"/>
            <ac:spMk id="2" creationId="{81C6EFEF-BA08-4BCD-AEC4-E0925F323D9F}"/>
          </ac:spMkLst>
        </pc:spChg>
        <pc:spChg chg="del">
          <ac:chgData name="GUY Margaux" userId="e01a3446-2140-426a-aa3c-4bc15b164290" providerId="ADAL" clId="{18DC1E27-B800-4A1E-8BD1-1BE8882679A3}" dt="2024-07-02T10:15:19.721" v="1054" actId="478"/>
          <ac:spMkLst>
            <pc:docMk/>
            <pc:sldMk cId="1833454156" sldId="307"/>
            <ac:spMk id="3" creationId="{D5EC02F1-5C9D-4198-9C10-144C8C469E4C}"/>
          </ac:spMkLst>
        </pc:spChg>
        <pc:spChg chg="add del mod">
          <ac:chgData name="GUY Margaux" userId="e01a3446-2140-426a-aa3c-4bc15b164290" providerId="ADAL" clId="{18DC1E27-B800-4A1E-8BD1-1BE8882679A3}" dt="2024-07-02T10:28:20.983" v="1216" actId="478"/>
          <ac:spMkLst>
            <pc:docMk/>
            <pc:sldMk cId="1833454156" sldId="307"/>
            <ac:spMk id="4" creationId="{EDAFB236-1315-4776-A17C-590C37774702}"/>
          </ac:spMkLst>
        </pc:spChg>
        <pc:spChg chg="add del mod">
          <ac:chgData name="GUY Margaux" userId="e01a3446-2140-426a-aa3c-4bc15b164290" providerId="ADAL" clId="{18DC1E27-B800-4A1E-8BD1-1BE8882679A3}" dt="2024-07-02T10:28:22.852" v="1217" actId="478"/>
          <ac:spMkLst>
            <pc:docMk/>
            <pc:sldMk cId="1833454156" sldId="307"/>
            <ac:spMk id="6" creationId="{E89F78F3-8FB1-4818-A029-9C2748CAD22B}"/>
          </ac:spMkLst>
        </pc:spChg>
      </pc:sldChg>
      <pc:sldChg chg="new del">
        <pc:chgData name="GUY Margaux" userId="e01a3446-2140-426a-aa3c-4bc15b164290" providerId="ADAL" clId="{18DC1E27-B800-4A1E-8BD1-1BE8882679A3}" dt="2024-07-02T07:04:19.506" v="318" actId="2696"/>
        <pc:sldMkLst>
          <pc:docMk/>
          <pc:sldMk cId="2131471363" sldId="307"/>
        </pc:sldMkLst>
      </pc:sldChg>
      <pc:sldChg chg="new del">
        <pc:chgData name="GUY Margaux" userId="e01a3446-2140-426a-aa3c-4bc15b164290" providerId="ADAL" clId="{18DC1E27-B800-4A1E-8BD1-1BE8882679A3}" dt="2024-07-02T12:05:35.223" v="1392" actId="680"/>
        <pc:sldMkLst>
          <pc:docMk/>
          <pc:sldMk cId="3475274705" sldId="308"/>
        </pc:sldMkLst>
      </pc:sldChg>
      <pc:sldChg chg="addSp delSp modSp mod ord modAnim">
        <pc:chgData name="GUY Margaux" userId="e01a3446-2140-426a-aa3c-4bc15b164290" providerId="ADAL" clId="{18DC1E27-B800-4A1E-8BD1-1BE8882679A3}" dt="2024-07-10T15:39:58.423" v="23914" actId="113"/>
        <pc:sldMkLst>
          <pc:docMk/>
          <pc:sldMk cId="3447890920" sldId="311"/>
        </pc:sldMkLst>
        <pc:spChg chg="del mod">
          <ac:chgData name="GUY Margaux" userId="e01a3446-2140-426a-aa3c-4bc15b164290" providerId="ADAL" clId="{18DC1E27-B800-4A1E-8BD1-1BE8882679A3}" dt="2024-07-02T12:11:09.221" v="1403" actId="478"/>
          <ac:spMkLst>
            <pc:docMk/>
            <pc:sldMk cId="3447890920" sldId="311"/>
            <ac:spMk id="4" creationId="{3FCF63DB-556F-4B4A-AE78-FF7B3A415D37}"/>
          </ac:spMkLst>
        </pc:spChg>
        <pc:spChg chg="add mod">
          <ac:chgData name="GUY Margaux" userId="e01a3446-2140-426a-aa3c-4bc15b164290" providerId="ADAL" clId="{18DC1E27-B800-4A1E-8BD1-1BE8882679A3}" dt="2024-07-02T13:24:27.828" v="2577" actId="207"/>
          <ac:spMkLst>
            <pc:docMk/>
            <pc:sldMk cId="3447890920" sldId="311"/>
            <ac:spMk id="5" creationId="{0A6C6D8F-7471-4340-B4DE-9EA9593CFD3B}"/>
          </ac:spMkLst>
        </pc:spChg>
        <pc:spChg chg="add mod">
          <ac:chgData name="GUY Margaux" userId="e01a3446-2140-426a-aa3c-4bc15b164290" providerId="ADAL" clId="{18DC1E27-B800-4A1E-8BD1-1BE8882679A3}" dt="2024-07-02T13:31:52.647" v="2704" actId="207"/>
          <ac:spMkLst>
            <pc:docMk/>
            <pc:sldMk cId="3447890920" sldId="311"/>
            <ac:spMk id="6" creationId="{DEE96B15-916B-4124-A2EE-B5B651EF5205}"/>
          </ac:spMkLst>
        </pc:spChg>
        <pc:spChg chg="mod">
          <ac:chgData name="GUY Margaux" userId="e01a3446-2140-426a-aa3c-4bc15b164290" providerId="ADAL" clId="{18DC1E27-B800-4A1E-8BD1-1BE8882679A3}" dt="2024-07-02T12:21:05.837" v="1466" actId="1076"/>
          <ac:spMkLst>
            <pc:docMk/>
            <pc:sldMk cId="3447890920" sldId="311"/>
            <ac:spMk id="7" creationId="{4C71BB89-F768-41D4-8301-E8457A91824E}"/>
          </ac:spMkLst>
        </pc:spChg>
        <pc:spChg chg="add mod">
          <ac:chgData name="GUY Margaux" userId="e01a3446-2140-426a-aa3c-4bc15b164290" providerId="ADAL" clId="{18DC1E27-B800-4A1E-8BD1-1BE8882679A3}" dt="2024-07-02T12:23:41.900" v="1477" actId="27636"/>
          <ac:spMkLst>
            <pc:docMk/>
            <pc:sldMk cId="3447890920" sldId="311"/>
            <ac:spMk id="8" creationId="{B080B77C-D6F2-45C6-BE9E-BB3E7AD9209B}"/>
          </ac:spMkLst>
        </pc:spChg>
        <pc:spChg chg="add mod">
          <ac:chgData name="GUY Margaux" userId="e01a3446-2140-426a-aa3c-4bc15b164290" providerId="ADAL" clId="{18DC1E27-B800-4A1E-8BD1-1BE8882679A3}" dt="2024-07-02T12:27:32.527" v="1495" actId="14100"/>
          <ac:spMkLst>
            <pc:docMk/>
            <pc:sldMk cId="3447890920" sldId="311"/>
            <ac:spMk id="10" creationId="{D7F292C9-4DC5-4FD5-B7FB-53AB7F7E9629}"/>
          </ac:spMkLst>
        </pc:spChg>
        <pc:spChg chg="mod">
          <ac:chgData name="GUY Margaux" userId="e01a3446-2140-426a-aa3c-4bc15b164290" providerId="ADAL" clId="{18DC1E27-B800-4A1E-8BD1-1BE8882679A3}" dt="2024-07-02T12:11:17.250" v="1404"/>
          <ac:spMkLst>
            <pc:docMk/>
            <pc:sldMk cId="3447890920" sldId="311"/>
            <ac:spMk id="13" creationId="{FD358509-A23E-46E7-B64D-CBB7685873FC}"/>
          </ac:spMkLst>
        </pc:spChg>
        <pc:spChg chg="mod">
          <ac:chgData name="GUY Margaux" userId="e01a3446-2140-426a-aa3c-4bc15b164290" providerId="ADAL" clId="{18DC1E27-B800-4A1E-8BD1-1BE8882679A3}" dt="2024-07-02T12:11:17.250" v="1404"/>
          <ac:spMkLst>
            <pc:docMk/>
            <pc:sldMk cId="3447890920" sldId="311"/>
            <ac:spMk id="15" creationId="{7764F619-A488-498F-B267-5FCB207EC711}"/>
          </ac:spMkLst>
        </pc:spChg>
        <pc:spChg chg="add mod">
          <ac:chgData name="GUY Margaux" userId="e01a3446-2140-426a-aa3c-4bc15b164290" providerId="ADAL" clId="{18DC1E27-B800-4A1E-8BD1-1BE8882679A3}" dt="2024-07-05T06:25:38.139" v="13691" actId="20577"/>
          <ac:spMkLst>
            <pc:docMk/>
            <pc:sldMk cId="3447890920" sldId="311"/>
            <ac:spMk id="17" creationId="{7EBF5617-C650-4510-8D06-9FCBF5D7080D}"/>
          </ac:spMkLst>
        </pc:spChg>
        <pc:spChg chg="add mod">
          <ac:chgData name="GUY Margaux" userId="e01a3446-2140-426a-aa3c-4bc15b164290" providerId="ADAL" clId="{18DC1E27-B800-4A1E-8BD1-1BE8882679A3}" dt="2024-07-02T13:08:36.261" v="2273" actId="207"/>
          <ac:spMkLst>
            <pc:docMk/>
            <pc:sldMk cId="3447890920" sldId="311"/>
            <ac:spMk id="18" creationId="{1275CFBC-D149-4AA5-90E1-3046E5CF0F42}"/>
          </ac:spMkLst>
        </pc:spChg>
        <pc:spChg chg="add mod">
          <ac:chgData name="GUY Margaux" userId="e01a3446-2140-426a-aa3c-4bc15b164290" providerId="ADAL" clId="{18DC1E27-B800-4A1E-8BD1-1BE8882679A3}" dt="2024-07-02T13:34:19.200" v="2777" actId="20577"/>
          <ac:spMkLst>
            <pc:docMk/>
            <pc:sldMk cId="3447890920" sldId="311"/>
            <ac:spMk id="19" creationId="{6D1CFC82-D71E-4826-BCFE-C342F0E23862}"/>
          </ac:spMkLst>
        </pc:spChg>
        <pc:spChg chg="mod">
          <ac:chgData name="GUY Margaux" userId="e01a3446-2140-426a-aa3c-4bc15b164290" providerId="ADAL" clId="{18DC1E27-B800-4A1E-8BD1-1BE8882679A3}" dt="2024-07-02T12:11:17.250" v="1404"/>
          <ac:spMkLst>
            <pc:docMk/>
            <pc:sldMk cId="3447890920" sldId="311"/>
            <ac:spMk id="21" creationId="{CEBDBCF1-C137-47AE-9C8A-741DE9F40ADD}"/>
          </ac:spMkLst>
        </pc:spChg>
        <pc:spChg chg="add mod">
          <ac:chgData name="GUY Margaux" userId="e01a3446-2140-426a-aa3c-4bc15b164290" providerId="ADAL" clId="{18DC1E27-B800-4A1E-8BD1-1BE8882679A3}" dt="2024-07-02T13:20:53.425" v="2557" actId="692"/>
          <ac:spMkLst>
            <pc:docMk/>
            <pc:sldMk cId="3447890920" sldId="311"/>
            <ac:spMk id="23" creationId="{0A9C06E7-DEBE-4753-AB61-27A8C86B93C8}"/>
          </ac:spMkLst>
        </pc:spChg>
        <pc:spChg chg="add mod">
          <ac:chgData name="GUY Margaux" userId="e01a3446-2140-426a-aa3c-4bc15b164290" providerId="ADAL" clId="{18DC1E27-B800-4A1E-8BD1-1BE8882679A3}" dt="2024-07-10T15:39:58.423" v="23914" actId="113"/>
          <ac:spMkLst>
            <pc:docMk/>
            <pc:sldMk cId="3447890920" sldId="311"/>
            <ac:spMk id="24" creationId="{FBB4C52D-8CDD-47D0-867C-B6F35D584005}"/>
          </ac:spMkLst>
        </pc:spChg>
        <pc:grpChg chg="add mod">
          <ac:chgData name="GUY Margaux" userId="e01a3446-2140-426a-aa3c-4bc15b164290" providerId="ADAL" clId="{18DC1E27-B800-4A1E-8BD1-1BE8882679A3}" dt="2024-07-02T12:22:04.129" v="1473" actId="1076"/>
          <ac:grpSpMkLst>
            <pc:docMk/>
            <pc:sldMk cId="3447890920" sldId="311"/>
            <ac:grpSpMk id="11" creationId="{4A9F40B7-099A-40FE-8D26-54D121DC1B44}"/>
          </ac:grpSpMkLst>
        </pc:grpChg>
        <pc:grpChg chg="add mod">
          <ac:chgData name="GUY Margaux" userId="e01a3446-2140-426a-aa3c-4bc15b164290" providerId="ADAL" clId="{18DC1E27-B800-4A1E-8BD1-1BE8882679A3}" dt="2024-07-02T12:22:04.129" v="1473" actId="1076"/>
          <ac:grpSpMkLst>
            <pc:docMk/>
            <pc:sldMk cId="3447890920" sldId="311"/>
            <ac:grpSpMk id="14" creationId="{41668DAC-426E-432C-A00E-F6CB0206B2B9}"/>
          </ac:grpSpMkLst>
        </pc:grpChg>
        <pc:grpChg chg="add mod">
          <ac:chgData name="GUY Margaux" userId="e01a3446-2140-426a-aa3c-4bc15b164290" providerId="ADAL" clId="{18DC1E27-B800-4A1E-8BD1-1BE8882679A3}" dt="2024-07-02T12:22:04.129" v="1473" actId="1076"/>
          <ac:grpSpMkLst>
            <pc:docMk/>
            <pc:sldMk cId="3447890920" sldId="311"/>
            <ac:grpSpMk id="20" creationId="{2FD3A4EF-1CCC-45EC-A11A-A7444F234AD7}"/>
          </ac:grpSpMkLst>
        </pc:grpChg>
        <pc:picChg chg="add mod">
          <ac:chgData name="GUY Margaux" userId="e01a3446-2140-426a-aa3c-4bc15b164290" providerId="ADAL" clId="{18DC1E27-B800-4A1E-8BD1-1BE8882679A3}" dt="2024-07-02T12:21:41.880" v="1472" actId="1076"/>
          <ac:picMkLst>
            <pc:docMk/>
            <pc:sldMk cId="3447890920" sldId="311"/>
            <ac:picMk id="9" creationId="{62389F87-3E00-478E-85FF-7FBFED996601}"/>
          </ac:picMkLst>
        </pc:picChg>
        <pc:picChg chg="mod">
          <ac:chgData name="GUY Margaux" userId="e01a3446-2140-426a-aa3c-4bc15b164290" providerId="ADAL" clId="{18DC1E27-B800-4A1E-8BD1-1BE8882679A3}" dt="2024-07-02T12:11:17.250" v="1404"/>
          <ac:picMkLst>
            <pc:docMk/>
            <pc:sldMk cId="3447890920" sldId="311"/>
            <ac:picMk id="12" creationId="{99ABFA31-9DFA-4257-A9F7-8868D8C0178F}"/>
          </ac:picMkLst>
        </pc:picChg>
        <pc:picChg chg="mod">
          <ac:chgData name="GUY Margaux" userId="e01a3446-2140-426a-aa3c-4bc15b164290" providerId="ADAL" clId="{18DC1E27-B800-4A1E-8BD1-1BE8882679A3}" dt="2024-07-02T12:11:17.250" v="1404"/>
          <ac:picMkLst>
            <pc:docMk/>
            <pc:sldMk cId="3447890920" sldId="311"/>
            <ac:picMk id="16" creationId="{0E845614-1A59-466F-83CA-3F809D1A362B}"/>
          </ac:picMkLst>
        </pc:picChg>
        <pc:picChg chg="mod">
          <ac:chgData name="GUY Margaux" userId="e01a3446-2140-426a-aa3c-4bc15b164290" providerId="ADAL" clId="{18DC1E27-B800-4A1E-8BD1-1BE8882679A3}" dt="2024-07-02T12:11:17.250" v="1404"/>
          <ac:picMkLst>
            <pc:docMk/>
            <pc:sldMk cId="3447890920" sldId="311"/>
            <ac:picMk id="22" creationId="{B03B1FDE-4EB3-4810-BC50-DAE7CAF46A34}"/>
          </ac:picMkLst>
        </pc:picChg>
      </pc:sldChg>
      <pc:sldChg chg="addSp delSp modSp del mod">
        <pc:chgData name="GUY Margaux" userId="e01a3446-2140-426a-aa3c-4bc15b164290" providerId="ADAL" clId="{18DC1E27-B800-4A1E-8BD1-1BE8882679A3}" dt="2024-07-02T12:20:41.247" v="1457" actId="2696"/>
        <pc:sldMkLst>
          <pc:docMk/>
          <pc:sldMk cId="676243637" sldId="312"/>
        </pc:sldMkLst>
        <pc:spChg chg="add mod">
          <ac:chgData name="GUY Margaux" userId="e01a3446-2140-426a-aa3c-4bc15b164290" providerId="ADAL" clId="{18DC1E27-B800-4A1E-8BD1-1BE8882679A3}" dt="2024-07-02T12:20:21.448" v="1451" actId="14100"/>
          <ac:spMkLst>
            <pc:docMk/>
            <pc:sldMk cId="676243637" sldId="312"/>
            <ac:spMk id="2" creationId="{AD905861-319D-4AAB-B419-CCCD684EC3F6}"/>
          </ac:spMkLst>
        </pc:spChg>
        <pc:spChg chg="del">
          <ac:chgData name="GUY Margaux" userId="e01a3446-2140-426a-aa3c-4bc15b164290" providerId="ADAL" clId="{18DC1E27-B800-4A1E-8BD1-1BE8882679A3}" dt="2024-07-02T12:19:50.214" v="1446" actId="478"/>
          <ac:spMkLst>
            <pc:docMk/>
            <pc:sldMk cId="676243637" sldId="312"/>
            <ac:spMk id="7" creationId="{4C71BB89-F768-41D4-8301-E8457A91824E}"/>
          </ac:spMkLst>
        </pc:spChg>
        <pc:spChg chg="add mod">
          <ac:chgData name="GUY Margaux" userId="e01a3446-2140-426a-aa3c-4bc15b164290" providerId="ADAL" clId="{18DC1E27-B800-4A1E-8BD1-1BE8882679A3}" dt="2024-07-02T12:20:33.720" v="1456" actId="14100"/>
          <ac:spMkLst>
            <pc:docMk/>
            <pc:sldMk cId="676243637" sldId="312"/>
            <ac:spMk id="23" creationId="{BC7BD3AF-AE1E-47FD-BB1C-2DB07E287EC2}"/>
          </ac:spMkLst>
        </pc:spChg>
      </pc:sldChg>
      <pc:sldChg chg="addSp delSp modSp add mod modAnim">
        <pc:chgData name="GUY Margaux" userId="e01a3446-2140-426a-aa3c-4bc15b164290" providerId="ADAL" clId="{18DC1E27-B800-4A1E-8BD1-1BE8882679A3}" dt="2024-07-10T15:40:04.158" v="23915" actId="404"/>
        <pc:sldMkLst>
          <pc:docMk/>
          <pc:sldMk cId="2542865237" sldId="312"/>
        </pc:sldMkLst>
        <pc:spChg chg="del">
          <ac:chgData name="GUY Margaux" userId="e01a3446-2140-426a-aa3c-4bc15b164290" providerId="ADAL" clId="{18DC1E27-B800-4A1E-8BD1-1BE8882679A3}" dt="2024-07-02T12:26:47.812" v="1490" actId="478"/>
          <ac:spMkLst>
            <pc:docMk/>
            <pc:sldMk cId="2542865237" sldId="312"/>
            <ac:spMk id="5" creationId="{0A6C6D8F-7471-4340-B4DE-9EA9593CFD3B}"/>
          </ac:spMkLst>
        </pc:spChg>
        <pc:spChg chg="del mod">
          <ac:chgData name="GUY Margaux" userId="e01a3446-2140-426a-aa3c-4bc15b164290" providerId="ADAL" clId="{18DC1E27-B800-4A1E-8BD1-1BE8882679A3}" dt="2024-07-02T12:26:50.373" v="1492" actId="478"/>
          <ac:spMkLst>
            <pc:docMk/>
            <pc:sldMk cId="2542865237" sldId="312"/>
            <ac:spMk id="6" creationId="{DEE96B15-916B-4124-A2EE-B5B651EF5205}"/>
          </ac:spMkLst>
        </pc:spChg>
        <pc:spChg chg="del">
          <ac:chgData name="GUY Margaux" userId="e01a3446-2140-426a-aa3c-4bc15b164290" providerId="ADAL" clId="{18DC1E27-B800-4A1E-8BD1-1BE8882679A3}" dt="2024-07-02T12:25:20.835" v="1486" actId="478"/>
          <ac:spMkLst>
            <pc:docMk/>
            <pc:sldMk cId="2542865237" sldId="312"/>
            <ac:spMk id="10" creationId="{D7F292C9-4DC5-4FD5-B7FB-53AB7F7E9629}"/>
          </ac:spMkLst>
        </pc:spChg>
        <pc:spChg chg="add mod">
          <ac:chgData name="GUY Margaux" userId="e01a3446-2140-426a-aa3c-4bc15b164290" providerId="ADAL" clId="{18DC1E27-B800-4A1E-8BD1-1BE8882679A3}" dt="2024-07-10T15:40:04.158" v="23915" actId="404"/>
          <ac:spMkLst>
            <pc:docMk/>
            <pc:sldMk cId="2542865237" sldId="312"/>
            <ac:spMk id="16" creationId="{FFBFA169-451A-4489-A2E9-3A59C2694007}"/>
          </ac:spMkLst>
        </pc:spChg>
        <pc:spChg chg="del">
          <ac:chgData name="GUY Margaux" userId="e01a3446-2140-426a-aa3c-4bc15b164290" providerId="ADAL" clId="{18DC1E27-B800-4A1E-8BD1-1BE8882679A3}" dt="2024-07-02T12:25:20.835" v="1486" actId="478"/>
          <ac:spMkLst>
            <pc:docMk/>
            <pc:sldMk cId="2542865237" sldId="312"/>
            <ac:spMk id="17" creationId="{7EBF5617-C650-4510-8D06-9FCBF5D7080D}"/>
          </ac:spMkLst>
        </pc:spChg>
        <pc:spChg chg="del">
          <ac:chgData name="GUY Margaux" userId="e01a3446-2140-426a-aa3c-4bc15b164290" providerId="ADAL" clId="{18DC1E27-B800-4A1E-8BD1-1BE8882679A3}" dt="2024-07-02T12:25:22.832" v="1487" actId="478"/>
          <ac:spMkLst>
            <pc:docMk/>
            <pc:sldMk cId="2542865237" sldId="312"/>
            <ac:spMk id="18" creationId="{1275CFBC-D149-4AA5-90E1-3046E5CF0F42}"/>
          </ac:spMkLst>
        </pc:spChg>
        <pc:spChg chg="del">
          <ac:chgData name="GUY Margaux" userId="e01a3446-2140-426a-aa3c-4bc15b164290" providerId="ADAL" clId="{18DC1E27-B800-4A1E-8BD1-1BE8882679A3}" dt="2024-07-02T12:25:20.835" v="1486" actId="478"/>
          <ac:spMkLst>
            <pc:docMk/>
            <pc:sldMk cId="2542865237" sldId="312"/>
            <ac:spMk id="19" creationId="{6D1CFC82-D71E-4826-BCFE-C342F0E23862}"/>
          </ac:spMkLst>
        </pc:spChg>
        <pc:spChg chg="add mod">
          <ac:chgData name="GUY Margaux" userId="e01a3446-2140-426a-aa3c-4bc15b164290" providerId="ADAL" clId="{18DC1E27-B800-4A1E-8BD1-1BE8882679A3}" dt="2024-07-02T13:24:42.059" v="2579" actId="207"/>
          <ac:spMkLst>
            <pc:docMk/>
            <pc:sldMk cId="2542865237" sldId="312"/>
            <ac:spMk id="23" creationId="{31DEED91-A696-4B60-87DF-A6588C2F5D84}"/>
          </ac:spMkLst>
        </pc:spChg>
        <pc:spChg chg="add mod">
          <ac:chgData name="GUY Margaux" userId="e01a3446-2140-426a-aa3c-4bc15b164290" providerId="ADAL" clId="{18DC1E27-B800-4A1E-8BD1-1BE8882679A3}" dt="2024-07-02T13:10:59.380" v="2463" actId="20577"/>
          <ac:spMkLst>
            <pc:docMk/>
            <pc:sldMk cId="2542865237" sldId="312"/>
            <ac:spMk id="24" creationId="{D1D09726-18BC-4EDE-A6C0-B5363B66F1AA}"/>
          </ac:spMkLst>
        </pc:spChg>
        <pc:spChg chg="add mod">
          <ac:chgData name="GUY Margaux" userId="e01a3446-2140-426a-aa3c-4bc15b164290" providerId="ADAL" clId="{18DC1E27-B800-4A1E-8BD1-1BE8882679A3}" dt="2024-07-02T13:19:05.323" v="2542" actId="1076"/>
          <ac:spMkLst>
            <pc:docMk/>
            <pc:sldMk cId="2542865237" sldId="312"/>
            <ac:spMk id="25" creationId="{863F906C-5690-4C02-8BB5-296FDAB3B484}"/>
          </ac:spMkLst>
        </pc:spChg>
        <pc:spChg chg="add mod">
          <ac:chgData name="GUY Margaux" userId="e01a3446-2140-426a-aa3c-4bc15b164290" providerId="ADAL" clId="{18DC1E27-B800-4A1E-8BD1-1BE8882679A3}" dt="2024-07-02T13:19:11.643" v="2543" actId="1076"/>
          <ac:spMkLst>
            <pc:docMk/>
            <pc:sldMk cId="2542865237" sldId="312"/>
            <ac:spMk id="26" creationId="{EB057DD6-0A8C-46C2-B434-976F91E10C5C}"/>
          </ac:spMkLst>
        </pc:spChg>
        <pc:spChg chg="add mod">
          <ac:chgData name="GUY Margaux" userId="e01a3446-2140-426a-aa3c-4bc15b164290" providerId="ADAL" clId="{18DC1E27-B800-4A1E-8BD1-1BE8882679A3}" dt="2024-07-02T13:30:48.852" v="2703" actId="207"/>
          <ac:spMkLst>
            <pc:docMk/>
            <pc:sldMk cId="2542865237" sldId="312"/>
            <ac:spMk id="29" creationId="{235BD2BC-6F1D-4DEE-A141-C0D8B55D2AFD}"/>
          </ac:spMkLst>
        </pc:spChg>
        <pc:spChg chg="add mod">
          <ac:chgData name="GUY Margaux" userId="e01a3446-2140-426a-aa3c-4bc15b164290" providerId="ADAL" clId="{18DC1E27-B800-4A1E-8BD1-1BE8882679A3}" dt="2024-07-10T12:15:25.435" v="22283" actId="20577"/>
          <ac:spMkLst>
            <pc:docMk/>
            <pc:sldMk cId="2542865237" sldId="312"/>
            <ac:spMk id="30" creationId="{FEFE979A-C5AC-4245-8C41-79292E0568D8}"/>
          </ac:spMkLst>
        </pc:spChg>
        <pc:spChg chg="add del mod ord">
          <ac:chgData name="GUY Margaux" userId="e01a3446-2140-426a-aa3c-4bc15b164290" providerId="ADAL" clId="{18DC1E27-B800-4A1E-8BD1-1BE8882679A3}" dt="2024-07-02T13:16:54.709" v="2519" actId="478"/>
          <ac:spMkLst>
            <pc:docMk/>
            <pc:sldMk cId="2542865237" sldId="312"/>
            <ac:spMk id="31" creationId="{2A9518CF-5983-4AC6-96EC-51F05E5D396E}"/>
          </ac:spMkLst>
        </pc:spChg>
        <pc:spChg chg="add del mod">
          <ac:chgData name="GUY Margaux" userId="e01a3446-2140-426a-aa3c-4bc15b164290" providerId="ADAL" clId="{18DC1E27-B800-4A1E-8BD1-1BE8882679A3}" dt="2024-07-02T13:21:45.803" v="2565" actId="1076"/>
          <ac:spMkLst>
            <pc:docMk/>
            <pc:sldMk cId="2542865237" sldId="312"/>
            <ac:spMk id="34" creationId="{2668F410-3532-4FCB-BE06-A0C8AEC6728D}"/>
          </ac:spMkLst>
        </pc:spChg>
        <pc:spChg chg="add mod">
          <ac:chgData name="GUY Margaux" userId="e01a3446-2140-426a-aa3c-4bc15b164290" providerId="ADAL" clId="{18DC1E27-B800-4A1E-8BD1-1BE8882679A3}" dt="2024-07-02T13:30:18.824" v="2702" actId="20577"/>
          <ac:spMkLst>
            <pc:docMk/>
            <pc:sldMk cId="2542865237" sldId="312"/>
            <ac:spMk id="35" creationId="{C9A901A2-3BFF-4FF4-BE52-6F53973EAAF7}"/>
          </ac:spMkLst>
        </pc:spChg>
        <pc:grpChg chg="del">
          <ac:chgData name="GUY Margaux" userId="e01a3446-2140-426a-aa3c-4bc15b164290" providerId="ADAL" clId="{18DC1E27-B800-4A1E-8BD1-1BE8882679A3}" dt="2024-07-02T12:25:16.181" v="1483" actId="478"/>
          <ac:grpSpMkLst>
            <pc:docMk/>
            <pc:sldMk cId="2542865237" sldId="312"/>
            <ac:grpSpMk id="11" creationId="{4A9F40B7-099A-40FE-8D26-54D121DC1B44}"/>
          </ac:grpSpMkLst>
        </pc:grpChg>
        <pc:grpChg chg="del">
          <ac:chgData name="GUY Margaux" userId="e01a3446-2140-426a-aa3c-4bc15b164290" providerId="ADAL" clId="{18DC1E27-B800-4A1E-8BD1-1BE8882679A3}" dt="2024-07-02T12:25:16.181" v="1483" actId="478"/>
          <ac:grpSpMkLst>
            <pc:docMk/>
            <pc:sldMk cId="2542865237" sldId="312"/>
            <ac:grpSpMk id="14" creationId="{41668DAC-426E-432C-A00E-F6CB0206B2B9}"/>
          </ac:grpSpMkLst>
        </pc:grpChg>
        <pc:grpChg chg="del">
          <ac:chgData name="GUY Margaux" userId="e01a3446-2140-426a-aa3c-4bc15b164290" providerId="ADAL" clId="{18DC1E27-B800-4A1E-8BD1-1BE8882679A3}" dt="2024-07-02T12:25:16.181" v="1483" actId="478"/>
          <ac:grpSpMkLst>
            <pc:docMk/>
            <pc:sldMk cId="2542865237" sldId="312"/>
            <ac:grpSpMk id="20" creationId="{2FD3A4EF-1CCC-45EC-A11A-A7444F234AD7}"/>
          </ac:grpSpMkLst>
        </pc:grpChg>
        <pc:picChg chg="add mod">
          <ac:chgData name="GUY Margaux" userId="e01a3446-2140-426a-aa3c-4bc15b164290" providerId="ADAL" clId="{18DC1E27-B800-4A1E-8BD1-1BE8882679A3}" dt="2024-07-02T13:19:05.323" v="2542" actId="1076"/>
          <ac:picMkLst>
            <pc:docMk/>
            <pc:sldMk cId="2542865237" sldId="312"/>
            <ac:picMk id="3" creationId="{4BC93BA2-2D77-4944-A869-EC945FE2C019}"/>
          </ac:picMkLst>
        </pc:picChg>
        <pc:picChg chg="del">
          <ac:chgData name="GUY Margaux" userId="e01a3446-2140-426a-aa3c-4bc15b164290" providerId="ADAL" clId="{18DC1E27-B800-4A1E-8BD1-1BE8882679A3}" dt="2024-07-02T12:25:13.667" v="1482" actId="478"/>
          <ac:picMkLst>
            <pc:docMk/>
            <pc:sldMk cId="2542865237" sldId="312"/>
            <ac:picMk id="9" creationId="{62389F87-3E00-478E-85FF-7FBFED996601}"/>
          </ac:picMkLst>
        </pc:picChg>
        <pc:picChg chg="add mod">
          <ac:chgData name="GUY Margaux" userId="e01a3446-2140-426a-aa3c-4bc15b164290" providerId="ADAL" clId="{18DC1E27-B800-4A1E-8BD1-1BE8882679A3}" dt="2024-07-02T13:19:11.643" v="2543" actId="1076"/>
          <ac:picMkLst>
            <pc:docMk/>
            <pc:sldMk cId="2542865237" sldId="312"/>
            <ac:picMk id="27" creationId="{95D40394-1C17-4953-AA47-A5CA295EE411}"/>
          </ac:picMkLst>
        </pc:picChg>
        <pc:picChg chg="add mod">
          <ac:chgData name="GUY Margaux" userId="e01a3446-2140-426a-aa3c-4bc15b164290" providerId="ADAL" clId="{18DC1E27-B800-4A1E-8BD1-1BE8882679A3}" dt="2024-07-02T13:18:14.555" v="2535" actId="1076"/>
          <ac:picMkLst>
            <pc:docMk/>
            <pc:sldMk cId="2542865237" sldId="312"/>
            <ac:picMk id="28" creationId="{9254248A-515B-476D-950A-59B2BFEAB62A}"/>
          </ac:picMkLst>
        </pc:picChg>
        <pc:picChg chg="add mod modCrop">
          <ac:chgData name="GUY Margaux" userId="e01a3446-2140-426a-aa3c-4bc15b164290" providerId="ADAL" clId="{18DC1E27-B800-4A1E-8BD1-1BE8882679A3}" dt="2024-07-02T13:18:51.506" v="2541" actId="1076"/>
          <ac:picMkLst>
            <pc:docMk/>
            <pc:sldMk cId="2542865237" sldId="312"/>
            <ac:picMk id="33" creationId="{7E3F6E7E-1773-4753-AB36-E17FF11E8EE9}"/>
          </ac:picMkLst>
        </pc:picChg>
      </pc:sldChg>
      <pc:sldChg chg="addSp delSp modSp add mod">
        <pc:chgData name="GUY Margaux" userId="e01a3446-2140-426a-aa3c-4bc15b164290" providerId="ADAL" clId="{18DC1E27-B800-4A1E-8BD1-1BE8882679A3}" dt="2024-07-10T15:40:10.326" v="23916" actId="404"/>
        <pc:sldMkLst>
          <pc:docMk/>
          <pc:sldMk cId="4201133635" sldId="313"/>
        </pc:sldMkLst>
        <pc:spChg chg="add mod">
          <ac:chgData name="GUY Margaux" userId="e01a3446-2140-426a-aa3c-4bc15b164290" providerId="ADAL" clId="{18DC1E27-B800-4A1E-8BD1-1BE8882679A3}" dt="2024-07-02T13:56:32.916" v="2956" actId="164"/>
          <ac:spMkLst>
            <pc:docMk/>
            <pc:sldMk cId="4201133635" sldId="313"/>
            <ac:spMk id="9" creationId="{7BFB62EC-DB21-41D4-823C-588B6ABE8F5E}"/>
          </ac:spMkLst>
        </pc:spChg>
        <pc:spChg chg="add mod">
          <ac:chgData name="GUY Margaux" userId="e01a3446-2140-426a-aa3c-4bc15b164290" providerId="ADAL" clId="{18DC1E27-B800-4A1E-8BD1-1BE8882679A3}" dt="2024-07-02T13:56:32.916" v="2956" actId="164"/>
          <ac:spMkLst>
            <pc:docMk/>
            <pc:sldMk cId="4201133635" sldId="313"/>
            <ac:spMk id="10" creationId="{7A279ADE-9E96-474A-AB02-29F99490681C}"/>
          </ac:spMkLst>
        </pc:spChg>
        <pc:spChg chg="add mod">
          <ac:chgData name="GUY Margaux" userId="e01a3446-2140-426a-aa3c-4bc15b164290" providerId="ADAL" clId="{18DC1E27-B800-4A1E-8BD1-1BE8882679A3}" dt="2024-07-10T15:40:10.326" v="23916" actId="404"/>
          <ac:spMkLst>
            <pc:docMk/>
            <pc:sldMk cId="4201133635" sldId="313"/>
            <ac:spMk id="14" creationId="{3864563A-3E76-4D2D-BF45-1E0D1949F6E3}"/>
          </ac:spMkLst>
        </pc:spChg>
        <pc:spChg chg="add mod">
          <ac:chgData name="GUY Margaux" userId="e01a3446-2140-426a-aa3c-4bc15b164290" providerId="ADAL" clId="{18DC1E27-B800-4A1E-8BD1-1BE8882679A3}" dt="2024-07-03T10:07:23.495" v="8040" actId="1076"/>
          <ac:spMkLst>
            <pc:docMk/>
            <pc:sldMk cId="4201133635" sldId="313"/>
            <ac:spMk id="15" creationId="{A574C4C8-4304-47C9-83C4-ADCE74A831F6}"/>
          </ac:spMkLst>
        </pc:spChg>
        <pc:spChg chg="mod">
          <ac:chgData name="GUY Margaux" userId="e01a3446-2140-426a-aa3c-4bc15b164290" providerId="ADAL" clId="{18DC1E27-B800-4A1E-8BD1-1BE8882679A3}" dt="2024-07-02T13:56:29.161" v="2954" actId="207"/>
          <ac:spMkLst>
            <pc:docMk/>
            <pc:sldMk cId="4201133635" sldId="313"/>
            <ac:spMk id="23" creationId="{31DEED91-A696-4B60-87DF-A6588C2F5D84}"/>
          </ac:spMkLst>
        </pc:spChg>
        <pc:spChg chg="del">
          <ac:chgData name="GUY Margaux" userId="e01a3446-2140-426a-aa3c-4bc15b164290" providerId="ADAL" clId="{18DC1E27-B800-4A1E-8BD1-1BE8882679A3}" dt="2024-07-02T13:26:29.333" v="2585" actId="478"/>
          <ac:spMkLst>
            <pc:docMk/>
            <pc:sldMk cId="4201133635" sldId="313"/>
            <ac:spMk id="24" creationId="{D1D09726-18BC-4EDE-A6C0-B5363B66F1AA}"/>
          </ac:spMkLst>
        </pc:spChg>
        <pc:spChg chg="del">
          <ac:chgData name="GUY Margaux" userId="e01a3446-2140-426a-aa3c-4bc15b164290" providerId="ADAL" clId="{18DC1E27-B800-4A1E-8BD1-1BE8882679A3}" dt="2024-07-02T13:26:27.832" v="2583" actId="478"/>
          <ac:spMkLst>
            <pc:docMk/>
            <pc:sldMk cId="4201133635" sldId="313"/>
            <ac:spMk id="25" creationId="{863F906C-5690-4C02-8BB5-296FDAB3B484}"/>
          </ac:spMkLst>
        </pc:spChg>
        <pc:spChg chg="del">
          <ac:chgData name="GUY Margaux" userId="e01a3446-2140-426a-aa3c-4bc15b164290" providerId="ADAL" clId="{18DC1E27-B800-4A1E-8BD1-1BE8882679A3}" dt="2024-07-02T13:26:30.773" v="2587" actId="478"/>
          <ac:spMkLst>
            <pc:docMk/>
            <pc:sldMk cId="4201133635" sldId="313"/>
            <ac:spMk id="26" creationId="{EB057DD6-0A8C-46C2-B434-976F91E10C5C}"/>
          </ac:spMkLst>
        </pc:spChg>
        <pc:spChg chg="del">
          <ac:chgData name="GUY Margaux" userId="e01a3446-2140-426a-aa3c-4bc15b164290" providerId="ADAL" clId="{18DC1E27-B800-4A1E-8BD1-1BE8882679A3}" dt="2024-07-02T13:26:32.424" v="2589" actId="478"/>
          <ac:spMkLst>
            <pc:docMk/>
            <pc:sldMk cId="4201133635" sldId="313"/>
            <ac:spMk id="29" creationId="{235BD2BC-6F1D-4DEE-A141-C0D8B55D2AFD}"/>
          </ac:spMkLst>
        </pc:spChg>
        <pc:spChg chg="del">
          <ac:chgData name="GUY Margaux" userId="e01a3446-2140-426a-aa3c-4bc15b164290" providerId="ADAL" clId="{18DC1E27-B800-4A1E-8BD1-1BE8882679A3}" dt="2024-07-02T13:26:33.605" v="2590" actId="478"/>
          <ac:spMkLst>
            <pc:docMk/>
            <pc:sldMk cId="4201133635" sldId="313"/>
            <ac:spMk id="30" creationId="{FEFE979A-C5AC-4245-8C41-79292E0568D8}"/>
          </ac:spMkLst>
        </pc:spChg>
        <pc:spChg chg="del">
          <ac:chgData name="GUY Margaux" userId="e01a3446-2140-426a-aa3c-4bc15b164290" providerId="ADAL" clId="{18DC1E27-B800-4A1E-8BD1-1BE8882679A3}" dt="2024-07-02T13:26:25.943" v="2582" actId="478"/>
          <ac:spMkLst>
            <pc:docMk/>
            <pc:sldMk cId="4201133635" sldId="313"/>
            <ac:spMk id="34" creationId="{2668F410-3532-4FCB-BE06-A0C8AEC6728D}"/>
          </ac:spMkLst>
        </pc:spChg>
        <pc:grpChg chg="add mod">
          <ac:chgData name="GUY Margaux" userId="e01a3446-2140-426a-aa3c-4bc15b164290" providerId="ADAL" clId="{18DC1E27-B800-4A1E-8BD1-1BE8882679A3}" dt="2024-07-02T13:56:32.916" v="2956" actId="164"/>
          <ac:grpSpMkLst>
            <pc:docMk/>
            <pc:sldMk cId="4201133635" sldId="313"/>
            <ac:grpSpMk id="11" creationId="{E910BD82-59BD-41D6-8BDE-5F5359F894E7}"/>
          </ac:grpSpMkLst>
        </pc:grpChg>
        <pc:picChg chg="del">
          <ac:chgData name="GUY Margaux" userId="e01a3446-2140-426a-aa3c-4bc15b164290" providerId="ADAL" clId="{18DC1E27-B800-4A1E-8BD1-1BE8882679A3}" dt="2024-07-02T13:26:28.391" v="2584" actId="478"/>
          <ac:picMkLst>
            <pc:docMk/>
            <pc:sldMk cId="4201133635" sldId="313"/>
            <ac:picMk id="3" creationId="{4BC93BA2-2D77-4944-A869-EC945FE2C019}"/>
          </ac:picMkLst>
        </pc:picChg>
        <pc:picChg chg="add mod">
          <ac:chgData name="GUY Margaux" userId="e01a3446-2140-426a-aa3c-4bc15b164290" providerId="ADAL" clId="{18DC1E27-B800-4A1E-8BD1-1BE8882679A3}" dt="2024-07-02T13:56:32.916" v="2956" actId="164"/>
          <ac:picMkLst>
            <pc:docMk/>
            <pc:sldMk cId="4201133635" sldId="313"/>
            <ac:picMk id="4" creationId="{3A9EE9AA-3EAA-49C8-9C1B-0635BE98C5C1}"/>
          </ac:picMkLst>
        </pc:picChg>
        <pc:picChg chg="add del mod">
          <ac:chgData name="GUY Margaux" userId="e01a3446-2140-426a-aa3c-4bc15b164290" providerId="ADAL" clId="{18DC1E27-B800-4A1E-8BD1-1BE8882679A3}" dt="2024-07-02T13:53:20.169" v="2912" actId="478"/>
          <ac:picMkLst>
            <pc:docMk/>
            <pc:sldMk cId="4201133635" sldId="313"/>
            <ac:picMk id="6" creationId="{D2577C1F-DF61-446A-8F2E-A7E4DEFB5B79}"/>
          </ac:picMkLst>
        </pc:picChg>
        <pc:picChg chg="add del mod">
          <ac:chgData name="GUY Margaux" userId="e01a3446-2140-426a-aa3c-4bc15b164290" providerId="ADAL" clId="{18DC1E27-B800-4A1E-8BD1-1BE8882679A3}" dt="2024-07-02T14:06:18.937" v="2961" actId="478"/>
          <ac:picMkLst>
            <pc:docMk/>
            <pc:sldMk cId="4201133635" sldId="313"/>
            <ac:picMk id="13" creationId="{A2884A58-5099-4BD4-B374-FD2EE1110FAB}"/>
          </ac:picMkLst>
        </pc:picChg>
        <pc:picChg chg="add del mod">
          <ac:chgData name="GUY Margaux" userId="e01a3446-2140-426a-aa3c-4bc15b164290" providerId="ADAL" clId="{18DC1E27-B800-4A1E-8BD1-1BE8882679A3}" dt="2024-07-02T14:07:48.361" v="3015" actId="478"/>
          <ac:picMkLst>
            <pc:docMk/>
            <pc:sldMk cId="4201133635" sldId="313"/>
            <ac:picMk id="16" creationId="{3BFE3CF6-42A7-426F-954F-BC204C10B04A}"/>
          </ac:picMkLst>
        </pc:picChg>
        <pc:picChg chg="add del mod modCrop">
          <ac:chgData name="GUY Margaux" userId="e01a3446-2140-426a-aa3c-4bc15b164290" providerId="ADAL" clId="{18DC1E27-B800-4A1E-8BD1-1BE8882679A3}" dt="2024-07-02T14:15:07.958" v="3026" actId="478"/>
          <ac:picMkLst>
            <pc:docMk/>
            <pc:sldMk cId="4201133635" sldId="313"/>
            <ac:picMk id="18" creationId="{13DB3080-C9E6-4ED2-858E-A08FC5502ACA}"/>
          </ac:picMkLst>
        </pc:picChg>
        <pc:picChg chg="add mod modCrop">
          <ac:chgData name="GUY Margaux" userId="e01a3446-2140-426a-aa3c-4bc15b164290" providerId="ADAL" clId="{18DC1E27-B800-4A1E-8BD1-1BE8882679A3}" dt="2024-07-02T14:43:00.175" v="3450" actId="1076"/>
          <ac:picMkLst>
            <pc:docMk/>
            <pc:sldMk cId="4201133635" sldId="313"/>
            <ac:picMk id="20" creationId="{F18568F9-99CF-4F6F-B7C4-DD45CA0A2089}"/>
          </ac:picMkLst>
        </pc:picChg>
        <pc:picChg chg="add mod modCrop">
          <ac:chgData name="GUY Margaux" userId="e01a3446-2140-426a-aa3c-4bc15b164290" providerId="ADAL" clId="{18DC1E27-B800-4A1E-8BD1-1BE8882679A3}" dt="2024-07-02T14:57:12.796" v="3601" actId="408"/>
          <ac:picMkLst>
            <pc:docMk/>
            <pc:sldMk cId="4201133635" sldId="313"/>
            <ac:picMk id="22" creationId="{435B5945-1DD2-43B2-90C3-4853E38FD7A9}"/>
          </ac:picMkLst>
        </pc:picChg>
        <pc:picChg chg="del">
          <ac:chgData name="GUY Margaux" userId="e01a3446-2140-426a-aa3c-4bc15b164290" providerId="ADAL" clId="{18DC1E27-B800-4A1E-8BD1-1BE8882679A3}" dt="2024-07-02T13:26:29.846" v="2586" actId="478"/>
          <ac:picMkLst>
            <pc:docMk/>
            <pc:sldMk cId="4201133635" sldId="313"/>
            <ac:picMk id="27" creationId="{95D40394-1C17-4953-AA47-A5CA295EE411}"/>
          </ac:picMkLst>
        </pc:picChg>
        <pc:picChg chg="del">
          <ac:chgData name="GUY Margaux" userId="e01a3446-2140-426a-aa3c-4bc15b164290" providerId="ADAL" clId="{18DC1E27-B800-4A1E-8BD1-1BE8882679A3}" dt="2024-07-02T13:26:31.481" v="2588" actId="478"/>
          <ac:picMkLst>
            <pc:docMk/>
            <pc:sldMk cId="4201133635" sldId="313"/>
            <ac:picMk id="28" creationId="{9254248A-515B-476D-950A-59B2BFEAB62A}"/>
          </ac:picMkLst>
        </pc:picChg>
        <pc:picChg chg="add mod modCrop">
          <ac:chgData name="GUY Margaux" userId="e01a3446-2140-426a-aa3c-4bc15b164290" providerId="ADAL" clId="{18DC1E27-B800-4A1E-8BD1-1BE8882679A3}" dt="2024-07-02T14:57:12.796" v="3601" actId="408"/>
          <ac:picMkLst>
            <pc:docMk/>
            <pc:sldMk cId="4201133635" sldId="313"/>
            <ac:picMk id="32" creationId="{B21F8775-AB90-40CD-A8D3-E65D04C11FFA}"/>
          </ac:picMkLst>
        </pc:picChg>
        <pc:picChg chg="del">
          <ac:chgData name="GUY Margaux" userId="e01a3446-2140-426a-aa3c-4bc15b164290" providerId="ADAL" clId="{18DC1E27-B800-4A1E-8BD1-1BE8882679A3}" dt="2024-07-02T13:26:24.998" v="2581" actId="478"/>
          <ac:picMkLst>
            <pc:docMk/>
            <pc:sldMk cId="4201133635" sldId="313"/>
            <ac:picMk id="33" creationId="{7E3F6E7E-1773-4753-AB36-E17FF11E8EE9}"/>
          </ac:picMkLst>
        </pc:picChg>
        <pc:picChg chg="add del mod">
          <ac:chgData name="GUY Margaux" userId="e01a3446-2140-426a-aa3c-4bc15b164290" providerId="ADAL" clId="{18DC1E27-B800-4A1E-8BD1-1BE8882679A3}" dt="2024-07-02T14:26:24.946" v="3075" actId="478"/>
          <ac:picMkLst>
            <pc:docMk/>
            <pc:sldMk cId="4201133635" sldId="313"/>
            <ac:picMk id="36" creationId="{F5C5EB7E-32AE-4CCE-B06E-D3FEFEB4223C}"/>
          </ac:picMkLst>
        </pc:picChg>
        <pc:picChg chg="add mod modCrop">
          <ac:chgData name="GUY Margaux" userId="e01a3446-2140-426a-aa3c-4bc15b164290" providerId="ADAL" clId="{18DC1E27-B800-4A1E-8BD1-1BE8882679A3}" dt="2024-07-02T14:43:00.175" v="3450" actId="1076"/>
          <ac:picMkLst>
            <pc:docMk/>
            <pc:sldMk cId="4201133635" sldId="313"/>
            <ac:picMk id="38" creationId="{CB1D5085-DFD2-4D7B-A25C-1A761E30F107}"/>
          </ac:picMkLst>
        </pc:picChg>
      </pc:sldChg>
      <pc:sldChg chg="addSp delSp modSp add mod">
        <pc:chgData name="GUY Margaux" userId="e01a3446-2140-426a-aa3c-4bc15b164290" providerId="ADAL" clId="{18DC1E27-B800-4A1E-8BD1-1BE8882679A3}" dt="2024-07-10T15:55:12.930" v="24151" actId="1035"/>
        <pc:sldMkLst>
          <pc:docMk/>
          <pc:sldMk cId="1731999861" sldId="314"/>
        </pc:sldMkLst>
        <pc:spChg chg="add del">
          <ac:chgData name="GUY Margaux" userId="e01a3446-2140-426a-aa3c-4bc15b164290" providerId="ADAL" clId="{18DC1E27-B800-4A1E-8BD1-1BE8882679A3}" dt="2024-07-02T15:06:22.654" v="3944" actId="478"/>
          <ac:spMkLst>
            <pc:docMk/>
            <pc:sldMk cId="1731999861" sldId="314"/>
            <ac:spMk id="2" creationId="{AF93831F-1AF9-4CD1-B5CD-9FC0971F9F3A}"/>
          </ac:spMkLst>
        </pc:spChg>
        <pc:spChg chg="add mod">
          <ac:chgData name="GUY Margaux" userId="e01a3446-2140-426a-aa3c-4bc15b164290" providerId="ADAL" clId="{18DC1E27-B800-4A1E-8BD1-1BE8882679A3}" dt="2024-07-02T15:05:27.778" v="3942" actId="14100"/>
          <ac:spMkLst>
            <pc:docMk/>
            <pc:sldMk cId="1731999861" sldId="314"/>
            <ac:spMk id="14" creationId="{CC39D65B-7C1D-4C31-A278-97FFE4E9C038}"/>
          </ac:spMkLst>
        </pc:spChg>
        <pc:spChg chg="del mod">
          <ac:chgData name="GUY Margaux" userId="e01a3446-2140-426a-aa3c-4bc15b164290" providerId="ADAL" clId="{18DC1E27-B800-4A1E-8BD1-1BE8882679A3}" dt="2024-07-02T15:04:23.644" v="3752" actId="478"/>
          <ac:spMkLst>
            <pc:docMk/>
            <pc:sldMk cId="1731999861" sldId="314"/>
            <ac:spMk id="15" creationId="{A574C4C8-4304-47C9-83C4-ADCE74A831F6}"/>
          </ac:spMkLst>
        </pc:spChg>
        <pc:spChg chg="mod">
          <ac:chgData name="GUY Margaux" userId="e01a3446-2140-426a-aa3c-4bc15b164290" providerId="ADAL" clId="{18DC1E27-B800-4A1E-8BD1-1BE8882679A3}" dt="2024-07-03T06:59:27.790" v="6173" actId="20577"/>
          <ac:spMkLst>
            <pc:docMk/>
            <pc:sldMk cId="1731999861" sldId="314"/>
            <ac:spMk id="23" creationId="{31DEED91-A696-4B60-87DF-A6588C2F5D84}"/>
          </ac:spMkLst>
        </pc:spChg>
        <pc:spChg chg="add del mod topLvl">
          <ac:chgData name="GUY Margaux" userId="e01a3446-2140-426a-aa3c-4bc15b164290" providerId="ADAL" clId="{18DC1E27-B800-4A1E-8BD1-1BE8882679A3}" dt="2024-07-10T15:54:26.284" v="24138" actId="165"/>
          <ac:spMkLst>
            <pc:docMk/>
            <pc:sldMk cId="1731999861" sldId="314"/>
            <ac:spMk id="26" creationId="{57B3DC63-6B30-438A-B43E-DA9C5B2E78C2}"/>
          </ac:spMkLst>
        </pc:spChg>
        <pc:spChg chg="add mod topLvl">
          <ac:chgData name="GUY Margaux" userId="e01a3446-2140-426a-aa3c-4bc15b164290" providerId="ADAL" clId="{18DC1E27-B800-4A1E-8BD1-1BE8882679A3}" dt="2024-07-10T15:54:26.284" v="24138" actId="165"/>
          <ac:spMkLst>
            <pc:docMk/>
            <pc:sldMk cId="1731999861" sldId="314"/>
            <ac:spMk id="27" creationId="{7A53CC14-D861-4DC7-9499-DB7425F48D90}"/>
          </ac:spMkLst>
        </pc:spChg>
        <pc:spChg chg="add del mod topLvl">
          <ac:chgData name="GUY Margaux" userId="e01a3446-2140-426a-aa3c-4bc15b164290" providerId="ADAL" clId="{18DC1E27-B800-4A1E-8BD1-1BE8882679A3}" dt="2024-07-10T15:55:12.930" v="24151" actId="1035"/>
          <ac:spMkLst>
            <pc:docMk/>
            <pc:sldMk cId="1731999861" sldId="314"/>
            <ac:spMk id="28" creationId="{16C8EA5A-7A68-4A65-A772-FC35E0A72007}"/>
          </ac:spMkLst>
        </pc:spChg>
        <pc:spChg chg="add mod">
          <ac:chgData name="GUY Margaux" userId="e01a3446-2140-426a-aa3c-4bc15b164290" providerId="ADAL" clId="{18DC1E27-B800-4A1E-8BD1-1BE8882679A3}" dt="2024-07-10T15:40:20.087" v="23918" actId="404"/>
          <ac:spMkLst>
            <pc:docMk/>
            <pc:sldMk cId="1731999861" sldId="314"/>
            <ac:spMk id="29" creationId="{A8C91D79-719F-4691-AB44-760BD4915F77}"/>
          </ac:spMkLst>
        </pc:spChg>
        <pc:spChg chg="add del mod">
          <ac:chgData name="GUY Margaux" userId="e01a3446-2140-426a-aa3c-4bc15b164290" providerId="ADAL" clId="{18DC1E27-B800-4A1E-8BD1-1BE8882679A3}" dt="2024-07-02T15:31:29.027" v="4700" actId="21"/>
          <ac:spMkLst>
            <pc:docMk/>
            <pc:sldMk cId="1731999861" sldId="314"/>
            <ac:spMk id="30" creationId="{86E38124-269B-4751-A954-2FCBF16DE13E}"/>
          </ac:spMkLst>
        </pc:spChg>
        <pc:spChg chg="add del mod">
          <ac:chgData name="GUY Margaux" userId="e01a3446-2140-426a-aa3c-4bc15b164290" providerId="ADAL" clId="{18DC1E27-B800-4A1E-8BD1-1BE8882679A3}" dt="2024-07-02T15:31:29.027" v="4700" actId="21"/>
          <ac:spMkLst>
            <pc:docMk/>
            <pc:sldMk cId="1731999861" sldId="314"/>
            <ac:spMk id="31" creationId="{B0F40364-7CBB-4340-B9D6-76FD6255D337}"/>
          </ac:spMkLst>
        </pc:spChg>
        <pc:spChg chg="add del mod topLvl">
          <ac:chgData name="GUY Margaux" userId="e01a3446-2140-426a-aa3c-4bc15b164290" providerId="ADAL" clId="{18DC1E27-B800-4A1E-8BD1-1BE8882679A3}" dt="2024-07-10T15:55:12.930" v="24151" actId="1035"/>
          <ac:spMkLst>
            <pc:docMk/>
            <pc:sldMk cId="1731999861" sldId="314"/>
            <ac:spMk id="33" creationId="{91AB8556-5332-4E24-89F5-9DF5FB2B64DB}"/>
          </ac:spMkLst>
        </pc:spChg>
        <pc:spChg chg="add del mod topLvl">
          <ac:chgData name="GUY Margaux" userId="e01a3446-2140-426a-aa3c-4bc15b164290" providerId="ADAL" clId="{18DC1E27-B800-4A1E-8BD1-1BE8882679A3}" dt="2024-07-10T15:55:12.930" v="24151" actId="1035"/>
          <ac:spMkLst>
            <pc:docMk/>
            <pc:sldMk cId="1731999861" sldId="314"/>
            <ac:spMk id="34" creationId="{36A07D49-CBA6-4197-96B4-FC0CBA0976A9}"/>
          </ac:spMkLst>
        </pc:spChg>
        <pc:spChg chg="add del mod topLvl">
          <ac:chgData name="GUY Margaux" userId="e01a3446-2140-426a-aa3c-4bc15b164290" providerId="ADAL" clId="{18DC1E27-B800-4A1E-8BD1-1BE8882679A3}" dt="2024-07-10T15:55:12.930" v="24151" actId="1035"/>
          <ac:spMkLst>
            <pc:docMk/>
            <pc:sldMk cId="1731999861" sldId="314"/>
            <ac:spMk id="35" creationId="{BF29B009-5085-425D-B214-65A28EBA924B}"/>
          </ac:spMkLst>
        </pc:spChg>
        <pc:spChg chg="add del mod">
          <ac:chgData name="GUY Margaux" userId="e01a3446-2140-426a-aa3c-4bc15b164290" providerId="ADAL" clId="{18DC1E27-B800-4A1E-8BD1-1BE8882679A3}" dt="2024-07-05T17:45:25.556" v="14604"/>
          <ac:spMkLst>
            <pc:docMk/>
            <pc:sldMk cId="1731999861" sldId="314"/>
            <ac:spMk id="37" creationId="{F8A80D2B-44B0-4F9C-AB3C-D79BD4B32D89}"/>
          </ac:spMkLst>
        </pc:spChg>
        <pc:spChg chg="add del mod">
          <ac:chgData name="GUY Margaux" userId="e01a3446-2140-426a-aa3c-4bc15b164290" providerId="ADAL" clId="{18DC1E27-B800-4A1E-8BD1-1BE8882679A3}" dt="2024-07-05T17:45:25.556" v="14604"/>
          <ac:spMkLst>
            <pc:docMk/>
            <pc:sldMk cId="1731999861" sldId="314"/>
            <ac:spMk id="38" creationId="{823BAE0F-0ACA-4AAE-B6A9-2F50CFD481E9}"/>
          </ac:spMkLst>
        </pc:spChg>
        <pc:spChg chg="add del mod topLvl">
          <ac:chgData name="GUY Margaux" userId="e01a3446-2140-426a-aa3c-4bc15b164290" providerId="ADAL" clId="{18DC1E27-B800-4A1E-8BD1-1BE8882679A3}" dt="2024-07-10T15:55:12.930" v="24151" actId="1035"/>
          <ac:spMkLst>
            <pc:docMk/>
            <pc:sldMk cId="1731999861" sldId="314"/>
            <ac:spMk id="39" creationId="{0AA90BA5-B3F3-4AE2-88C8-C4B532AA60E7}"/>
          </ac:spMkLst>
        </pc:spChg>
        <pc:spChg chg="add del mod">
          <ac:chgData name="GUY Margaux" userId="e01a3446-2140-426a-aa3c-4bc15b164290" providerId="ADAL" clId="{18DC1E27-B800-4A1E-8BD1-1BE8882679A3}" dt="2024-07-02T15:31:53.756" v="4854" actId="21"/>
          <ac:spMkLst>
            <pc:docMk/>
            <pc:sldMk cId="1731999861" sldId="314"/>
            <ac:spMk id="40" creationId="{FA4EBC1D-A656-4CEA-B893-9A742B8DC3EC}"/>
          </ac:spMkLst>
        </pc:spChg>
        <pc:spChg chg="add del mod">
          <ac:chgData name="GUY Margaux" userId="e01a3446-2140-426a-aa3c-4bc15b164290" providerId="ADAL" clId="{18DC1E27-B800-4A1E-8BD1-1BE8882679A3}" dt="2024-07-05T17:45:25.556" v="14604"/>
          <ac:spMkLst>
            <pc:docMk/>
            <pc:sldMk cId="1731999861" sldId="314"/>
            <ac:spMk id="40" creationId="{FD1793E5-3114-4373-8AC7-165548516DAC}"/>
          </ac:spMkLst>
        </pc:spChg>
        <pc:spChg chg="add del mod topLvl">
          <ac:chgData name="GUY Margaux" userId="e01a3446-2140-426a-aa3c-4bc15b164290" providerId="ADAL" clId="{18DC1E27-B800-4A1E-8BD1-1BE8882679A3}" dt="2024-07-10T15:55:12.930" v="24151" actId="1035"/>
          <ac:spMkLst>
            <pc:docMk/>
            <pc:sldMk cId="1731999861" sldId="314"/>
            <ac:spMk id="42" creationId="{B36D0759-265D-4033-85B0-A19E37592A82}"/>
          </ac:spMkLst>
        </pc:spChg>
        <pc:spChg chg="add mod topLvl">
          <ac:chgData name="GUY Margaux" userId="e01a3446-2140-426a-aa3c-4bc15b164290" providerId="ADAL" clId="{18DC1E27-B800-4A1E-8BD1-1BE8882679A3}" dt="2024-07-10T15:54:26.284" v="24138" actId="165"/>
          <ac:spMkLst>
            <pc:docMk/>
            <pc:sldMk cId="1731999861" sldId="314"/>
            <ac:spMk id="43" creationId="{3A6B9709-73BA-43EC-B3BC-7EC760071CF0}"/>
          </ac:spMkLst>
        </pc:spChg>
        <pc:spChg chg="add mod topLvl">
          <ac:chgData name="GUY Margaux" userId="e01a3446-2140-426a-aa3c-4bc15b164290" providerId="ADAL" clId="{18DC1E27-B800-4A1E-8BD1-1BE8882679A3}" dt="2024-07-10T15:54:26.284" v="24138" actId="165"/>
          <ac:spMkLst>
            <pc:docMk/>
            <pc:sldMk cId="1731999861" sldId="314"/>
            <ac:spMk id="44" creationId="{626014C4-1705-45C5-915D-D0B0EAB365BB}"/>
          </ac:spMkLst>
        </pc:spChg>
        <pc:spChg chg="add mod topLvl">
          <ac:chgData name="GUY Margaux" userId="e01a3446-2140-426a-aa3c-4bc15b164290" providerId="ADAL" clId="{18DC1E27-B800-4A1E-8BD1-1BE8882679A3}" dt="2024-07-10T15:54:26.284" v="24138" actId="165"/>
          <ac:spMkLst>
            <pc:docMk/>
            <pc:sldMk cId="1731999861" sldId="314"/>
            <ac:spMk id="45" creationId="{B3510D34-8685-47B3-A4F1-21DCCAA0BE7E}"/>
          </ac:spMkLst>
        </pc:spChg>
        <pc:spChg chg="add mod topLvl">
          <ac:chgData name="GUY Margaux" userId="e01a3446-2140-426a-aa3c-4bc15b164290" providerId="ADAL" clId="{18DC1E27-B800-4A1E-8BD1-1BE8882679A3}" dt="2024-07-10T15:54:26.284" v="24138" actId="165"/>
          <ac:spMkLst>
            <pc:docMk/>
            <pc:sldMk cId="1731999861" sldId="314"/>
            <ac:spMk id="46" creationId="{7FB42DBE-8741-4666-BDE8-7A5C1659FAF5}"/>
          </ac:spMkLst>
        </pc:spChg>
        <pc:spChg chg="add mod topLvl">
          <ac:chgData name="GUY Margaux" userId="e01a3446-2140-426a-aa3c-4bc15b164290" providerId="ADAL" clId="{18DC1E27-B800-4A1E-8BD1-1BE8882679A3}" dt="2024-07-10T15:54:26.284" v="24138" actId="165"/>
          <ac:spMkLst>
            <pc:docMk/>
            <pc:sldMk cId="1731999861" sldId="314"/>
            <ac:spMk id="47" creationId="{C166DA3E-CC33-4413-A654-6EC7BA8FB1F9}"/>
          </ac:spMkLst>
        </pc:spChg>
        <pc:spChg chg="add mod">
          <ac:chgData name="GUY Margaux" userId="e01a3446-2140-426a-aa3c-4bc15b164290" providerId="ADAL" clId="{18DC1E27-B800-4A1E-8BD1-1BE8882679A3}" dt="2024-07-10T15:54:02.081" v="24136" actId="1035"/>
          <ac:spMkLst>
            <pc:docMk/>
            <pc:sldMk cId="1731999861" sldId="314"/>
            <ac:spMk id="48" creationId="{FAF0C28D-17BA-4CC2-9ADD-DEF548C3F670}"/>
          </ac:spMkLst>
        </pc:spChg>
        <pc:spChg chg="add del mod">
          <ac:chgData name="GUY Margaux" userId="e01a3446-2140-426a-aa3c-4bc15b164290" providerId="ADAL" clId="{18DC1E27-B800-4A1E-8BD1-1BE8882679A3}" dt="2024-07-05T17:45:25.556" v="14604"/>
          <ac:spMkLst>
            <pc:docMk/>
            <pc:sldMk cId="1731999861" sldId="314"/>
            <ac:spMk id="49" creationId="{71DEAD90-F6C3-494E-B9CE-6D47BE82160F}"/>
          </ac:spMkLst>
        </pc:spChg>
        <pc:spChg chg="add del mod">
          <ac:chgData name="GUY Margaux" userId="e01a3446-2140-426a-aa3c-4bc15b164290" providerId="ADAL" clId="{18DC1E27-B800-4A1E-8BD1-1BE8882679A3}" dt="2024-07-05T17:45:25.556" v="14604"/>
          <ac:spMkLst>
            <pc:docMk/>
            <pc:sldMk cId="1731999861" sldId="314"/>
            <ac:spMk id="50" creationId="{186E62A1-B740-4E64-9781-21E74877FD45}"/>
          </ac:spMkLst>
        </pc:spChg>
        <pc:spChg chg="add del mod">
          <ac:chgData name="GUY Margaux" userId="e01a3446-2140-426a-aa3c-4bc15b164290" providerId="ADAL" clId="{18DC1E27-B800-4A1E-8BD1-1BE8882679A3}" dt="2024-07-05T17:45:25.556" v="14604"/>
          <ac:spMkLst>
            <pc:docMk/>
            <pc:sldMk cId="1731999861" sldId="314"/>
            <ac:spMk id="52" creationId="{E6B3457E-A842-4656-96F7-A99AB57CCFA9}"/>
          </ac:spMkLst>
        </pc:spChg>
        <pc:spChg chg="add del mod">
          <ac:chgData name="GUY Margaux" userId="e01a3446-2140-426a-aa3c-4bc15b164290" providerId="ADAL" clId="{18DC1E27-B800-4A1E-8BD1-1BE8882679A3}" dt="2024-07-05T17:45:25.556" v="14604"/>
          <ac:spMkLst>
            <pc:docMk/>
            <pc:sldMk cId="1731999861" sldId="314"/>
            <ac:spMk id="54" creationId="{4F1611C2-95D0-49F1-9517-F3BF065C7CE9}"/>
          </ac:spMkLst>
        </pc:spChg>
        <pc:grpChg chg="add del mod">
          <ac:chgData name="GUY Margaux" userId="e01a3446-2140-426a-aa3c-4bc15b164290" providerId="ADAL" clId="{18DC1E27-B800-4A1E-8BD1-1BE8882679A3}" dt="2024-07-10T15:54:32.580" v="24139" actId="12788"/>
          <ac:grpSpMkLst>
            <pc:docMk/>
            <pc:sldMk cId="1731999861" sldId="314"/>
            <ac:grpSpMk id="2" creationId="{64A98FAB-E422-45D2-9C8B-63DD9D5D86D2}"/>
          </ac:grpSpMkLst>
        </pc:grpChg>
        <pc:grpChg chg="del">
          <ac:chgData name="GUY Margaux" userId="e01a3446-2140-426a-aa3c-4bc15b164290" providerId="ADAL" clId="{18DC1E27-B800-4A1E-8BD1-1BE8882679A3}" dt="2024-07-02T15:02:30.799" v="3621" actId="478"/>
          <ac:grpSpMkLst>
            <pc:docMk/>
            <pc:sldMk cId="1731999861" sldId="314"/>
            <ac:grpSpMk id="11" creationId="{E910BD82-59BD-41D6-8BDE-5F5359F894E7}"/>
          </ac:grpSpMkLst>
        </pc:grpChg>
        <pc:picChg chg="add del mod modCrop">
          <ac:chgData name="GUY Margaux" userId="e01a3446-2140-426a-aa3c-4bc15b164290" providerId="ADAL" clId="{18DC1E27-B800-4A1E-8BD1-1BE8882679A3}" dt="2024-07-02T15:31:29.027" v="4700" actId="21"/>
          <ac:picMkLst>
            <pc:docMk/>
            <pc:sldMk cId="1731999861" sldId="314"/>
            <ac:picMk id="5" creationId="{BE6BA7A3-E05B-4AB8-A444-9809559A4461}"/>
          </ac:picMkLst>
        </pc:picChg>
        <pc:picChg chg="add del mod topLvl modCrop">
          <ac:chgData name="GUY Margaux" userId="e01a3446-2140-426a-aa3c-4bc15b164290" providerId="ADAL" clId="{18DC1E27-B800-4A1E-8BD1-1BE8882679A3}" dt="2024-07-10T15:54:26.284" v="24138" actId="165"/>
          <ac:picMkLst>
            <pc:docMk/>
            <pc:sldMk cId="1731999861" sldId="314"/>
            <ac:picMk id="12" creationId="{EF49278B-4534-4058-8BF1-DC93DF9DFBC5}"/>
          </ac:picMkLst>
        </pc:picChg>
        <pc:picChg chg="add del mod topLvl modCrop">
          <ac:chgData name="GUY Margaux" userId="e01a3446-2140-426a-aa3c-4bc15b164290" providerId="ADAL" clId="{18DC1E27-B800-4A1E-8BD1-1BE8882679A3}" dt="2024-07-10T15:54:26.284" v="24138" actId="165"/>
          <ac:picMkLst>
            <pc:docMk/>
            <pc:sldMk cId="1731999861" sldId="314"/>
            <ac:picMk id="16" creationId="{0D5203B9-00E6-4477-93E5-7A2B9A59E308}"/>
          </ac:picMkLst>
        </pc:picChg>
        <pc:picChg chg="add del mod">
          <ac:chgData name="GUY Margaux" userId="e01a3446-2140-426a-aa3c-4bc15b164290" providerId="ADAL" clId="{18DC1E27-B800-4A1E-8BD1-1BE8882679A3}" dt="2024-07-02T15:31:29.027" v="4700" actId="21"/>
          <ac:picMkLst>
            <pc:docMk/>
            <pc:sldMk cId="1731999861" sldId="314"/>
            <ac:picMk id="18" creationId="{93C85D95-1E2A-46F4-8ADA-4CFAD6F81911}"/>
          </ac:picMkLst>
        </pc:picChg>
        <pc:picChg chg="del">
          <ac:chgData name="GUY Margaux" userId="e01a3446-2140-426a-aa3c-4bc15b164290" providerId="ADAL" clId="{18DC1E27-B800-4A1E-8BD1-1BE8882679A3}" dt="2024-07-02T15:02:27.900" v="3617" actId="478"/>
          <ac:picMkLst>
            <pc:docMk/>
            <pc:sldMk cId="1731999861" sldId="314"/>
            <ac:picMk id="20" creationId="{F18568F9-99CF-4F6F-B7C4-DD45CA0A2089}"/>
          </ac:picMkLst>
        </pc:picChg>
        <pc:picChg chg="add del mod topLvl modCrop">
          <ac:chgData name="GUY Margaux" userId="e01a3446-2140-426a-aa3c-4bc15b164290" providerId="ADAL" clId="{18DC1E27-B800-4A1E-8BD1-1BE8882679A3}" dt="2024-07-10T15:54:26.284" v="24138" actId="165"/>
          <ac:picMkLst>
            <pc:docMk/>
            <pc:sldMk cId="1731999861" sldId="314"/>
            <ac:picMk id="21" creationId="{8051C623-187E-4048-842C-FC95830BEC4F}"/>
          </ac:picMkLst>
        </pc:picChg>
        <pc:picChg chg="del">
          <ac:chgData name="GUY Margaux" userId="e01a3446-2140-426a-aa3c-4bc15b164290" providerId="ADAL" clId="{18DC1E27-B800-4A1E-8BD1-1BE8882679A3}" dt="2024-07-02T15:02:28.331" v="3618" actId="478"/>
          <ac:picMkLst>
            <pc:docMk/>
            <pc:sldMk cId="1731999861" sldId="314"/>
            <ac:picMk id="22" creationId="{435B5945-1DD2-43B2-90C3-4853E38FD7A9}"/>
          </ac:picMkLst>
        </pc:picChg>
        <pc:picChg chg="add del mod topLvl modCrop">
          <ac:chgData name="GUY Margaux" userId="e01a3446-2140-426a-aa3c-4bc15b164290" providerId="ADAL" clId="{18DC1E27-B800-4A1E-8BD1-1BE8882679A3}" dt="2024-07-10T15:54:26.284" v="24138" actId="165"/>
          <ac:picMkLst>
            <pc:docMk/>
            <pc:sldMk cId="1731999861" sldId="314"/>
            <ac:picMk id="25" creationId="{AAE129B0-02B3-493E-993F-9396ECF15602}"/>
          </ac:picMkLst>
        </pc:picChg>
        <pc:picChg chg="add del mod">
          <ac:chgData name="GUY Margaux" userId="e01a3446-2140-426a-aa3c-4bc15b164290" providerId="ADAL" clId="{18DC1E27-B800-4A1E-8BD1-1BE8882679A3}" dt="2024-07-05T17:45:25.556" v="14604"/>
          <ac:picMkLst>
            <pc:docMk/>
            <pc:sldMk cId="1731999861" sldId="314"/>
            <ac:picMk id="29" creationId="{2803DFFC-27FC-4BFB-9CFE-3D4EAFC6C0F4}"/>
          </ac:picMkLst>
        </pc:picChg>
        <pc:picChg chg="add del mod">
          <ac:chgData name="GUY Margaux" userId="e01a3446-2140-426a-aa3c-4bc15b164290" providerId="ADAL" clId="{18DC1E27-B800-4A1E-8BD1-1BE8882679A3}" dt="2024-07-05T17:45:25.556" v="14604"/>
          <ac:picMkLst>
            <pc:docMk/>
            <pc:sldMk cId="1731999861" sldId="314"/>
            <ac:picMk id="30" creationId="{CAEE7D68-91D2-4EC1-BF04-2FA568C68BCE}"/>
          </ac:picMkLst>
        </pc:picChg>
        <pc:picChg chg="add del mod">
          <ac:chgData name="GUY Margaux" userId="e01a3446-2140-426a-aa3c-4bc15b164290" providerId="ADAL" clId="{18DC1E27-B800-4A1E-8BD1-1BE8882679A3}" dt="2024-07-05T17:45:25.556" v="14604"/>
          <ac:picMkLst>
            <pc:docMk/>
            <pc:sldMk cId="1731999861" sldId="314"/>
            <ac:picMk id="31" creationId="{10529B66-CE9E-426C-B1B9-B0FBD0EB2B45}"/>
          </ac:picMkLst>
        </pc:picChg>
        <pc:picChg chg="add del mod">
          <ac:chgData name="GUY Margaux" userId="e01a3446-2140-426a-aa3c-4bc15b164290" providerId="ADAL" clId="{18DC1E27-B800-4A1E-8BD1-1BE8882679A3}" dt="2024-07-05T17:45:25.556" v="14604"/>
          <ac:picMkLst>
            <pc:docMk/>
            <pc:sldMk cId="1731999861" sldId="314"/>
            <ac:picMk id="32" creationId="{3A862BF5-5AB4-4040-BE2C-3DB6270DCF2A}"/>
          </ac:picMkLst>
        </pc:picChg>
        <pc:picChg chg="del">
          <ac:chgData name="GUY Margaux" userId="e01a3446-2140-426a-aa3c-4bc15b164290" providerId="ADAL" clId="{18DC1E27-B800-4A1E-8BD1-1BE8882679A3}" dt="2024-07-02T15:02:28.683" v="3619" actId="478"/>
          <ac:picMkLst>
            <pc:docMk/>
            <pc:sldMk cId="1731999861" sldId="314"/>
            <ac:picMk id="32" creationId="{B21F8775-AB90-40CD-A8D3-E65D04C11FFA}"/>
          </ac:picMkLst>
        </pc:picChg>
        <pc:picChg chg="add del mod topLvl">
          <ac:chgData name="GUY Margaux" userId="e01a3446-2140-426a-aa3c-4bc15b164290" providerId="ADAL" clId="{18DC1E27-B800-4A1E-8BD1-1BE8882679A3}" dt="2024-07-10T15:54:26.284" v="24138" actId="165"/>
          <ac:picMkLst>
            <pc:docMk/>
            <pc:sldMk cId="1731999861" sldId="314"/>
            <ac:picMk id="36" creationId="{D0E8A34F-8E25-496F-BEDC-5879C3084F7A}"/>
          </ac:picMkLst>
        </pc:picChg>
        <pc:picChg chg="add del mod">
          <ac:chgData name="GUY Margaux" userId="e01a3446-2140-426a-aa3c-4bc15b164290" providerId="ADAL" clId="{18DC1E27-B800-4A1E-8BD1-1BE8882679A3}" dt="2024-07-02T15:31:53.756" v="4854" actId="21"/>
          <ac:picMkLst>
            <pc:docMk/>
            <pc:sldMk cId="1731999861" sldId="314"/>
            <ac:picMk id="37" creationId="{8999D3C2-FBB7-4AA0-B0E1-D750A4159D43}"/>
          </ac:picMkLst>
        </pc:picChg>
        <pc:picChg chg="del">
          <ac:chgData name="GUY Margaux" userId="e01a3446-2140-426a-aa3c-4bc15b164290" providerId="ADAL" clId="{18DC1E27-B800-4A1E-8BD1-1BE8882679A3}" dt="2024-07-02T15:02:29.932" v="3620" actId="478"/>
          <ac:picMkLst>
            <pc:docMk/>
            <pc:sldMk cId="1731999861" sldId="314"/>
            <ac:picMk id="38" creationId="{CB1D5085-DFD2-4D7B-A25C-1A761E30F107}"/>
          </ac:picMkLst>
        </pc:picChg>
        <pc:picChg chg="add del mod topLvl">
          <ac:chgData name="GUY Margaux" userId="e01a3446-2140-426a-aa3c-4bc15b164290" providerId="ADAL" clId="{18DC1E27-B800-4A1E-8BD1-1BE8882679A3}" dt="2024-07-10T15:54:26.284" v="24138" actId="165"/>
          <ac:picMkLst>
            <pc:docMk/>
            <pc:sldMk cId="1731999861" sldId="314"/>
            <ac:picMk id="41" creationId="{8D4ED481-D827-40D7-835F-442F377EFE63}"/>
          </ac:picMkLst>
        </pc:picChg>
        <pc:picChg chg="add del mod">
          <ac:chgData name="GUY Margaux" userId="e01a3446-2140-426a-aa3c-4bc15b164290" providerId="ADAL" clId="{18DC1E27-B800-4A1E-8BD1-1BE8882679A3}" dt="2024-07-05T17:45:25.556" v="14604"/>
          <ac:picMkLst>
            <pc:docMk/>
            <pc:sldMk cId="1731999861" sldId="314"/>
            <ac:picMk id="51" creationId="{D62E5524-7CEC-4781-8AE2-1CC151DFFF9E}"/>
          </ac:picMkLst>
        </pc:picChg>
        <pc:picChg chg="add del mod">
          <ac:chgData name="GUY Margaux" userId="e01a3446-2140-426a-aa3c-4bc15b164290" providerId="ADAL" clId="{18DC1E27-B800-4A1E-8BD1-1BE8882679A3}" dt="2024-07-05T17:45:25.556" v="14604"/>
          <ac:picMkLst>
            <pc:docMk/>
            <pc:sldMk cId="1731999861" sldId="314"/>
            <ac:picMk id="53" creationId="{E009848D-4D0D-4306-936B-4DA37186C0E6}"/>
          </ac:picMkLst>
        </pc:picChg>
      </pc:sldChg>
      <pc:sldChg chg="addSp delSp modSp add del mod modAnim modNotesTx">
        <pc:chgData name="GUY Margaux" userId="e01a3446-2140-426a-aa3c-4bc15b164290" providerId="ADAL" clId="{18DC1E27-B800-4A1E-8BD1-1BE8882679A3}" dt="2024-07-04T16:36:01.364" v="12969" actId="2696"/>
        <pc:sldMkLst>
          <pc:docMk/>
          <pc:sldMk cId="1478748953" sldId="315"/>
        </pc:sldMkLst>
        <pc:spChg chg="add mod">
          <ac:chgData name="GUY Margaux" userId="e01a3446-2140-426a-aa3c-4bc15b164290" providerId="ADAL" clId="{18DC1E27-B800-4A1E-8BD1-1BE8882679A3}" dt="2024-07-03T06:55:33.286" v="6124" actId="1036"/>
          <ac:spMkLst>
            <pc:docMk/>
            <pc:sldMk cId="1478748953" sldId="315"/>
            <ac:spMk id="2" creationId="{A386FC85-9510-4E7D-9C1C-A76022E80D7D}"/>
          </ac:spMkLst>
        </pc:spChg>
        <pc:spChg chg="add del mod">
          <ac:chgData name="GUY Margaux" userId="e01a3446-2140-426a-aa3c-4bc15b164290" providerId="ADAL" clId="{18DC1E27-B800-4A1E-8BD1-1BE8882679A3}" dt="2024-07-02T16:06:05.075" v="5415" actId="478"/>
          <ac:spMkLst>
            <pc:docMk/>
            <pc:sldMk cId="1478748953" sldId="315"/>
            <ac:spMk id="3" creationId="{6274EE4E-86A8-4404-91CE-DF845BA63998}"/>
          </ac:spMkLst>
        </pc:spChg>
        <pc:spChg chg="add mod">
          <ac:chgData name="GUY Margaux" userId="e01a3446-2140-426a-aa3c-4bc15b164290" providerId="ADAL" clId="{18DC1E27-B800-4A1E-8BD1-1BE8882679A3}" dt="2024-07-03T07:01:34.302" v="6214" actId="1037"/>
          <ac:spMkLst>
            <pc:docMk/>
            <pc:sldMk cId="1478748953" sldId="315"/>
            <ac:spMk id="3" creationId="{9CE55E52-C715-46B8-89C1-66EF54C777AA}"/>
          </ac:spMkLst>
        </pc:spChg>
        <pc:spChg chg="mod">
          <ac:chgData name="GUY Margaux" userId="e01a3446-2140-426a-aa3c-4bc15b164290" providerId="ADAL" clId="{18DC1E27-B800-4A1E-8BD1-1BE8882679A3}" dt="2024-07-03T09:24:17.091" v="6305" actId="14100"/>
          <ac:spMkLst>
            <pc:docMk/>
            <pc:sldMk cId="1478748953" sldId="315"/>
            <ac:spMk id="14" creationId="{CC39D65B-7C1D-4C31-A278-97FFE4E9C038}"/>
          </ac:spMkLst>
        </pc:spChg>
        <pc:spChg chg="add mod">
          <ac:chgData name="GUY Margaux" userId="e01a3446-2140-426a-aa3c-4bc15b164290" providerId="ADAL" clId="{18DC1E27-B800-4A1E-8BD1-1BE8882679A3}" dt="2024-07-03T06:55:33.286" v="6124" actId="1036"/>
          <ac:spMkLst>
            <pc:docMk/>
            <pc:sldMk cId="1478748953" sldId="315"/>
            <ac:spMk id="17" creationId="{EA26D0D4-F36F-48EF-86F9-A266A2BBB7F4}"/>
          </ac:spMkLst>
        </pc:spChg>
        <pc:spChg chg="mod">
          <ac:chgData name="GUY Margaux" userId="e01a3446-2140-426a-aa3c-4bc15b164290" providerId="ADAL" clId="{18DC1E27-B800-4A1E-8BD1-1BE8882679A3}" dt="2024-07-03T06:59:33.592" v="6191" actId="20577"/>
          <ac:spMkLst>
            <pc:docMk/>
            <pc:sldMk cId="1478748953" sldId="315"/>
            <ac:spMk id="23" creationId="{31DEED91-A696-4B60-87DF-A6588C2F5D84}"/>
          </ac:spMkLst>
        </pc:spChg>
        <pc:spChg chg="del">
          <ac:chgData name="GUY Margaux" userId="e01a3446-2140-426a-aa3c-4bc15b164290" providerId="ADAL" clId="{18DC1E27-B800-4A1E-8BD1-1BE8882679A3}" dt="2024-07-02T15:45:03.763" v="5245" actId="478"/>
          <ac:spMkLst>
            <pc:docMk/>
            <pc:sldMk cId="1478748953" sldId="315"/>
            <ac:spMk id="26" creationId="{57B3DC63-6B30-438A-B43E-DA9C5B2E78C2}"/>
          </ac:spMkLst>
        </pc:spChg>
        <pc:spChg chg="del">
          <ac:chgData name="GUY Margaux" userId="e01a3446-2140-426a-aa3c-4bc15b164290" providerId="ADAL" clId="{18DC1E27-B800-4A1E-8BD1-1BE8882679A3}" dt="2024-07-02T15:43:45.810" v="5189" actId="478"/>
          <ac:spMkLst>
            <pc:docMk/>
            <pc:sldMk cId="1478748953" sldId="315"/>
            <ac:spMk id="27" creationId="{7A53CC14-D861-4DC7-9499-DB7425F48D90}"/>
          </ac:spMkLst>
        </pc:spChg>
        <pc:spChg chg="del">
          <ac:chgData name="GUY Margaux" userId="e01a3446-2140-426a-aa3c-4bc15b164290" providerId="ADAL" clId="{18DC1E27-B800-4A1E-8BD1-1BE8882679A3}" dt="2024-07-02T15:44:59.554" v="5239" actId="478"/>
          <ac:spMkLst>
            <pc:docMk/>
            <pc:sldMk cId="1478748953" sldId="315"/>
            <ac:spMk id="28" creationId="{16C8EA5A-7A68-4A65-A772-FC35E0A72007}"/>
          </ac:spMkLst>
        </pc:spChg>
        <pc:spChg chg="add del mod">
          <ac:chgData name="GUY Margaux" userId="e01a3446-2140-426a-aa3c-4bc15b164290" providerId="ADAL" clId="{18DC1E27-B800-4A1E-8BD1-1BE8882679A3}" dt="2024-07-02T16:06:03.315" v="5414" actId="478"/>
          <ac:spMkLst>
            <pc:docMk/>
            <pc:sldMk cId="1478748953" sldId="315"/>
            <ac:spMk id="29" creationId="{838BB8C9-9177-4C82-BCBF-81BC2C9BDC3E}"/>
          </ac:spMkLst>
        </pc:spChg>
        <pc:spChg chg="add mod">
          <ac:chgData name="GUY Margaux" userId="e01a3446-2140-426a-aa3c-4bc15b164290" providerId="ADAL" clId="{18DC1E27-B800-4A1E-8BD1-1BE8882679A3}" dt="2024-07-03T06:55:33.286" v="6124" actId="1036"/>
          <ac:spMkLst>
            <pc:docMk/>
            <pc:sldMk cId="1478748953" sldId="315"/>
            <ac:spMk id="30" creationId="{0A60DA07-CB05-4C7E-B52B-35D13FC4E119}"/>
          </ac:spMkLst>
        </pc:spChg>
        <pc:spChg chg="add mod">
          <ac:chgData name="GUY Margaux" userId="e01a3446-2140-426a-aa3c-4bc15b164290" providerId="ADAL" clId="{18DC1E27-B800-4A1E-8BD1-1BE8882679A3}" dt="2024-07-03T16:24:04.708" v="9994" actId="14100"/>
          <ac:spMkLst>
            <pc:docMk/>
            <pc:sldMk cId="1478748953" sldId="315"/>
            <ac:spMk id="31" creationId="{A7AB5888-8959-4D1A-8B8A-E236D2AE6C62}"/>
          </ac:spMkLst>
        </pc:spChg>
        <pc:spChg chg="del">
          <ac:chgData name="GUY Margaux" userId="e01a3446-2140-426a-aa3c-4bc15b164290" providerId="ADAL" clId="{18DC1E27-B800-4A1E-8BD1-1BE8882679A3}" dt="2024-07-02T15:45:00.306" v="5240" actId="478"/>
          <ac:spMkLst>
            <pc:docMk/>
            <pc:sldMk cId="1478748953" sldId="315"/>
            <ac:spMk id="33" creationId="{91AB8556-5332-4E24-89F5-9DF5FB2B64DB}"/>
          </ac:spMkLst>
        </pc:spChg>
        <pc:spChg chg="del">
          <ac:chgData name="GUY Margaux" userId="e01a3446-2140-426a-aa3c-4bc15b164290" providerId="ADAL" clId="{18DC1E27-B800-4A1E-8BD1-1BE8882679A3}" dt="2024-07-02T15:45:00.803" v="5241" actId="478"/>
          <ac:spMkLst>
            <pc:docMk/>
            <pc:sldMk cId="1478748953" sldId="315"/>
            <ac:spMk id="34" creationId="{36A07D49-CBA6-4197-96B4-FC0CBA0976A9}"/>
          </ac:spMkLst>
        </pc:spChg>
        <pc:spChg chg="del">
          <ac:chgData name="GUY Margaux" userId="e01a3446-2140-426a-aa3c-4bc15b164290" providerId="ADAL" clId="{18DC1E27-B800-4A1E-8BD1-1BE8882679A3}" dt="2024-07-02T15:45:01.902" v="5243" actId="478"/>
          <ac:spMkLst>
            <pc:docMk/>
            <pc:sldMk cId="1478748953" sldId="315"/>
            <ac:spMk id="35" creationId="{BF29B009-5085-425D-B214-65A28EBA924B}"/>
          </ac:spMkLst>
        </pc:spChg>
        <pc:spChg chg="del">
          <ac:chgData name="GUY Margaux" userId="e01a3446-2140-426a-aa3c-4bc15b164290" providerId="ADAL" clId="{18DC1E27-B800-4A1E-8BD1-1BE8882679A3}" dt="2024-07-02T15:45:01.234" v="5242" actId="478"/>
          <ac:spMkLst>
            <pc:docMk/>
            <pc:sldMk cId="1478748953" sldId="315"/>
            <ac:spMk id="39" creationId="{0AA90BA5-B3F3-4AE2-88C8-C4B532AA60E7}"/>
          </ac:spMkLst>
        </pc:spChg>
        <pc:spChg chg="del">
          <ac:chgData name="GUY Margaux" userId="e01a3446-2140-426a-aa3c-4bc15b164290" providerId="ADAL" clId="{18DC1E27-B800-4A1E-8BD1-1BE8882679A3}" dt="2024-07-02T15:45:02.343" v="5244" actId="478"/>
          <ac:spMkLst>
            <pc:docMk/>
            <pc:sldMk cId="1478748953" sldId="315"/>
            <ac:spMk id="42" creationId="{B36D0759-265D-4033-85B0-A19E37592A82}"/>
          </ac:spMkLst>
        </pc:spChg>
        <pc:spChg chg="del">
          <ac:chgData name="GUY Margaux" userId="e01a3446-2140-426a-aa3c-4bc15b164290" providerId="ADAL" clId="{18DC1E27-B800-4A1E-8BD1-1BE8882679A3}" dt="2024-07-02T15:43:46.659" v="5190" actId="478"/>
          <ac:spMkLst>
            <pc:docMk/>
            <pc:sldMk cId="1478748953" sldId="315"/>
            <ac:spMk id="43" creationId="{3A6B9709-73BA-43EC-B3BC-7EC760071CF0}"/>
          </ac:spMkLst>
        </pc:spChg>
        <pc:spChg chg="del">
          <ac:chgData name="GUY Margaux" userId="e01a3446-2140-426a-aa3c-4bc15b164290" providerId="ADAL" clId="{18DC1E27-B800-4A1E-8BD1-1BE8882679A3}" dt="2024-07-02T15:43:44.853" v="5188" actId="478"/>
          <ac:spMkLst>
            <pc:docMk/>
            <pc:sldMk cId="1478748953" sldId="315"/>
            <ac:spMk id="44" creationId="{626014C4-1705-45C5-915D-D0B0EAB365BB}"/>
          </ac:spMkLst>
        </pc:spChg>
        <pc:spChg chg="del">
          <ac:chgData name="GUY Margaux" userId="e01a3446-2140-426a-aa3c-4bc15b164290" providerId="ADAL" clId="{18DC1E27-B800-4A1E-8BD1-1BE8882679A3}" dt="2024-07-02T15:43:47.716" v="5191" actId="478"/>
          <ac:spMkLst>
            <pc:docMk/>
            <pc:sldMk cId="1478748953" sldId="315"/>
            <ac:spMk id="45" creationId="{B3510D34-8685-47B3-A4F1-21DCCAA0BE7E}"/>
          </ac:spMkLst>
        </pc:spChg>
        <pc:spChg chg="del">
          <ac:chgData name="GUY Margaux" userId="e01a3446-2140-426a-aa3c-4bc15b164290" providerId="ADAL" clId="{18DC1E27-B800-4A1E-8BD1-1BE8882679A3}" dt="2024-07-02T15:43:48.422" v="5192" actId="478"/>
          <ac:spMkLst>
            <pc:docMk/>
            <pc:sldMk cId="1478748953" sldId="315"/>
            <ac:spMk id="46" creationId="{7FB42DBE-8741-4666-BDE8-7A5C1659FAF5}"/>
          </ac:spMkLst>
        </pc:spChg>
        <pc:spChg chg="del">
          <ac:chgData name="GUY Margaux" userId="e01a3446-2140-426a-aa3c-4bc15b164290" providerId="ADAL" clId="{18DC1E27-B800-4A1E-8BD1-1BE8882679A3}" dt="2024-07-02T15:43:49.378" v="5193" actId="478"/>
          <ac:spMkLst>
            <pc:docMk/>
            <pc:sldMk cId="1478748953" sldId="315"/>
            <ac:spMk id="47" creationId="{C166DA3E-CC33-4413-A654-6EC7BA8FB1F9}"/>
          </ac:spMkLst>
        </pc:spChg>
        <pc:spChg chg="del">
          <ac:chgData name="GUY Margaux" userId="e01a3446-2140-426a-aa3c-4bc15b164290" providerId="ADAL" clId="{18DC1E27-B800-4A1E-8BD1-1BE8882679A3}" dt="2024-07-02T15:43:44.853" v="5188" actId="478"/>
          <ac:spMkLst>
            <pc:docMk/>
            <pc:sldMk cId="1478748953" sldId="315"/>
            <ac:spMk id="48" creationId="{FAF0C28D-17BA-4CC2-9ADD-DEF548C3F670}"/>
          </ac:spMkLst>
        </pc:spChg>
        <pc:picChg chg="add del">
          <ac:chgData name="GUY Margaux" userId="e01a3446-2140-426a-aa3c-4bc15b164290" providerId="ADAL" clId="{18DC1E27-B800-4A1E-8BD1-1BE8882679A3}" dt="2024-07-02T16:06:11.327" v="5417"/>
          <ac:picMkLst>
            <pc:docMk/>
            <pc:sldMk cId="1478748953" sldId="315"/>
            <ac:picMk id="4" creationId="{FEE20B24-5FB2-49E0-9FDE-8AC6FDEA2CB9}"/>
          </ac:picMkLst>
        </pc:picChg>
        <pc:picChg chg="mod">
          <ac:chgData name="GUY Margaux" userId="e01a3446-2140-426a-aa3c-4bc15b164290" providerId="ADAL" clId="{18DC1E27-B800-4A1E-8BD1-1BE8882679A3}" dt="2024-07-03T06:55:33.286" v="6124" actId="1036"/>
          <ac:picMkLst>
            <pc:docMk/>
            <pc:sldMk cId="1478748953" sldId="315"/>
            <ac:picMk id="12" creationId="{EF49278B-4534-4058-8BF1-DC93DF9DFBC5}"/>
          </ac:picMkLst>
        </pc:picChg>
        <pc:picChg chg="mod">
          <ac:chgData name="GUY Margaux" userId="e01a3446-2140-426a-aa3c-4bc15b164290" providerId="ADAL" clId="{18DC1E27-B800-4A1E-8BD1-1BE8882679A3}" dt="2024-07-03T06:55:33.286" v="6124" actId="1036"/>
          <ac:picMkLst>
            <pc:docMk/>
            <pc:sldMk cId="1478748953" sldId="315"/>
            <ac:picMk id="16" creationId="{0D5203B9-00E6-4477-93E5-7A2B9A59E308}"/>
          </ac:picMkLst>
        </pc:picChg>
        <pc:picChg chg="mod">
          <ac:chgData name="GUY Margaux" userId="e01a3446-2140-426a-aa3c-4bc15b164290" providerId="ADAL" clId="{18DC1E27-B800-4A1E-8BD1-1BE8882679A3}" dt="2024-07-03T06:55:33.286" v="6124" actId="1036"/>
          <ac:picMkLst>
            <pc:docMk/>
            <pc:sldMk cId="1478748953" sldId="315"/>
            <ac:picMk id="21" creationId="{8051C623-187E-4048-842C-FC95830BEC4F}"/>
          </ac:picMkLst>
        </pc:picChg>
        <pc:picChg chg="mod">
          <ac:chgData name="GUY Margaux" userId="e01a3446-2140-426a-aa3c-4bc15b164290" providerId="ADAL" clId="{18DC1E27-B800-4A1E-8BD1-1BE8882679A3}" dt="2024-07-03T06:55:33.286" v="6124" actId="1036"/>
          <ac:picMkLst>
            <pc:docMk/>
            <pc:sldMk cId="1478748953" sldId="315"/>
            <ac:picMk id="25" creationId="{AAE129B0-02B3-493E-993F-9396ECF15602}"/>
          </ac:picMkLst>
        </pc:picChg>
        <pc:picChg chg="mod">
          <ac:chgData name="GUY Margaux" userId="e01a3446-2140-426a-aa3c-4bc15b164290" providerId="ADAL" clId="{18DC1E27-B800-4A1E-8BD1-1BE8882679A3}" dt="2024-07-03T06:55:33.286" v="6124" actId="1036"/>
          <ac:picMkLst>
            <pc:docMk/>
            <pc:sldMk cId="1478748953" sldId="315"/>
            <ac:picMk id="36" creationId="{D0E8A34F-8E25-496F-BEDC-5879C3084F7A}"/>
          </ac:picMkLst>
        </pc:picChg>
        <pc:picChg chg="mod">
          <ac:chgData name="GUY Margaux" userId="e01a3446-2140-426a-aa3c-4bc15b164290" providerId="ADAL" clId="{18DC1E27-B800-4A1E-8BD1-1BE8882679A3}" dt="2024-07-03T06:55:33.286" v="6124" actId="1036"/>
          <ac:picMkLst>
            <pc:docMk/>
            <pc:sldMk cId="1478748953" sldId="315"/>
            <ac:picMk id="41" creationId="{8D4ED481-D827-40D7-835F-442F377EFE63}"/>
          </ac:picMkLst>
        </pc:picChg>
      </pc:sldChg>
      <pc:sldChg chg="addSp delSp modSp add del mod ord modAnim modNotesTx">
        <pc:chgData name="GUY Margaux" userId="e01a3446-2140-426a-aa3c-4bc15b164290" providerId="ADAL" clId="{18DC1E27-B800-4A1E-8BD1-1BE8882679A3}" dt="2024-07-04T16:36:01.364" v="12969" actId="2696"/>
        <pc:sldMkLst>
          <pc:docMk/>
          <pc:sldMk cId="1051489842" sldId="316"/>
        </pc:sldMkLst>
        <pc:spChg chg="del">
          <ac:chgData name="GUY Margaux" userId="e01a3446-2140-426a-aa3c-4bc15b164290" providerId="ADAL" clId="{18DC1E27-B800-4A1E-8BD1-1BE8882679A3}" dt="2024-07-03T06:36:36.199" v="5613" actId="478"/>
          <ac:spMkLst>
            <pc:docMk/>
            <pc:sldMk cId="1051489842" sldId="316"/>
            <ac:spMk id="14" creationId="{CC39D65B-7C1D-4C31-A278-97FFE4E9C038}"/>
          </ac:spMkLst>
        </pc:spChg>
        <pc:spChg chg="mod">
          <ac:chgData name="GUY Margaux" userId="e01a3446-2140-426a-aa3c-4bc15b164290" providerId="ADAL" clId="{18DC1E27-B800-4A1E-8BD1-1BE8882679A3}" dt="2024-07-03T06:59:39.638" v="6209" actId="20577"/>
          <ac:spMkLst>
            <pc:docMk/>
            <pc:sldMk cId="1051489842" sldId="316"/>
            <ac:spMk id="23" creationId="{31DEED91-A696-4B60-87DF-A6588C2F5D84}"/>
          </ac:spMkLst>
        </pc:spChg>
        <pc:spChg chg="del">
          <ac:chgData name="GUY Margaux" userId="e01a3446-2140-426a-aa3c-4bc15b164290" providerId="ADAL" clId="{18DC1E27-B800-4A1E-8BD1-1BE8882679A3}" dt="2024-07-03T06:35:57.766" v="5610" actId="478"/>
          <ac:spMkLst>
            <pc:docMk/>
            <pc:sldMk cId="1051489842" sldId="316"/>
            <ac:spMk id="26" creationId="{57B3DC63-6B30-438A-B43E-DA9C5B2E78C2}"/>
          </ac:spMkLst>
        </pc:spChg>
        <pc:spChg chg="del">
          <ac:chgData name="GUY Margaux" userId="e01a3446-2140-426a-aa3c-4bc15b164290" providerId="ADAL" clId="{18DC1E27-B800-4A1E-8BD1-1BE8882679A3}" dt="2024-07-03T06:35:42.141" v="5598" actId="478"/>
          <ac:spMkLst>
            <pc:docMk/>
            <pc:sldMk cId="1051489842" sldId="316"/>
            <ac:spMk id="27" creationId="{7A53CC14-D861-4DC7-9499-DB7425F48D90}"/>
          </ac:spMkLst>
        </pc:spChg>
        <pc:spChg chg="del">
          <ac:chgData name="GUY Margaux" userId="e01a3446-2140-426a-aa3c-4bc15b164290" providerId="ADAL" clId="{18DC1E27-B800-4A1E-8BD1-1BE8882679A3}" dt="2024-07-03T06:35:51.160" v="5609" actId="478"/>
          <ac:spMkLst>
            <pc:docMk/>
            <pc:sldMk cId="1051489842" sldId="316"/>
            <ac:spMk id="28" creationId="{16C8EA5A-7A68-4A65-A772-FC35E0A72007}"/>
          </ac:spMkLst>
        </pc:spChg>
        <pc:spChg chg="add mod">
          <ac:chgData name="GUY Margaux" userId="e01a3446-2140-426a-aa3c-4bc15b164290" providerId="ADAL" clId="{18DC1E27-B800-4A1E-8BD1-1BE8882679A3}" dt="2024-07-03T06:37:05.811" v="5678" actId="20577"/>
          <ac:spMkLst>
            <pc:docMk/>
            <pc:sldMk cId="1051489842" sldId="316"/>
            <ac:spMk id="29" creationId="{86EEF55B-2F8E-4DA8-8038-1FD5524CF6B7}"/>
          </ac:spMkLst>
        </pc:spChg>
        <pc:spChg chg="add mod">
          <ac:chgData name="GUY Margaux" userId="e01a3446-2140-426a-aa3c-4bc15b164290" providerId="ADAL" clId="{18DC1E27-B800-4A1E-8BD1-1BE8882679A3}" dt="2024-07-03T06:55:09.943" v="6104" actId="1036"/>
          <ac:spMkLst>
            <pc:docMk/>
            <pc:sldMk cId="1051489842" sldId="316"/>
            <ac:spMk id="30" creationId="{48912CD5-78C3-4A00-A102-0A2D3A1670EF}"/>
          </ac:spMkLst>
        </pc:spChg>
        <pc:spChg chg="add mod">
          <ac:chgData name="GUY Margaux" userId="e01a3446-2140-426a-aa3c-4bc15b164290" providerId="ADAL" clId="{18DC1E27-B800-4A1E-8BD1-1BE8882679A3}" dt="2024-07-03T09:23:19.197" v="6297" actId="20577"/>
          <ac:spMkLst>
            <pc:docMk/>
            <pc:sldMk cId="1051489842" sldId="316"/>
            <ac:spMk id="31" creationId="{C5CEEA40-5BAD-4682-B29D-A9305ED7F69F}"/>
          </ac:spMkLst>
        </pc:spChg>
        <pc:spChg chg="add mod">
          <ac:chgData name="GUY Margaux" userId="e01a3446-2140-426a-aa3c-4bc15b164290" providerId="ADAL" clId="{18DC1E27-B800-4A1E-8BD1-1BE8882679A3}" dt="2024-07-03T06:55:09.943" v="6104" actId="1036"/>
          <ac:spMkLst>
            <pc:docMk/>
            <pc:sldMk cId="1051489842" sldId="316"/>
            <ac:spMk id="32" creationId="{FE8EC3C4-1B67-46C6-BEB0-C78A6C210D32}"/>
          </ac:spMkLst>
        </pc:spChg>
        <pc:spChg chg="del">
          <ac:chgData name="GUY Margaux" userId="e01a3446-2140-426a-aa3c-4bc15b164290" providerId="ADAL" clId="{18DC1E27-B800-4A1E-8BD1-1BE8882679A3}" dt="2024-07-03T06:35:50.361" v="5608" actId="478"/>
          <ac:spMkLst>
            <pc:docMk/>
            <pc:sldMk cId="1051489842" sldId="316"/>
            <ac:spMk id="33" creationId="{91AB8556-5332-4E24-89F5-9DF5FB2B64DB}"/>
          </ac:spMkLst>
        </pc:spChg>
        <pc:spChg chg="del">
          <ac:chgData name="GUY Margaux" userId="e01a3446-2140-426a-aa3c-4bc15b164290" providerId="ADAL" clId="{18DC1E27-B800-4A1E-8BD1-1BE8882679A3}" dt="2024-07-03T06:35:49.723" v="5607" actId="478"/>
          <ac:spMkLst>
            <pc:docMk/>
            <pc:sldMk cId="1051489842" sldId="316"/>
            <ac:spMk id="34" creationId="{36A07D49-CBA6-4197-96B4-FC0CBA0976A9}"/>
          </ac:spMkLst>
        </pc:spChg>
        <pc:spChg chg="del">
          <ac:chgData name="GUY Margaux" userId="e01a3446-2140-426a-aa3c-4bc15b164290" providerId="ADAL" clId="{18DC1E27-B800-4A1E-8BD1-1BE8882679A3}" dt="2024-07-03T06:35:48.218" v="5605" actId="478"/>
          <ac:spMkLst>
            <pc:docMk/>
            <pc:sldMk cId="1051489842" sldId="316"/>
            <ac:spMk id="35" creationId="{BF29B009-5085-425D-B214-65A28EBA924B}"/>
          </ac:spMkLst>
        </pc:spChg>
        <pc:spChg chg="add mod">
          <ac:chgData name="GUY Margaux" userId="e01a3446-2140-426a-aa3c-4bc15b164290" providerId="ADAL" clId="{18DC1E27-B800-4A1E-8BD1-1BE8882679A3}" dt="2024-07-03T06:55:09.943" v="6104" actId="1036"/>
          <ac:spMkLst>
            <pc:docMk/>
            <pc:sldMk cId="1051489842" sldId="316"/>
            <ac:spMk id="37" creationId="{85BD7418-DDD4-4920-A989-C654A6B29F92}"/>
          </ac:spMkLst>
        </pc:spChg>
        <pc:spChg chg="add mod">
          <ac:chgData name="GUY Margaux" userId="e01a3446-2140-426a-aa3c-4bc15b164290" providerId="ADAL" clId="{18DC1E27-B800-4A1E-8BD1-1BE8882679A3}" dt="2024-07-03T06:57:42.446" v="6154" actId="1037"/>
          <ac:spMkLst>
            <pc:docMk/>
            <pc:sldMk cId="1051489842" sldId="316"/>
            <ac:spMk id="38" creationId="{96ECA305-C364-4EFE-879F-C75A0ED2E7EA}"/>
          </ac:spMkLst>
        </pc:spChg>
        <pc:spChg chg="del">
          <ac:chgData name="GUY Margaux" userId="e01a3446-2140-426a-aa3c-4bc15b164290" providerId="ADAL" clId="{18DC1E27-B800-4A1E-8BD1-1BE8882679A3}" dt="2024-07-03T06:35:49.097" v="5606" actId="478"/>
          <ac:spMkLst>
            <pc:docMk/>
            <pc:sldMk cId="1051489842" sldId="316"/>
            <ac:spMk id="39" creationId="{0AA90BA5-B3F3-4AE2-88C8-C4B532AA60E7}"/>
          </ac:spMkLst>
        </pc:spChg>
        <pc:spChg chg="add mod">
          <ac:chgData name="GUY Margaux" userId="e01a3446-2140-426a-aa3c-4bc15b164290" providerId="ADAL" clId="{18DC1E27-B800-4A1E-8BD1-1BE8882679A3}" dt="2024-07-03T06:57:23.729" v="6150" actId="14100"/>
          <ac:spMkLst>
            <pc:docMk/>
            <pc:sldMk cId="1051489842" sldId="316"/>
            <ac:spMk id="40" creationId="{4FEEA51F-2058-499F-99DA-A96019830AC9}"/>
          </ac:spMkLst>
        </pc:spChg>
        <pc:spChg chg="del">
          <ac:chgData name="GUY Margaux" userId="e01a3446-2140-426a-aa3c-4bc15b164290" providerId="ADAL" clId="{18DC1E27-B800-4A1E-8BD1-1BE8882679A3}" dt="2024-07-03T06:35:47.579" v="5604" actId="478"/>
          <ac:spMkLst>
            <pc:docMk/>
            <pc:sldMk cId="1051489842" sldId="316"/>
            <ac:spMk id="42" creationId="{B36D0759-265D-4033-85B0-A19E37592A82}"/>
          </ac:spMkLst>
        </pc:spChg>
        <pc:spChg chg="del">
          <ac:chgData name="GUY Margaux" userId="e01a3446-2140-426a-aa3c-4bc15b164290" providerId="ADAL" clId="{18DC1E27-B800-4A1E-8BD1-1BE8882679A3}" dt="2024-07-03T06:35:43.998" v="5600" actId="478"/>
          <ac:spMkLst>
            <pc:docMk/>
            <pc:sldMk cId="1051489842" sldId="316"/>
            <ac:spMk id="43" creationId="{3A6B9709-73BA-43EC-B3BC-7EC760071CF0}"/>
          </ac:spMkLst>
        </pc:spChg>
        <pc:spChg chg="del">
          <ac:chgData name="GUY Margaux" userId="e01a3446-2140-426a-aa3c-4bc15b164290" providerId="ADAL" clId="{18DC1E27-B800-4A1E-8BD1-1BE8882679A3}" dt="2024-07-03T06:35:43.214" v="5599" actId="478"/>
          <ac:spMkLst>
            <pc:docMk/>
            <pc:sldMk cId="1051489842" sldId="316"/>
            <ac:spMk id="44" creationId="{626014C4-1705-45C5-915D-D0B0EAB365BB}"/>
          </ac:spMkLst>
        </pc:spChg>
        <pc:spChg chg="del">
          <ac:chgData name="GUY Margaux" userId="e01a3446-2140-426a-aa3c-4bc15b164290" providerId="ADAL" clId="{18DC1E27-B800-4A1E-8BD1-1BE8882679A3}" dt="2024-07-03T06:35:44.698" v="5601" actId="478"/>
          <ac:spMkLst>
            <pc:docMk/>
            <pc:sldMk cId="1051489842" sldId="316"/>
            <ac:spMk id="45" creationId="{B3510D34-8685-47B3-A4F1-21DCCAA0BE7E}"/>
          </ac:spMkLst>
        </pc:spChg>
        <pc:spChg chg="del">
          <ac:chgData name="GUY Margaux" userId="e01a3446-2140-426a-aa3c-4bc15b164290" providerId="ADAL" clId="{18DC1E27-B800-4A1E-8BD1-1BE8882679A3}" dt="2024-07-03T06:35:45.353" v="5602" actId="478"/>
          <ac:spMkLst>
            <pc:docMk/>
            <pc:sldMk cId="1051489842" sldId="316"/>
            <ac:spMk id="46" creationId="{7FB42DBE-8741-4666-BDE8-7A5C1659FAF5}"/>
          </ac:spMkLst>
        </pc:spChg>
        <pc:spChg chg="del">
          <ac:chgData name="GUY Margaux" userId="e01a3446-2140-426a-aa3c-4bc15b164290" providerId="ADAL" clId="{18DC1E27-B800-4A1E-8BD1-1BE8882679A3}" dt="2024-07-03T06:35:46.093" v="5603" actId="478"/>
          <ac:spMkLst>
            <pc:docMk/>
            <pc:sldMk cId="1051489842" sldId="316"/>
            <ac:spMk id="47" creationId="{C166DA3E-CC33-4413-A654-6EC7BA8FB1F9}"/>
          </ac:spMkLst>
        </pc:spChg>
        <pc:spChg chg="del">
          <ac:chgData name="GUY Margaux" userId="e01a3446-2140-426a-aa3c-4bc15b164290" providerId="ADAL" clId="{18DC1E27-B800-4A1E-8BD1-1BE8882679A3}" dt="2024-07-03T06:35:41.179" v="5597" actId="478"/>
          <ac:spMkLst>
            <pc:docMk/>
            <pc:sldMk cId="1051489842" sldId="316"/>
            <ac:spMk id="48" creationId="{FAF0C28D-17BA-4CC2-9ADD-DEF548C3F670}"/>
          </ac:spMkLst>
        </pc:spChg>
        <pc:spChg chg="add mod">
          <ac:chgData name="GUY Margaux" userId="e01a3446-2140-426a-aa3c-4bc15b164290" providerId="ADAL" clId="{18DC1E27-B800-4A1E-8BD1-1BE8882679A3}" dt="2024-07-03T06:57:28.010" v="6152" actId="1076"/>
          <ac:spMkLst>
            <pc:docMk/>
            <pc:sldMk cId="1051489842" sldId="316"/>
            <ac:spMk id="49" creationId="{052D32C3-06CB-4BD8-90F6-DB5263676360}"/>
          </ac:spMkLst>
        </pc:spChg>
        <pc:spChg chg="add mod">
          <ac:chgData name="GUY Margaux" userId="e01a3446-2140-426a-aa3c-4bc15b164290" providerId="ADAL" clId="{18DC1E27-B800-4A1E-8BD1-1BE8882679A3}" dt="2024-07-03T06:57:49.659" v="6155" actId="1076"/>
          <ac:spMkLst>
            <pc:docMk/>
            <pc:sldMk cId="1051489842" sldId="316"/>
            <ac:spMk id="50" creationId="{E1D24DB9-7D85-43C3-87F2-842040048508}"/>
          </ac:spMkLst>
        </pc:spChg>
        <pc:picChg chg="mod">
          <ac:chgData name="GUY Margaux" userId="e01a3446-2140-426a-aa3c-4bc15b164290" providerId="ADAL" clId="{18DC1E27-B800-4A1E-8BD1-1BE8882679A3}" dt="2024-07-03T06:55:09.943" v="6104" actId="1036"/>
          <ac:picMkLst>
            <pc:docMk/>
            <pc:sldMk cId="1051489842" sldId="316"/>
            <ac:picMk id="12" creationId="{EF49278B-4534-4058-8BF1-DC93DF9DFBC5}"/>
          </ac:picMkLst>
        </pc:picChg>
        <pc:picChg chg="mod">
          <ac:chgData name="GUY Margaux" userId="e01a3446-2140-426a-aa3c-4bc15b164290" providerId="ADAL" clId="{18DC1E27-B800-4A1E-8BD1-1BE8882679A3}" dt="2024-07-03T06:55:09.943" v="6104" actId="1036"/>
          <ac:picMkLst>
            <pc:docMk/>
            <pc:sldMk cId="1051489842" sldId="316"/>
            <ac:picMk id="16" creationId="{0D5203B9-00E6-4477-93E5-7A2B9A59E308}"/>
          </ac:picMkLst>
        </pc:picChg>
        <pc:picChg chg="mod">
          <ac:chgData name="GUY Margaux" userId="e01a3446-2140-426a-aa3c-4bc15b164290" providerId="ADAL" clId="{18DC1E27-B800-4A1E-8BD1-1BE8882679A3}" dt="2024-07-03T06:55:09.943" v="6104" actId="1036"/>
          <ac:picMkLst>
            <pc:docMk/>
            <pc:sldMk cId="1051489842" sldId="316"/>
            <ac:picMk id="21" creationId="{8051C623-187E-4048-842C-FC95830BEC4F}"/>
          </ac:picMkLst>
        </pc:picChg>
        <pc:picChg chg="mod">
          <ac:chgData name="GUY Margaux" userId="e01a3446-2140-426a-aa3c-4bc15b164290" providerId="ADAL" clId="{18DC1E27-B800-4A1E-8BD1-1BE8882679A3}" dt="2024-07-03T06:55:09.943" v="6104" actId="1036"/>
          <ac:picMkLst>
            <pc:docMk/>
            <pc:sldMk cId="1051489842" sldId="316"/>
            <ac:picMk id="25" creationId="{AAE129B0-02B3-493E-993F-9396ECF15602}"/>
          </ac:picMkLst>
        </pc:picChg>
        <pc:picChg chg="mod">
          <ac:chgData name="GUY Margaux" userId="e01a3446-2140-426a-aa3c-4bc15b164290" providerId="ADAL" clId="{18DC1E27-B800-4A1E-8BD1-1BE8882679A3}" dt="2024-07-03T06:55:09.943" v="6104" actId="1036"/>
          <ac:picMkLst>
            <pc:docMk/>
            <pc:sldMk cId="1051489842" sldId="316"/>
            <ac:picMk id="36" creationId="{D0E8A34F-8E25-496F-BEDC-5879C3084F7A}"/>
          </ac:picMkLst>
        </pc:picChg>
        <pc:picChg chg="mod">
          <ac:chgData name="GUY Margaux" userId="e01a3446-2140-426a-aa3c-4bc15b164290" providerId="ADAL" clId="{18DC1E27-B800-4A1E-8BD1-1BE8882679A3}" dt="2024-07-03T06:55:09.943" v="6104" actId="1036"/>
          <ac:picMkLst>
            <pc:docMk/>
            <pc:sldMk cId="1051489842" sldId="316"/>
            <ac:picMk id="41" creationId="{8D4ED481-D827-40D7-835F-442F377EFE63}"/>
          </ac:picMkLst>
        </pc:picChg>
      </pc:sldChg>
      <pc:sldChg chg="addSp delSp modSp add del mod modTransition delAnim modAnim">
        <pc:chgData name="GUY Margaux" userId="e01a3446-2140-426a-aa3c-4bc15b164290" providerId="ADAL" clId="{18DC1E27-B800-4A1E-8BD1-1BE8882679A3}" dt="2024-07-02T16:38:03.926" v="5530" actId="2696"/>
        <pc:sldMkLst>
          <pc:docMk/>
          <pc:sldMk cId="2871517629" sldId="316"/>
        </pc:sldMkLst>
        <pc:spChg chg="del">
          <ac:chgData name="GUY Margaux" userId="e01a3446-2140-426a-aa3c-4bc15b164290" providerId="ADAL" clId="{18DC1E27-B800-4A1E-8BD1-1BE8882679A3}" dt="2024-07-02T16:15:19.063" v="5470" actId="478"/>
          <ac:spMkLst>
            <pc:docMk/>
            <pc:sldMk cId="2871517629" sldId="316"/>
            <ac:spMk id="2" creationId="{A386FC85-9510-4E7D-9C1C-A76022E80D7D}"/>
          </ac:spMkLst>
        </pc:spChg>
        <pc:spChg chg="del">
          <ac:chgData name="GUY Margaux" userId="e01a3446-2140-426a-aa3c-4bc15b164290" providerId="ADAL" clId="{18DC1E27-B800-4A1E-8BD1-1BE8882679A3}" dt="2024-07-02T16:15:19.872" v="5471" actId="478"/>
          <ac:spMkLst>
            <pc:docMk/>
            <pc:sldMk cId="2871517629" sldId="316"/>
            <ac:spMk id="30" creationId="{0A60DA07-CB05-4C7E-B52B-35D13FC4E119}"/>
          </ac:spMkLst>
        </pc:spChg>
        <pc:spChg chg="del">
          <ac:chgData name="GUY Margaux" userId="e01a3446-2140-426a-aa3c-4bc15b164290" providerId="ADAL" clId="{18DC1E27-B800-4A1E-8BD1-1BE8882679A3}" dt="2024-07-02T16:15:18.213" v="5469" actId="478"/>
          <ac:spMkLst>
            <pc:docMk/>
            <pc:sldMk cId="2871517629" sldId="316"/>
            <ac:spMk id="31" creationId="{A7AB5888-8959-4D1A-8B8A-E236D2AE6C62}"/>
          </ac:spMkLst>
        </pc:spChg>
        <pc:picChg chg="add del mod">
          <ac:chgData name="GUY Margaux" userId="e01a3446-2140-426a-aa3c-4bc15b164290" providerId="ADAL" clId="{18DC1E27-B800-4A1E-8BD1-1BE8882679A3}" dt="2024-07-02T16:30:24.834" v="5524" actId="478"/>
          <ac:picMkLst>
            <pc:docMk/>
            <pc:sldMk cId="2871517629" sldId="316"/>
            <ac:picMk id="15" creationId="{3770AE65-D4BA-42C2-85E7-45B1902DDD58}"/>
          </ac:picMkLst>
        </pc:picChg>
      </pc:sldChg>
      <pc:sldChg chg="addSp delSp modSp add del mod addAnim delAnim modAnim">
        <pc:chgData name="GUY Margaux" userId="e01a3446-2140-426a-aa3c-4bc15b164290" providerId="ADAL" clId="{18DC1E27-B800-4A1E-8BD1-1BE8882679A3}" dt="2024-07-02T16:15:14.176" v="5467" actId="2696"/>
        <pc:sldMkLst>
          <pc:docMk/>
          <pc:sldMk cId="3483232076" sldId="316"/>
        </pc:sldMkLst>
        <pc:spChg chg="del">
          <ac:chgData name="GUY Margaux" userId="e01a3446-2140-426a-aa3c-4bc15b164290" providerId="ADAL" clId="{18DC1E27-B800-4A1E-8BD1-1BE8882679A3}" dt="2024-07-02T16:12:43.345" v="5454" actId="478"/>
          <ac:spMkLst>
            <pc:docMk/>
            <pc:sldMk cId="3483232076" sldId="316"/>
            <ac:spMk id="2" creationId="{A386FC85-9510-4E7D-9C1C-A76022E80D7D}"/>
          </ac:spMkLst>
        </pc:spChg>
        <pc:spChg chg="del">
          <ac:chgData name="GUY Margaux" userId="e01a3446-2140-426a-aa3c-4bc15b164290" providerId="ADAL" clId="{18DC1E27-B800-4A1E-8BD1-1BE8882679A3}" dt="2024-07-02T16:12:44.064" v="5455" actId="478"/>
          <ac:spMkLst>
            <pc:docMk/>
            <pc:sldMk cId="3483232076" sldId="316"/>
            <ac:spMk id="30" creationId="{0A60DA07-CB05-4C7E-B52B-35D13FC4E119}"/>
          </ac:spMkLst>
        </pc:spChg>
        <pc:spChg chg="del">
          <ac:chgData name="GUY Margaux" userId="e01a3446-2140-426a-aa3c-4bc15b164290" providerId="ADAL" clId="{18DC1E27-B800-4A1E-8BD1-1BE8882679A3}" dt="2024-07-02T16:12:45.762" v="5456" actId="478"/>
          <ac:spMkLst>
            <pc:docMk/>
            <pc:sldMk cId="3483232076" sldId="316"/>
            <ac:spMk id="31" creationId="{A7AB5888-8959-4D1A-8B8A-E236D2AE6C62}"/>
          </ac:spMkLst>
        </pc:spChg>
        <pc:picChg chg="del">
          <ac:chgData name="GUY Margaux" userId="e01a3446-2140-426a-aa3c-4bc15b164290" providerId="ADAL" clId="{18DC1E27-B800-4A1E-8BD1-1BE8882679A3}" dt="2024-07-02T16:14:29.763" v="5466" actId="478"/>
          <ac:picMkLst>
            <pc:docMk/>
            <pc:sldMk cId="3483232076" sldId="316"/>
            <ac:picMk id="12" creationId="{EF49278B-4534-4058-8BF1-DC93DF9DFBC5}"/>
          </ac:picMkLst>
        </pc:picChg>
        <pc:picChg chg="add del mod">
          <ac:chgData name="GUY Margaux" userId="e01a3446-2140-426a-aa3c-4bc15b164290" providerId="ADAL" clId="{18DC1E27-B800-4A1E-8BD1-1BE8882679A3}" dt="2024-07-02T16:14:28.551" v="5465" actId="478"/>
          <ac:picMkLst>
            <pc:docMk/>
            <pc:sldMk cId="3483232076" sldId="316"/>
            <ac:picMk id="15" creationId="{C86B15A7-8D64-4EB8-96A0-BEDCFA60DC7E}"/>
          </ac:picMkLst>
        </pc:picChg>
        <pc:picChg chg="add del">
          <ac:chgData name="GUY Margaux" userId="e01a3446-2140-426a-aa3c-4bc15b164290" providerId="ADAL" clId="{18DC1E27-B800-4A1E-8BD1-1BE8882679A3}" dt="2024-07-02T16:12:50.809" v="5458" actId="21"/>
          <ac:picMkLst>
            <pc:docMk/>
            <pc:sldMk cId="3483232076" sldId="316"/>
            <ac:picMk id="21" creationId="{8051C623-187E-4048-842C-FC95830BEC4F}"/>
          </ac:picMkLst>
        </pc:picChg>
      </pc:sldChg>
      <pc:sldChg chg="addSp delSp modSp add del mod delAnim addCm delCm modNotesTx">
        <pc:chgData name="GUY Margaux" userId="e01a3446-2140-426a-aa3c-4bc15b164290" providerId="ADAL" clId="{18DC1E27-B800-4A1E-8BD1-1BE8882679A3}" dt="2024-07-03T15:51:28.155" v="9560" actId="2696"/>
        <pc:sldMkLst>
          <pc:docMk/>
          <pc:sldMk cId="2630168415" sldId="317"/>
        </pc:sldMkLst>
        <pc:spChg chg="add mod ord">
          <ac:chgData name="GUY Margaux" userId="e01a3446-2140-426a-aa3c-4bc15b164290" providerId="ADAL" clId="{18DC1E27-B800-4A1E-8BD1-1BE8882679A3}" dt="2024-07-03T15:29:40.692" v="9147" actId="14100"/>
          <ac:spMkLst>
            <pc:docMk/>
            <pc:sldMk cId="2630168415" sldId="317"/>
            <ac:spMk id="2" creationId="{3E7ED2FE-8369-4E5D-AC47-FA4E536CED61}"/>
          </ac:spMkLst>
        </pc:spChg>
        <pc:spChg chg="add mod">
          <ac:chgData name="GUY Margaux" userId="e01a3446-2140-426a-aa3c-4bc15b164290" providerId="ADAL" clId="{18DC1E27-B800-4A1E-8BD1-1BE8882679A3}" dt="2024-07-03T15:29:50.125" v="9149" actId="14100"/>
          <ac:spMkLst>
            <pc:docMk/>
            <pc:sldMk cId="2630168415" sldId="317"/>
            <ac:spMk id="10" creationId="{6A88E6D1-CBC0-40C2-B4D2-1E9D650EDA2C}"/>
          </ac:spMkLst>
        </pc:spChg>
        <pc:spChg chg="add mod">
          <ac:chgData name="GUY Margaux" userId="e01a3446-2140-426a-aa3c-4bc15b164290" providerId="ADAL" clId="{18DC1E27-B800-4A1E-8BD1-1BE8882679A3}" dt="2024-07-03T15:29:25.082" v="9143" actId="554"/>
          <ac:spMkLst>
            <pc:docMk/>
            <pc:sldMk cId="2630168415" sldId="317"/>
            <ac:spMk id="20" creationId="{7496819E-7AF9-46D3-8B4D-1411F653DBF6}"/>
          </ac:spMkLst>
        </pc:spChg>
        <pc:spChg chg="add del mod">
          <ac:chgData name="GUY Margaux" userId="e01a3446-2140-426a-aa3c-4bc15b164290" providerId="ADAL" clId="{18DC1E27-B800-4A1E-8BD1-1BE8882679A3}" dt="2024-07-03T12:33:38.776" v="8691" actId="478"/>
          <ac:spMkLst>
            <pc:docMk/>
            <pc:sldMk cId="2630168415" sldId="317"/>
            <ac:spMk id="22" creationId="{C69434FD-675F-40B6-94BD-8C2323EF659A}"/>
          </ac:spMkLst>
        </pc:spChg>
        <pc:spChg chg="mod">
          <ac:chgData name="GUY Margaux" userId="e01a3446-2140-426a-aa3c-4bc15b164290" providerId="ADAL" clId="{18DC1E27-B800-4A1E-8BD1-1BE8882679A3}" dt="2024-07-03T12:14:18.765" v="8239" actId="20577"/>
          <ac:spMkLst>
            <pc:docMk/>
            <pc:sldMk cId="2630168415" sldId="317"/>
            <ac:spMk id="23" creationId="{31DEED91-A696-4B60-87DF-A6588C2F5D84}"/>
          </ac:spMkLst>
        </pc:spChg>
        <pc:spChg chg="add del mod">
          <ac:chgData name="GUY Margaux" userId="e01a3446-2140-426a-aa3c-4bc15b164290" providerId="ADAL" clId="{18DC1E27-B800-4A1E-8BD1-1BE8882679A3}" dt="2024-07-03T12:32:46.626" v="8679"/>
          <ac:spMkLst>
            <pc:docMk/>
            <pc:sldMk cId="2630168415" sldId="317"/>
            <ac:spMk id="24" creationId="{58AAC9E1-8186-4D85-9963-29262AAE92D9}"/>
          </ac:spMkLst>
        </pc:spChg>
        <pc:spChg chg="add del mod">
          <ac:chgData name="GUY Margaux" userId="e01a3446-2140-426a-aa3c-4bc15b164290" providerId="ADAL" clId="{18DC1E27-B800-4A1E-8BD1-1BE8882679A3}" dt="2024-07-03T15:23:16.729" v="9070" actId="478"/>
          <ac:spMkLst>
            <pc:docMk/>
            <pc:sldMk cId="2630168415" sldId="317"/>
            <ac:spMk id="26" creationId="{D2B63332-F695-4371-BB14-710DD2052AEF}"/>
          </ac:spMkLst>
        </pc:spChg>
        <pc:spChg chg="del">
          <ac:chgData name="GUY Margaux" userId="e01a3446-2140-426a-aa3c-4bc15b164290" providerId="ADAL" clId="{18DC1E27-B800-4A1E-8BD1-1BE8882679A3}" dt="2024-07-03T09:34:55.161" v="7116" actId="478"/>
          <ac:spMkLst>
            <pc:docMk/>
            <pc:sldMk cId="2630168415" sldId="317"/>
            <ac:spMk id="29" creationId="{86EEF55B-2F8E-4DA8-8038-1FD5524CF6B7}"/>
          </ac:spMkLst>
        </pc:spChg>
        <pc:spChg chg="del mod">
          <ac:chgData name="GUY Margaux" userId="e01a3446-2140-426a-aa3c-4bc15b164290" providerId="ADAL" clId="{18DC1E27-B800-4A1E-8BD1-1BE8882679A3}" dt="2024-07-03T09:35:04.908" v="7130" actId="478"/>
          <ac:spMkLst>
            <pc:docMk/>
            <pc:sldMk cId="2630168415" sldId="317"/>
            <ac:spMk id="30" creationId="{48912CD5-78C3-4A00-A102-0A2D3A1670EF}"/>
          </ac:spMkLst>
        </pc:spChg>
        <pc:spChg chg="del">
          <ac:chgData name="GUY Margaux" userId="e01a3446-2140-426a-aa3c-4bc15b164290" providerId="ADAL" clId="{18DC1E27-B800-4A1E-8BD1-1BE8882679A3}" dt="2024-07-03T09:35:04.238" v="7129" actId="478"/>
          <ac:spMkLst>
            <pc:docMk/>
            <pc:sldMk cId="2630168415" sldId="317"/>
            <ac:spMk id="31" creationId="{C5CEEA40-5BAD-4682-B29D-A9305ED7F69F}"/>
          </ac:spMkLst>
        </pc:spChg>
        <pc:spChg chg="del">
          <ac:chgData name="GUY Margaux" userId="e01a3446-2140-426a-aa3c-4bc15b164290" providerId="ADAL" clId="{18DC1E27-B800-4A1E-8BD1-1BE8882679A3}" dt="2024-07-03T09:35:06.063" v="7131" actId="478"/>
          <ac:spMkLst>
            <pc:docMk/>
            <pc:sldMk cId="2630168415" sldId="317"/>
            <ac:spMk id="32" creationId="{FE8EC3C4-1B67-46C6-BEB0-C78A6C210D32}"/>
          </ac:spMkLst>
        </pc:spChg>
        <pc:spChg chg="del">
          <ac:chgData name="GUY Margaux" userId="e01a3446-2140-426a-aa3c-4bc15b164290" providerId="ADAL" clId="{18DC1E27-B800-4A1E-8BD1-1BE8882679A3}" dt="2024-07-03T09:34:56.513" v="7118" actId="478"/>
          <ac:spMkLst>
            <pc:docMk/>
            <pc:sldMk cId="2630168415" sldId="317"/>
            <ac:spMk id="37" creationId="{85BD7418-DDD4-4920-A989-C654A6B29F92}"/>
          </ac:spMkLst>
        </pc:spChg>
        <pc:spChg chg="del">
          <ac:chgData name="GUY Margaux" userId="e01a3446-2140-426a-aa3c-4bc15b164290" providerId="ADAL" clId="{18DC1E27-B800-4A1E-8BD1-1BE8882679A3}" dt="2024-07-03T09:34:58.238" v="7121" actId="478"/>
          <ac:spMkLst>
            <pc:docMk/>
            <pc:sldMk cId="2630168415" sldId="317"/>
            <ac:spMk id="38" creationId="{96ECA305-C364-4EFE-879F-C75A0ED2E7EA}"/>
          </ac:spMkLst>
        </pc:spChg>
        <pc:spChg chg="del">
          <ac:chgData name="GUY Margaux" userId="e01a3446-2140-426a-aa3c-4bc15b164290" providerId="ADAL" clId="{18DC1E27-B800-4A1E-8BD1-1BE8882679A3}" dt="2024-07-03T09:35:00.826" v="7126" actId="478"/>
          <ac:spMkLst>
            <pc:docMk/>
            <pc:sldMk cId="2630168415" sldId="317"/>
            <ac:spMk id="40" creationId="{4FEEA51F-2058-499F-99DA-A96019830AC9}"/>
          </ac:spMkLst>
        </pc:spChg>
        <pc:spChg chg="del">
          <ac:chgData name="GUY Margaux" userId="e01a3446-2140-426a-aa3c-4bc15b164290" providerId="ADAL" clId="{18DC1E27-B800-4A1E-8BD1-1BE8882679A3}" dt="2024-07-03T09:35:00.345" v="7125" actId="478"/>
          <ac:spMkLst>
            <pc:docMk/>
            <pc:sldMk cId="2630168415" sldId="317"/>
            <ac:spMk id="49" creationId="{052D32C3-06CB-4BD8-90F6-DB5263676360}"/>
          </ac:spMkLst>
        </pc:spChg>
        <pc:spChg chg="del">
          <ac:chgData name="GUY Margaux" userId="e01a3446-2140-426a-aa3c-4bc15b164290" providerId="ADAL" clId="{18DC1E27-B800-4A1E-8BD1-1BE8882679A3}" dt="2024-07-03T09:34:57.835" v="7120" actId="478"/>
          <ac:spMkLst>
            <pc:docMk/>
            <pc:sldMk cId="2630168415" sldId="317"/>
            <ac:spMk id="50" creationId="{E1D24DB9-7D85-43C3-87F2-842040048508}"/>
          </ac:spMkLst>
        </pc:spChg>
        <pc:picChg chg="del">
          <ac:chgData name="GUY Margaux" userId="e01a3446-2140-426a-aa3c-4bc15b164290" providerId="ADAL" clId="{18DC1E27-B800-4A1E-8BD1-1BE8882679A3}" dt="2024-07-03T09:34:57.154" v="7119" actId="478"/>
          <ac:picMkLst>
            <pc:docMk/>
            <pc:sldMk cId="2630168415" sldId="317"/>
            <ac:picMk id="12" creationId="{EF49278B-4534-4058-8BF1-DC93DF9DFBC5}"/>
          </ac:picMkLst>
        </pc:picChg>
        <pc:picChg chg="del">
          <ac:chgData name="GUY Margaux" userId="e01a3446-2140-426a-aa3c-4bc15b164290" providerId="ADAL" clId="{18DC1E27-B800-4A1E-8BD1-1BE8882679A3}" dt="2024-07-03T09:34:55.739" v="7117" actId="478"/>
          <ac:picMkLst>
            <pc:docMk/>
            <pc:sldMk cId="2630168415" sldId="317"/>
            <ac:picMk id="16" creationId="{0D5203B9-00E6-4477-93E5-7A2B9A59E308}"/>
          </ac:picMkLst>
        </pc:picChg>
        <pc:picChg chg="del">
          <ac:chgData name="GUY Margaux" userId="e01a3446-2140-426a-aa3c-4bc15b164290" providerId="ADAL" clId="{18DC1E27-B800-4A1E-8BD1-1BE8882679A3}" dt="2024-07-03T09:34:59.720" v="7124" actId="478"/>
          <ac:picMkLst>
            <pc:docMk/>
            <pc:sldMk cId="2630168415" sldId="317"/>
            <ac:picMk id="21" creationId="{8051C623-187E-4048-842C-FC95830BEC4F}"/>
          </ac:picMkLst>
        </pc:picChg>
        <pc:picChg chg="del">
          <ac:chgData name="GUY Margaux" userId="e01a3446-2140-426a-aa3c-4bc15b164290" providerId="ADAL" clId="{18DC1E27-B800-4A1E-8BD1-1BE8882679A3}" dt="2024-07-03T09:34:59.133" v="7123" actId="478"/>
          <ac:picMkLst>
            <pc:docMk/>
            <pc:sldMk cId="2630168415" sldId="317"/>
            <ac:picMk id="25" creationId="{AAE129B0-02B3-493E-993F-9396ECF15602}"/>
          </ac:picMkLst>
        </pc:picChg>
        <pc:picChg chg="del">
          <ac:chgData name="GUY Margaux" userId="e01a3446-2140-426a-aa3c-4bc15b164290" providerId="ADAL" clId="{18DC1E27-B800-4A1E-8BD1-1BE8882679A3}" dt="2024-07-03T09:34:58.638" v="7122" actId="478"/>
          <ac:picMkLst>
            <pc:docMk/>
            <pc:sldMk cId="2630168415" sldId="317"/>
            <ac:picMk id="36" creationId="{D0E8A34F-8E25-496F-BEDC-5879C3084F7A}"/>
          </ac:picMkLst>
        </pc:picChg>
        <pc:picChg chg="del">
          <ac:chgData name="GUY Margaux" userId="e01a3446-2140-426a-aa3c-4bc15b164290" providerId="ADAL" clId="{18DC1E27-B800-4A1E-8BD1-1BE8882679A3}" dt="2024-07-03T09:35:01.178" v="7127" actId="478"/>
          <ac:picMkLst>
            <pc:docMk/>
            <pc:sldMk cId="2630168415" sldId="317"/>
            <ac:picMk id="41" creationId="{8D4ED481-D827-40D7-835F-442F377EFE63}"/>
          </ac:picMkLst>
        </pc:picChg>
        <pc:cxnChg chg="add del">
          <ac:chgData name="GUY Margaux" userId="e01a3446-2140-426a-aa3c-4bc15b164290" providerId="ADAL" clId="{18DC1E27-B800-4A1E-8BD1-1BE8882679A3}" dt="2024-07-03T15:26:13.177" v="9103" actId="11529"/>
          <ac:cxnSpMkLst>
            <pc:docMk/>
            <pc:sldMk cId="2630168415" sldId="317"/>
            <ac:cxnSpMk id="4" creationId="{4A67D32E-A6BC-4429-BE56-4253DA4D8E94}"/>
          </ac:cxnSpMkLst>
        </pc:cxnChg>
      </pc:sldChg>
      <pc:sldChg chg="addSp delSp modSp add mod modNotesTx">
        <pc:chgData name="GUY Margaux" userId="e01a3446-2140-426a-aa3c-4bc15b164290" providerId="ADAL" clId="{18DC1E27-B800-4A1E-8BD1-1BE8882679A3}" dt="2024-07-12T06:59:12.845" v="26274" actId="255"/>
        <pc:sldMkLst>
          <pc:docMk/>
          <pc:sldMk cId="102336799" sldId="318"/>
        </pc:sldMkLst>
        <pc:spChg chg="ord">
          <ac:chgData name="GUY Margaux" userId="e01a3446-2140-426a-aa3c-4bc15b164290" providerId="ADAL" clId="{18DC1E27-B800-4A1E-8BD1-1BE8882679A3}" dt="2024-07-04T14:03:15.643" v="11548" actId="166"/>
          <ac:spMkLst>
            <pc:docMk/>
            <pc:sldMk cId="102336799" sldId="318"/>
            <ac:spMk id="7" creationId="{4C71BB89-F768-41D4-8301-E8457A91824E}"/>
          </ac:spMkLst>
        </pc:spChg>
        <pc:spChg chg="add mod">
          <ac:chgData name="GUY Margaux" userId="e01a3446-2140-426a-aa3c-4bc15b164290" providerId="ADAL" clId="{18DC1E27-B800-4A1E-8BD1-1BE8882679A3}" dt="2024-07-11T16:42:24.216" v="25602" actId="207"/>
          <ac:spMkLst>
            <pc:docMk/>
            <pc:sldMk cId="102336799" sldId="318"/>
            <ac:spMk id="9" creationId="{99F8741D-F28D-4BE7-AD3E-A2B2692EC635}"/>
          </ac:spMkLst>
        </pc:spChg>
        <pc:spChg chg="add mod ord">
          <ac:chgData name="GUY Margaux" userId="e01a3446-2140-426a-aa3c-4bc15b164290" providerId="ADAL" clId="{18DC1E27-B800-4A1E-8BD1-1BE8882679A3}" dt="2024-07-11T16:40:47.484" v="25599" actId="12789"/>
          <ac:spMkLst>
            <pc:docMk/>
            <pc:sldMk cId="102336799" sldId="318"/>
            <ac:spMk id="10" creationId="{10BC9E31-225A-47CD-BEB2-05969CC60ACB}"/>
          </ac:spMkLst>
        </pc:spChg>
        <pc:spChg chg="add mod ord">
          <ac:chgData name="GUY Margaux" userId="e01a3446-2140-426a-aa3c-4bc15b164290" providerId="ADAL" clId="{18DC1E27-B800-4A1E-8BD1-1BE8882679A3}" dt="2024-07-11T16:40:33.469" v="25597" actId="1036"/>
          <ac:spMkLst>
            <pc:docMk/>
            <pc:sldMk cId="102336799" sldId="318"/>
            <ac:spMk id="11" creationId="{74396D60-587A-4DCA-BA76-D03D1E42A99A}"/>
          </ac:spMkLst>
        </pc:spChg>
        <pc:spChg chg="add mod">
          <ac:chgData name="GUY Margaux" userId="e01a3446-2140-426a-aa3c-4bc15b164290" providerId="ADAL" clId="{18DC1E27-B800-4A1E-8BD1-1BE8882679A3}" dt="2024-07-10T15:40:43.582" v="23922" actId="404"/>
          <ac:spMkLst>
            <pc:docMk/>
            <pc:sldMk cId="102336799" sldId="318"/>
            <ac:spMk id="12" creationId="{0D695590-BB98-4E67-9D5E-1CA0D7F3007F}"/>
          </ac:spMkLst>
        </pc:spChg>
        <pc:spChg chg="add mod">
          <ac:chgData name="GUY Margaux" userId="e01a3446-2140-426a-aa3c-4bc15b164290" providerId="ADAL" clId="{18DC1E27-B800-4A1E-8BD1-1BE8882679A3}" dt="2024-07-12T06:59:12.845" v="26274" actId="255"/>
          <ac:spMkLst>
            <pc:docMk/>
            <pc:sldMk cId="102336799" sldId="318"/>
            <ac:spMk id="14" creationId="{5E174B46-491B-4A4D-BD54-47F3DECD7A2A}"/>
          </ac:spMkLst>
        </pc:spChg>
        <pc:spChg chg="add del mod">
          <ac:chgData name="GUY Margaux" userId="e01a3446-2140-426a-aa3c-4bc15b164290" providerId="ADAL" clId="{18DC1E27-B800-4A1E-8BD1-1BE8882679A3}" dt="2024-07-03T16:45:13.819" v="10151" actId="478"/>
          <ac:spMkLst>
            <pc:docMk/>
            <pc:sldMk cId="102336799" sldId="318"/>
            <ac:spMk id="15" creationId="{360C7BD4-E1E2-4EE0-B545-F6E586FDEBE4}"/>
          </ac:spMkLst>
        </pc:spChg>
        <pc:spChg chg="add del mod">
          <ac:chgData name="GUY Margaux" userId="e01a3446-2140-426a-aa3c-4bc15b164290" providerId="ADAL" clId="{18DC1E27-B800-4A1E-8BD1-1BE8882679A3}" dt="2024-07-03T16:45:09.607" v="10150" actId="478"/>
          <ac:spMkLst>
            <pc:docMk/>
            <pc:sldMk cId="102336799" sldId="318"/>
            <ac:spMk id="16" creationId="{D38F170F-5655-4234-8CAB-632B032560C2}"/>
          </ac:spMkLst>
        </pc:spChg>
        <pc:spChg chg="mod">
          <ac:chgData name="GUY Margaux" userId="e01a3446-2140-426a-aa3c-4bc15b164290" providerId="ADAL" clId="{18DC1E27-B800-4A1E-8BD1-1BE8882679A3}" dt="2024-07-12T06:37:51.255" v="25705" actId="20577"/>
          <ac:spMkLst>
            <pc:docMk/>
            <pc:sldMk cId="102336799" sldId="318"/>
            <ac:spMk id="23" creationId="{31DEED91-A696-4B60-87DF-A6588C2F5D84}"/>
          </ac:spMkLst>
        </pc:spChg>
        <pc:spChg chg="add del mod">
          <ac:chgData name="GUY Margaux" userId="e01a3446-2140-426a-aa3c-4bc15b164290" providerId="ADAL" clId="{18DC1E27-B800-4A1E-8BD1-1BE8882679A3}" dt="2024-07-03T17:19:37.839" v="10256" actId="478"/>
          <ac:spMkLst>
            <pc:docMk/>
            <pc:sldMk cId="102336799" sldId="318"/>
            <ac:spMk id="35" creationId="{6D711804-02A5-4EB1-A9D6-DF5856F8B1F4}"/>
          </ac:spMkLst>
        </pc:spChg>
        <pc:spChg chg="add mod">
          <ac:chgData name="GUY Margaux" userId="e01a3446-2140-426a-aa3c-4bc15b164290" providerId="ADAL" clId="{18DC1E27-B800-4A1E-8BD1-1BE8882679A3}" dt="2024-07-11T16:40:47.484" v="25599" actId="12789"/>
          <ac:spMkLst>
            <pc:docMk/>
            <pc:sldMk cId="102336799" sldId="318"/>
            <ac:spMk id="36" creationId="{7DFD0875-DA77-4250-A0E3-419C887A1C2F}"/>
          </ac:spMkLst>
        </pc:spChg>
        <pc:picChg chg="add del mod">
          <ac:chgData name="GUY Margaux" userId="e01a3446-2140-426a-aa3c-4bc15b164290" providerId="ADAL" clId="{18DC1E27-B800-4A1E-8BD1-1BE8882679A3}" dt="2024-07-03T16:31:32.792" v="10002" actId="478"/>
          <ac:picMkLst>
            <pc:docMk/>
            <pc:sldMk cId="102336799" sldId="318"/>
            <ac:picMk id="3" creationId="{21CFB1E6-A355-46ED-A162-16271C91133B}"/>
          </ac:picMkLst>
        </pc:picChg>
        <pc:picChg chg="add del mod ord">
          <ac:chgData name="GUY Margaux" userId="e01a3446-2140-426a-aa3c-4bc15b164290" providerId="ADAL" clId="{18DC1E27-B800-4A1E-8BD1-1BE8882679A3}" dt="2024-07-10T15:29:27.967" v="23838" actId="478"/>
          <ac:picMkLst>
            <pc:docMk/>
            <pc:sldMk cId="102336799" sldId="318"/>
            <ac:picMk id="3" creationId="{F22E49DE-C354-477F-9E34-DD97AE07CB3B}"/>
          </ac:picMkLst>
        </pc:picChg>
        <pc:picChg chg="add del mod">
          <ac:chgData name="GUY Margaux" userId="e01a3446-2140-426a-aa3c-4bc15b164290" providerId="ADAL" clId="{18DC1E27-B800-4A1E-8BD1-1BE8882679A3}" dt="2024-07-03T16:31:59.527" v="10006" actId="478"/>
          <ac:picMkLst>
            <pc:docMk/>
            <pc:sldMk cId="102336799" sldId="318"/>
            <ac:picMk id="5" creationId="{88C9DF28-07B5-4C3E-9FB2-6227639997D5}"/>
          </ac:picMkLst>
        </pc:picChg>
        <pc:picChg chg="add del mod ord">
          <ac:chgData name="GUY Margaux" userId="e01a3446-2140-426a-aa3c-4bc15b164290" providerId="ADAL" clId="{18DC1E27-B800-4A1E-8BD1-1BE8882679A3}" dt="2024-07-10T15:30:49.471" v="23851" actId="478"/>
          <ac:picMkLst>
            <pc:docMk/>
            <pc:sldMk cId="102336799" sldId="318"/>
            <ac:picMk id="5" creationId="{9BBA8F9E-6E41-48F6-8082-CFDAEF5A50EF}"/>
          </ac:picMkLst>
        </pc:picChg>
        <pc:picChg chg="add del mod">
          <ac:chgData name="GUY Margaux" userId="e01a3446-2140-426a-aa3c-4bc15b164290" providerId="ADAL" clId="{18DC1E27-B800-4A1E-8BD1-1BE8882679A3}" dt="2024-07-03T16:32:06.679" v="10009" actId="478"/>
          <ac:picMkLst>
            <pc:docMk/>
            <pc:sldMk cId="102336799" sldId="318"/>
            <ac:picMk id="9" creationId="{AA7EA1E8-B811-452D-B893-99BBEF32C867}"/>
          </ac:picMkLst>
        </pc:picChg>
        <pc:picChg chg="add del mod">
          <ac:chgData name="GUY Margaux" userId="e01a3446-2140-426a-aa3c-4bc15b164290" providerId="ADAL" clId="{18DC1E27-B800-4A1E-8BD1-1BE8882679A3}" dt="2024-07-03T16:33:27.783" v="10013" actId="478"/>
          <ac:picMkLst>
            <pc:docMk/>
            <pc:sldMk cId="102336799" sldId="318"/>
            <ac:picMk id="11" creationId="{7E3575D0-237C-46BB-8D36-09C601C82DF0}"/>
          </ac:picMkLst>
        </pc:picChg>
        <pc:picChg chg="add mod ord">
          <ac:chgData name="GUY Margaux" userId="e01a3446-2140-426a-aa3c-4bc15b164290" providerId="ADAL" clId="{18DC1E27-B800-4A1E-8BD1-1BE8882679A3}" dt="2024-07-12T06:46:32.212" v="25706" actId="14826"/>
          <ac:picMkLst>
            <pc:docMk/>
            <pc:sldMk cId="102336799" sldId="318"/>
            <ac:picMk id="13" creationId="{24BEC95F-DB77-4267-8947-67F5B5713176}"/>
          </ac:picMkLst>
        </pc:picChg>
        <pc:picChg chg="add del mod modCrop">
          <ac:chgData name="GUY Margaux" userId="e01a3446-2140-426a-aa3c-4bc15b164290" providerId="ADAL" clId="{18DC1E27-B800-4A1E-8BD1-1BE8882679A3}" dt="2024-07-03T16:45:08.091" v="10149" actId="478"/>
          <ac:picMkLst>
            <pc:docMk/>
            <pc:sldMk cId="102336799" sldId="318"/>
            <ac:picMk id="13" creationId="{293AE311-CFCB-4E33-A6DE-360668E7F138}"/>
          </ac:picMkLst>
        </pc:picChg>
        <pc:picChg chg="add del mod">
          <ac:chgData name="GUY Margaux" userId="e01a3446-2140-426a-aa3c-4bc15b164290" providerId="ADAL" clId="{18DC1E27-B800-4A1E-8BD1-1BE8882679A3}" dt="2024-07-03T17:06:04.990" v="10214" actId="478"/>
          <ac:picMkLst>
            <pc:docMk/>
            <pc:sldMk cId="102336799" sldId="318"/>
            <ac:picMk id="17" creationId="{DA169E7B-A235-434E-80BE-C179D212FC5D}"/>
          </ac:picMkLst>
        </pc:picChg>
        <pc:picChg chg="add del mod">
          <ac:chgData name="GUY Margaux" userId="e01a3446-2140-426a-aa3c-4bc15b164290" providerId="ADAL" clId="{18DC1E27-B800-4A1E-8BD1-1BE8882679A3}" dt="2024-07-03T17:06:17.310" v="10216" actId="478"/>
          <ac:picMkLst>
            <pc:docMk/>
            <pc:sldMk cId="102336799" sldId="318"/>
            <ac:picMk id="19" creationId="{42AB9EE9-F60E-4FB4-9A7E-216C3AC23F59}"/>
          </ac:picMkLst>
        </pc:picChg>
        <pc:picChg chg="add del mod">
          <ac:chgData name="GUY Margaux" userId="e01a3446-2140-426a-aa3c-4bc15b164290" providerId="ADAL" clId="{18DC1E27-B800-4A1E-8BD1-1BE8882679A3}" dt="2024-07-03T17:07:18.013" v="10220" actId="478"/>
          <ac:picMkLst>
            <pc:docMk/>
            <pc:sldMk cId="102336799" sldId="318"/>
            <ac:picMk id="21" creationId="{9CFD1B81-5067-4A72-A31A-319BC16BEC75}"/>
          </ac:picMkLst>
        </pc:picChg>
        <pc:picChg chg="add del mod">
          <ac:chgData name="GUY Margaux" userId="e01a3446-2140-426a-aa3c-4bc15b164290" providerId="ADAL" clId="{18DC1E27-B800-4A1E-8BD1-1BE8882679A3}" dt="2024-07-03T17:11:18.862" v="10224" actId="478"/>
          <ac:picMkLst>
            <pc:docMk/>
            <pc:sldMk cId="102336799" sldId="318"/>
            <ac:picMk id="24" creationId="{06432DB1-3F71-48F0-B917-679830A1EE8F}"/>
          </ac:picMkLst>
        </pc:picChg>
        <pc:picChg chg="add del mod">
          <ac:chgData name="GUY Margaux" userId="e01a3446-2140-426a-aa3c-4bc15b164290" providerId="ADAL" clId="{18DC1E27-B800-4A1E-8BD1-1BE8882679A3}" dt="2024-07-03T17:13:34.445" v="10229" actId="478"/>
          <ac:picMkLst>
            <pc:docMk/>
            <pc:sldMk cId="102336799" sldId="318"/>
            <ac:picMk id="26" creationId="{C7AC1BDC-A491-4BF4-A2D5-70A1C7D6728B}"/>
          </ac:picMkLst>
        </pc:picChg>
        <pc:picChg chg="add del mod">
          <ac:chgData name="GUY Margaux" userId="e01a3446-2140-426a-aa3c-4bc15b164290" providerId="ADAL" clId="{18DC1E27-B800-4A1E-8BD1-1BE8882679A3}" dt="2024-07-03T17:14:23.212" v="10233" actId="478"/>
          <ac:picMkLst>
            <pc:docMk/>
            <pc:sldMk cId="102336799" sldId="318"/>
            <ac:picMk id="28" creationId="{FC70EB86-FA3D-4F99-A5E7-735BD61224F3}"/>
          </ac:picMkLst>
        </pc:picChg>
        <pc:picChg chg="add del mod">
          <ac:chgData name="GUY Margaux" userId="e01a3446-2140-426a-aa3c-4bc15b164290" providerId="ADAL" clId="{18DC1E27-B800-4A1E-8BD1-1BE8882679A3}" dt="2024-07-03T17:15:17.082" v="10238" actId="478"/>
          <ac:picMkLst>
            <pc:docMk/>
            <pc:sldMk cId="102336799" sldId="318"/>
            <ac:picMk id="30" creationId="{C94C0CF5-BA9E-41DA-B310-3746C5BB041F}"/>
          </ac:picMkLst>
        </pc:picChg>
        <pc:picChg chg="add del mod">
          <ac:chgData name="GUY Margaux" userId="e01a3446-2140-426a-aa3c-4bc15b164290" providerId="ADAL" clId="{18DC1E27-B800-4A1E-8BD1-1BE8882679A3}" dt="2024-07-03T17:15:36.525" v="10242" actId="478"/>
          <ac:picMkLst>
            <pc:docMk/>
            <pc:sldMk cId="102336799" sldId="318"/>
            <ac:picMk id="32" creationId="{1E253D8E-F122-44FD-AA1F-BD8A8E6DC190}"/>
          </ac:picMkLst>
        </pc:picChg>
        <pc:picChg chg="add del mod modCrop">
          <ac:chgData name="GUY Margaux" userId="e01a3446-2140-426a-aa3c-4bc15b164290" providerId="ADAL" clId="{18DC1E27-B800-4A1E-8BD1-1BE8882679A3}" dt="2024-07-10T15:26:11.518" v="23820" actId="478"/>
          <ac:picMkLst>
            <pc:docMk/>
            <pc:sldMk cId="102336799" sldId="318"/>
            <ac:picMk id="34" creationId="{F229DA3D-D2F8-48AC-A2D4-C177A41F4FF4}"/>
          </ac:picMkLst>
        </pc:picChg>
      </pc:sldChg>
      <pc:sldChg chg="addSp delSp modSp add mod modNotesTx">
        <pc:chgData name="GUY Margaux" userId="e01a3446-2140-426a-aa3c-4bc15b164290" providerId="ADAL" clId="{18DC1E27-B800-4A1E-8BD1-1BE8882679A3}" dt="2024-07-10T15:56:28.927" v="24155" actId="14100"/>
        <pc:sldMkLst>
          <pc:docMk/>
          <pc:sldMk cId="3308124219" sldId="319"/>
        </pc:sldMkLst>
        <pc:spChg chg="add mod">
          <ac:chgData name="GUY Margaux" userId="e01a3446-2140-426a-aa3c-4bc15b164290" providerId="ADAL" clId="{18DC1E27-B800-4A1E-8BD1-1BE8882679A3}" dt="2024-07-10T15:40:15.432" v="23917" actId="404"/>
          <ac:spMkLst>
            <pc:docMk/>
            <pc:sldMk cId="3308124219" sldId="319"/>
            <ac:spMk id="10" creationId="{C0715833-A8BC-4357-8184-B775A22AE2EB}"/>
          </ac:spMkLst>
        </pc:spChg>
        <pc:spChg chg="mod">
          <ac:chgData name="GUY Margaux" userId="e01a3446-2140-426a-aa3c-4bc15b164290" providerId="ADAL" clId="{18DC1E27-B800-4A1E-8BD1-1BE8882679A3}" dt="2024-07-10T15:56:28.927" v="24155" actId="14100"/>
          <ac:spMkLst>
            <pc:docMk/>
            <pc:sldMk cId="3308124219" sldId="319"/>
            <ac:spMk id="15" creationId="{A574C4C8-4304-47C9-83C4-ADCE74A831F6}"/>
          </ac:spMkLst>
        </pc:spChg>
        <pc:spChg chg="add del mod">
          <ac:chgData name="GUY Margaux" userId="e01a3446-2140-426a-aa3c-4bc15b164290" providerId="ADAL" clId="{18DC1E27-B800-4A1E-8BD1-1BE8882679A3}" dt="2024-07-09T15:58:12.317" v="22099" actId="478"/>
          <ac:spMkLst>
            <pc:docMk/>
            <pc:sldMk cId="3308124219" sldId="319"/>
            <ac:spMk id="18" creationId="{FE8C9236-D78B-45B6-A852-329AD0F3F66B}"/>
          </ac:spMkLst>
        </pc:spChg>
        <pc:spChg chg="add mod">
          <ac:chgData name="GUY Margaux" userId="e01a3446-2140-426a-aa3c-4bc15b164290" providerId="ADAL" clId="{18DC1E27-B800-4A1E-8BD1-1BE8882679A3}" dt="2024-07-09T15:59:33.652" v="22115" actId="1076"/>
          <ac:spMkLst>
            <pc:docMk/>
            <pc:sldMk cId="3308124219" sldId="319"/>
            <ac:spMk id="19" creationId="{D925B494-5869-4A0D-B801-4D0D919EEB9B}"/>
          </ac:spMkLst>
        </pc:spChg>
        <pc:spChg chg="add mod">
          <ac:chgData name="GUY Margaux" userId="e01a3446-2140-426a-aa3c-4bc15b164290" providerId="ADAL" clId="{18DC1E27-B800-4A1E-8BD1-1BE8882679A3}" dt="2024-07-09T15:59:49.955" v="22118" actId="1076"/>
          <ac:spMkLst>
            <pc:docMk/>
            <pc:sldMk cId="3308124219" sldId="319"/>
            <ac:spMk id="21" creationId="{838111F6-CBAC-437B-8E28-596570EE374E}"/>
          </ac:spMkLst>
        </pc:spChg>
        <pc:grpChg chg="del">
          <ac:chgData name="GUY Margaux" userId="e01a3446-2140-426a-aa3c-4bc15b164290" providerId="ADAL" clId="{18DC1E27-B800-4A1E-8BD1-1BE8882679A3}" dt="2024-07-03T09:39:13.998" v="7286" actId="478"/>
          <ac:grpSpMkLst>
            <pc:docMk/>
            <pc:sldMk cId="3308124219" sldId="319"/>
            <ac:grpSpMk id="11" creationId="{E910BD82-59BD-41D6-8BDE-5F5359F894E7}"/>
          </ac:grpSpMkLst>
        </pc:grpChg>
        <pc:picChg chg="add mod modCrop">
          <ac:chgData name="GUY Margaux" userId="e01a3446-2140-426a-aa3c-4bc15b164290" providerId="ADAL" clId="{18DC1E27-B800-4A1E-8BD1-1BE8882679A3}" dt="2024-07-09T15:58:22.755" v="22104" actId="14100"/>
          <ac:picMkLst>
            <pc:docMk/>
            <pc:sldMk cId="3308124219" sldId="319"/>
            <ac:picMk id="3" creationId="{754E65FE-FBBA-43FF-B1A2-CBAAC4556A2C}"/>
          </ac:picMkLst>
        </pc:picChg>
        <pc:picChg chg="add mod modCrop">
          <ac:chgData name="GUY Margaux" userId="e01a3446-2140-426a-aa3c-4bc15b164290" providerId="ADAL" clId="{18DC1E27-B800-4A1E-8BD1-1BE8882679A3}" dt="2024-07-09T15:58:24.979" v="22105" actId="14100"/>
          <ac:picMkLst>
            <pc:docMk/>
            <pc:sldMk cId="3308124219" sldId="319"/>
            <ac:picMk id="6" creationId="{CB60B514-06DE-4ADB-AF1B-3FBAB218E7CD}"/>
          </ac:picMkLst>
        </pc:picChg>
        <pc:picChg chg="del">
          <ac:chgData name="GUY Margaux" userId="e01a3446-2140-426a-aa3c-4bc15b164290" providerId="ADAL" clId="{18DC1E27-B800-4A1E-8BD1-1BE8882679A3}" dt="2024-07-03T09:39:12.010" v="7282" actId="478"/>
          <ac:picMkLst>
            <pc:docMk/>
            <pc:sldMk cId="3308124219" sldId="319"/>
            <ac:picMk id="20" creationId="{F18568F9-99CF-4F6F-B7C4-DD45CA0A2089}"/>
          </ac:picMkLst>
        </pc:picChg>
        <pc:picChg chg="del">
          <ac:chgData name="GUY Margaux" userId="e01a3446-2140-426a-aa3c-4bc15b164290" providerId="ADAL" clId="{18DC1E27-B800-4A1E-8BD1-1BE8882679A3}" dt="2024-07-03T09:39:12.478" v="7283" actId="478"/>
          <ac:picMkLst>
            <pc:docMk/>
            <pc:sldMk cId="3308124219" sldId="319"/>
            <ac:picMk id="22" creationId="{435B5945-1DD2-43B2-90C3-4853E38FD7A9}"/>
          </ac:picMkLst>
        </pc:picChg>
        <pc:picChg chg="del">
          <ac:chgData name="GUY Margaux" userId="e01a3446-2140-426a-aa3c-4bc15b164290" providerId="ADAL" clId="{18DC1E27-B800-4A1E-8BD1-1BE8882679A3}" dt="2024-07-03T09:39:12.937" v="7284" actId="478"/>
          <ac:picMkLst>
            <pc:docMk/>
            <pc:sldMk cId="3308124219" sldId="319"/>
            <ac:picMk id="32" creationId="{B21F8775-AB90-40CD-A8D3-E65D04C11FFA}"/>
          </ac:picMkLst>
        </pc:picChg>
        <pc:picChg chg="del">
          <ac:chgData name="GUY Margaux" userId="e01a3446-2140-426a-aa3c-4bc15b164290" providerId="ADAL" clId="{18DC1E27-B800-4A1E-8BD1-1BE8882679A3}" dt="2024-07-03T09:39:13.372" v="7285" actId="478"/>
          <ac:picMkLst>
            <pc:docMk/>
            <pc:sldMk cId="3308124219" sldId="319"/>
            <ac:picMk id="38" creationId="{CB1D5085-DFD2-4D7B-A25C-1A761E30F107}"/>
          </ac:picMkLst>
        </pc:picChg>
      </pc:sldChg>
      <pc:sldChg chg="del">
        <pc:chgData name="GUY Margaux" userId="e01a3446-2140-426a-aa3c-4bc15b164290" providerId="ADAL" clId="{18DC1E27-B800-4A1E-8BD1-1BE8882679A3}" dt="2024-07-02T07:00:48.508" v="297" actId="2696"/>
        <pc:sldMkLst>
          <pc:docMk/>
          <pc:sldMk cId="3709859055" sldId="319"/>
        </pc:sldMkLst>
      </pc:sldChg>
      <pc:sldChg chg="addSp delSp modSp add del mod modAnim">
        <pc:chgData name="GUY Margaux" userId="e01a3446-2140-426a-aa3c-4bc15b164290" providerId="ADAL" clId="{18DC1E27-B800-4A1E-8BD1-1BE8882679A3}" dt="2024-07-03T16:10:26.663" v="9967" actId="2696"/>
        <pc:sldMkLst>
          <pc:docMk/>
          <pc:sldMk cId="32052179" sldId="320"/>
        </pc:sldMkLst>
        <pc:spChg chg="mod">
          <ac:chgData name="GUY Margaux" userId="e01a3446-2140-426a-aa3c-4bc15b164290" providerId="ADAL" clId="{18DC1E27-B800-4A1E-8BD1-1BE8882679A3}" dt="2024-07-03T15:50:01.685" v="9531" actId="1076"/>
          <ac:spMkLst>
            <pc:docMk/>
            <pc:sldMk cId="32052179" sldId="320"/>
            <ac:spMk id="2" creationId="{3E7ED2FE-8369-4E5D-AC47-FA4E536CED61}"/>
          </ac:spMkLst>
        </pc:spChg>
        <pc:spChg chg="del">
          <ac:chgData name="GUY Margaux" userId="e01a3446-2140-426a-aa3c-4bc15b164290" providerId="ADAL" clId="{18DC1E27-B800-4A1E-8BD1-1BE8882679A3}" dt="2024-07-03T15:35:12.967" v="9151" actId="478"/>
          <ac:spMkLst>
            <pc:docMk/>
            <pc:sldMk cId="32052179" sldId="320"/>
            <ac:spMk id="10" creationId="{6A88E6D1-CBC0-40C2-B4D2-1E9D650EDA2C}"/>
          </ac:spMkLst>
        </pc:spChg>
        <pc:spChg chg="mod">
          <ac:chgData name="GUY Margaux" userId="e01a3446-2140-426a-aa3c-4bc15b164290" providerId="ADAL" clId="{18DC1E27-B800-4A1E-8BD1-1BE8882679A3}" dt="2024-07-03T15:40:55.378" v="9159"/>
          <ac:spMkLst>
            <pc:docMk/>
            <pc:sldMk cId="32052179" sldId="320"/>
            <ac:spMk id="16" creationId="{0CDC8F8E-524E-44A4-ACFF-AF6627CC0AF5}"/>
          </ac:spMkLst>
        </pc:spChg>
        <pc:spChg chg="mod topLvl">
          <ac:chgData name="GUY Margaux" userId="e01a3446-2140-426a-aa3c-4bc15b164290" providerId="ADAL" clId="{18DC1E27-B800-4A1E-8BD1-1BE8882679A3}" dt="2024-07-03T15:43:18.309" v="9207" actId="164"/>
          <ac:spMkLst>
            <pc:docMk/>
            <pc:sldMk cId="32052179" sldId="320"/>
            <ac:spMk id="19" creationId="{B03F974C-A25D-4ECA-B538-B91FB6C58FC0}"/>
          </ac:spMkLst>
        </pc:spChg>
        <pc:spChg chg="mod">
          <ac:chgData name="GUY Margaux" userId="e01a3446-2140-426a-aa3c-4bc15b164290" providerId="ADAL" clId="{18DC1E27-B800-4A1E-8BD1-1BE8882679A3}" dt="2024-07-03T15:52:47.208" v="9566" actId="1076"/>
          <ac:spMkLst>
            <pc:docMk/>
            <pc:sldMk cId="32052179" sldId="320"/>
            <ac:spMk id="20" creationId="{7496819E-7AF9-46D3-8B4D-1411F653DBF6}"/>
          </ac:spMkLst>
        </pc:spChg>
        <pc:spChg chg="add mod">
          <ac:chgData name="GUY Margaux" userId="e01a3446-2140-426a-aa3c-4bc15b164290" providerId="ADAL" clId="{18DC1E27-B800-4A1E-8BD1-1BE8882679A3}" dt="2024-07-03T15:43:21.965" v="9208" actId="164"/>
          <ac:spMkLst>
            <pc:docMk/>
            <pc:sldMk cId="32052179" sldId="320"/>
            <ac:spMk id="21" creationId="{CBC010A4-23FF-4115-9AA9-140343C5F0E9}"/>
          </ac:spMkLst>
        </pc:spChg>
        <pc:spChg chg="mod">
          <ac:chgData name="GUY Margaux" userId="e01a3446-2140-426a-aa3c-4bc15b164290" providerId="ADAL" clId="{18DC1E27-B800-4A1E-8BD1-1BE8882679A3}" dt="2024-07-03T15:51:58.366" v="9564" actId="20577"/>
          <ac:spMkLst>
            <pc:docMk/>
            <pc:sldMk cId="32052179" sldId="320"/>
            <ac:spMk id="23" creationId="{31DEED91-A696-4B60-87DF-A6588C2F5D84}"/>
          </ac:spMkLst>
        </pc:spChg>
        <pc:spChg chg="add mod">
          <ac:chgData name="GUY Margaux" userId="e01a3446-2140-426a-aa3c-4bc15b164290" providerId="ADAL" clId="{18DC1E27-B800-4A1E-8BD1-1BE8882679A3}" dt="2024-07-03T15:50:01.685" v="9531" actId="1076"/>
          <ac:spMkLst>
            <pc:docMk/>
            <pc:sldMk cId="32052179" sldId="320"/>
            <ac:spMk id="24" creationId="{330E6B5B-471E-4EB8-BE1F-0B98DBDE73DF}"/>
          </ac:spMkLst>
        </pc:spChg>
        <pc:spChg chg="add mod">
          <ac:chgData name="GUY Margaux" userId="e01a3446-2140-426a-aa3c-4bc15b164290" providerId="ADAL" clId="{18DC1E27-B800-4A1E-8BD1-1BE8882679A3}" dt="2024-07-03T15:50:01.685" v="9531" actId="1076"/>
          <ac:spMkLst>
            <pc:docMk/>
            <pc:sldMk cId="32052179" sldId="320"/>
            <ac:spMk id="25" creationId="{0EE7E7A2-7B12-4B16-8C75-CFD77206143D}"/>
          </ac:spMkLst>
        </pc:spChg>
        <pc:spChg chg="add mod">
          <ac:chgData name="GUY Margaux" userId="e01a3446-2140-426a-aa3c-4bc15b164290" providerId="ADAL" clId="{18DC1E27-B800-4A1E-8BD1-1BE8882679A3}" dt="2024-07-03T15:50:01.685" v="9531" actId="1076"/>
          <ac:spMkLst>
            <pc:docMk/>
            <pc:sldMk cId="32052179" sldId="320"/>
            <ac:spMk id="26" creationId="{E461A0D8-CAA6-4DC2-A6A8-6F6C3EA322E9}"/>
          </ac:spMkLst>
        </pc:spChg>
        <pc:spChg chg="add mod">
          <ac:chgData name="GUY Margaux" userId="e01a3446-2140-426a-aa3c-4bc15b164290" providerId="ADAL" clId="{18DC1E27-B800-4A1E-8BD1-1BE8882679A3}" dt="2024-07-03T15:50:01.685" v="9531" actId="1076"/>
          <ac:spMkLst>
            <pc:docMk/>
            <pc:sldMk cId="32052179" sldId="320"/>
            <ac:spMk id="27" creationId="{45307465-5CAF-49BA-9DF1-8DB77E988A5B}"/>
          </ac:spMkLst>
        </pc:spChg>
        <pc:spChg chg="add mod">
          <ac:chgData name="GUY Margaux" userId="e01a3446-2140-426a-aa3c-4bc15b164290" providerId="ADAL" clId="{18DC1E27-B800-4A1E-8BD1-1BE8882679A3}" dt="2024-07-03T15:50:01.685" v="9531" actId="1076"/>
          <ac:spMkLst>
            <pc:docMk/>
            <pc:sldMk cId="32052179" sldId="320"/>
            <ac:spMk id="28" creationId="{63237D7D-6E24-437E-84BC-6D35BFA5AB37}"/>
          </ac:spMkLst>
        </pc:spChg>
        <pc:spChg chg="add mod">
          <ac:chgData name="GUY Margaux" userId="e01a3446-2140-426a-aa3c-4bc15b164290" providerId="ADAL" clId="{18DC1E27-B800-4A1E-8BD1-1BE8882679A3}" dt="2024-07-03T15:51:06.191" v="9559" actId="115"/>
          <ac:spMkLst>
            <pc:docMk/>
            <pc:sldMk cId="32052179" sldId="320"/>
            <ac:spMk id="29" creationId="{521B6A62-CB10-4E4F-B7FE-A211A54D7E44}"/>
          </ac:spMkLst>
        </pc:spChg>
        <pc:grpChg chg="add mod">
          <ac:chgData name="GUY Margaux" userId="e01a3446-2140-426a-aa3c-4bc15b164290" providerId="ADAL" clId="{18DC1E27-B800-4A1E-8BD1-1BE8882679A3}" dt="2024-07-03T15:50:01.685" v="9531" actId="1076"/>
          <ac:grpSpMkLst>
            <pc:docMk/>
            <pc:sldMk cId="32052179" sldId="320"/>
            <ac:grpSpMk id="12" creationId="{A8C94771-8088-4DA1-BD95-33B98249757E}"/>
          </ac:grpSpMkLst>
        </pc:grpChg>
        <pc:grpChg chg="add mod">
          <ac:chgData name="GUY Margaux" userId="e01a3446-2140-426a-aa3c-4bc15b164290" providerId="ADAL" clId="{18DC1E27-B800-4A1E-8BD1-1BE8882679A3}" dt="2024-07-03T15:50:01.685" v="9531" actId="1076"/>
          <ac:grpSpMkLst>
            <pc:docMk/>
            <pc:sldMk cId="32052179" sldId="320"/>
            <ac:grpSpMk id="13" creationId="{5F74693F-3CA9-4064-B68E-317FD1A31B2F}"/>
          </ac:grpSpMkLst>
        </pc:grpChg>
        <pc:grpChg chg="add mod">
          <ac:chgData name="GUY Margaux" userId="e01a3446-2140-426a-aa3c-4bc15b164290" providerId="ADAL" clId="{18DC1E27-B800-4A1E-8BD1-1BE8882679A3}" dt="2024-07-03T15:50:01.685" v="9531" actId="1076"/>
          <ac:grpSpMkLst>
            <pc:docMk/>
            <pc:sldMk cId="32052179" sldId="320"/>
            <ac:grpSpMk id="14" creationId="{41ADFBF1-DCEA-4336-98E6-F33EDF72201A}"/>
          </ac:grpSpMkLst>
        </pc:grpChg>
        <pc:grpChg chg="add del mod">
          <ac:chgData name="GUY Margaux" userId="e01a3446-2140-426a-aa3c-4bc15b164290" providerId="ADAL" clId="{18DC1E27-B800-4A1E-8BD1-1BE8882679A3}" dt="2024-07-03T15:41:08.602" v="9163" actId="478"/>
          <ac:grpSpMkLst>
            <pc:docMk/>
            <pc:sldMk cId="32052179" sldId="320"/>
            <ac:grpSpMk id="17" creationId="{23F747A9-9D4B-4053-BDC9-C47EFB5AE9A9}"/>
          </ac:grpSpMkLst>
        </pc:grpChg>
        <pc:picChg chg="add mod">
          <ac:chgData name="GUY Margaux" userId="e01a3446-2140-426a-aa3c-4bc15b164290" providerId="ADAL" clId="{18DC1E27-B800-4A1E-8BD1-1BE8882679A3}" dt="2024-07-03T15:43:18.309" v="9207" actId="164"/>
          <ac:picMkLst>
            <pc:docMk/>
            <pc:sldMk cId="32052179" sldId="320"/>
            <ac:picMk id="4" creationId="{CE912424-EE95-4AE3-8590-A291D5E9A40C}"/>
          </ac:picMkLst>
        </pc:picChg>
        <pc:picChg chg="add del mod">
          <ac:chgData name="GUY Margaux" userId="e01a3446-2140-426a-aa3c-4bc15b164290" providerId="ADAL" clId="{18DC1E27-B800-4A1E-8BD1-1BE8882679A3}" dt="2024-07-03T15:43:10.421" v="9206" actId="478"/>
          <ac:picMkLst>
            <pc:docMk/>
            <pc:sldMk cId="32052179" sldId="320"/>
            <ac:picMk id="6" creationId="{81CC2852-D0DF-43CA-88FC-1EBDD39C47DA}"/>
          </ac:picMkLst>
        </pc:picChg>
        <pc:picChg chg="add mod">
          <ac:chgData name="GUY Margaux" userId="e01a3446-2140-426a-aa3c-4bc15b164290" providerId="ADAL" clId="{18DC1E27-B800-4A1E-8BD1-1BE8882679A3}" dt="2024-07-03T15:43:21.965" v="9208" actId="164"/>
          <ac:picMkLst>
            <pc:docMk/>
            <pc:sldMk cId="32052179" sldId="320"/>
            <ac:picMk id="11" creationId="{EF8839FB-4FDC-4859-9A4C-C84A98A3D206}"/>
          </ac:picMkLst>
        </pc:picChg>
        <pc:picChg chg="mod">
          <ac:chgData name="GUY Margaux" userId="e01a3446-2140-426a-aa3c-4bc15b164290" providerId="ADAL" clId="{18DC1E27-B800-4A1E-8BD1-1BE8882679A3}" dt="2024-07-03T15:40:55.378" v="9159"/>
          <ac:picMkLst>
            <pc:docMk/>
            <pc:sldMk cId="32052179" sldId="320"/>
            <ac:picMk id="15" creationId="{9ACA5961-5A49-42DC-B4BC-0BAEAAC7D670}"/>
          </ac:picMkLst>
        </pc:picChg>
        <pc:picChg chg="del mod topLvl">
          <ac:chgData name="GUY Margaux" userId="e01a3446-2140-426a-aa3c-4bc15b164290" providerId="ADAL" clId="{18DC1E27-B800-4A1E-8BD1-1BE8882679A3}" dt="2024-07-03T15:41:08.602" v="9163" actId="478"/>
          <ac:picMkLst>
            <pc:docMk/>
            <pc:sldMk cId="32052179" sldId="320"/>
            <ac:picMk id="18" creationId="{129D7C68-9A3F-4100-BD9A-B7070EA3759F}"/>
          </ac:picMkLst>
        </pc:picChg>
      </pc:sldChg>
      <pc:sldChg chg="add del">
        <pc:chgData name="GUY Margaux" userId="e01a3446-2140-426a-aa3c-4bc15b164290" providerId="ADAL" clId="{18DC1E27-B800-4A1E-8BD1-1BE8882679A3}" dt="2024-07-02T06:59:24.148" v="293" actId="2696"/>
        <pc:sldMkLst>
          <pc:docMk/>
          <pc:sldMk cId="528016006" sldId="320"/>
        </pc:sldMkLst>
      </pc:sldChg>
      <pc:sldChg chg="new del">
        <pc:chgData name="GUY Margaux" userId="e01a3446-2140-426a-aa3c-4bc15b164290" providerId="ADAL" clId="{18DC1E27-B800-4A1E-8BD1-1BE8882679A3}" dt="2024-07-02T07:00:48.508" v="297" actId="2696"/>
        <pc:sldMkLst>
          <pc:docMk/>
          <pc:sldMk cId="2964163218" sldId="320"/>
        </pc:sldMkLst>
      </pc:sldChg>
      <pc:sldChg chg="addSp delSp modSp add mod modAnim modNotesTx">
        <pc:chgData name="GUY Margaux" userId="e01a3446-2140-426a-aa3c-4bc15b164290" providerId="ADAL" clId="{18DC1E27-B800-4A1E-8BD1-1BE8882679A3}" dt="2024-07-12T06:53:24.540" v="26262" actId="20577"/>
        <pc:sldMkLst>
          <pc:docMk/>
          <pc:sldMk cId="3255228697" sldId="321"/>
        </pc:sldMkLst>
        <pc:spChg chg="del mod">
          <ac:chgData name="GUY Margaux" userId="e01a3446-2140-426a-aa3c-4bc15b164290" providerId="ADAL" clId="{18DC1E27-B800-4A1E-8BD1-1BE8882679A3}" dt="2024-07-10T15:45:14.591" v="23970" actId="478"/>
          <ac:spMkLst>
            <pc:docMk/>
            <pc:sldMk cId="3255228697" sldId="321"/>
            <ac:spMk id="2" creationId="{3E7ED2FE-8369-4E5D-AC47-FA4E536CED61}"/>
          </ac:spMkLst>
        </pc:spChg>
        <pc:spChg chg="add mod ord">
          <ac:chgData name="GUY Margaux" userId="e01a3446-2140-426a-aa3c-4bc15b164290" providerId="ADAL" clId="{18DC1E27-B800-4A1E-8BD1-1BE8882679A3}" dt="2024-07-10T15:48:15.166" v="24000" actId="14100"/>
          <ac:spMkLst>
            <pc:docMk/>
            <pc:sldMk cId="3255228697" sldId="321"/>
            <ac:spMk id="10" creationId="{82882A78-F588-4E9C-A387-0775F9AD1285}"/>
          </ac:spMkLst>
        </pc:spChg>
        <pc:spChg chg="mod topLvl">
          <ac:chgData name="GUY Margaux" userId="e01a3446-2140-426a-aa3c-4bc15b164290" providerId="ADAL" clId="{18DC1E27-B800-4A1E-8BD1-1BE8882679A3}" dt="2024-07-03T15:58:25.927" v="9717" actId="164"/>
          <ac:spMkLst>
            <pc:docMk/>
            <pc:sldMk cId="3255228697" sldId="321"/>
            <ac:spMk id="16" creationId="{0CDC8F8E-524E-44A4-ACFF-AF6627CC0AF5}"/>
          </ac:spMkLst>
        </pc:spChg>
        <pc:spChg chg="del">
          <ac:chgData name="GUY Margaux" userId="e01a3446-2140-426a-aa3c-4bc15b164290" providerId="ADAL" clId="{18DC1E27-B800-4A1E-8BD1-1BE8882679A3}" dt="2024-07-03T15:52:53.386" v="9568" actId="478"/>
          <ac:spMkLst>
            <pc:docMk/>
            <pc:sldMk cId="3255228697" sldId="321"/>
            <ac:spMk id="20" creationId="{7496819E-7AF9-46D3-8B4D-1411F653DBF6}"/>
          </ac:spMkLst>
        </pc:spChg>
        <pc:spChg chg="add mod">
          <ac:chgData name="GUY Margaux" userId="e01a3446-2140-426a-aa3c-4bc15b164290" providerId="ADAL" clId="{18DC1E27-B800-4A1E-8BD1-1BE8882679A3}" dt="2024-07-10T15:47:41.198" v="23996" actId="1076"/>
          <ac:spMkLst>
            <pc:docMk/>
            <pc:sldMk cId="3255228697" sldId="321"/>
            <ac:spMk id="22" creationId="{6DB419F0-D6CE-46D4-A1BA-3C29A6F57DC0}"/>
          </ac:spMkLst>
        </pc:spChg>
        <pc:spChg chg="mod">
          <ac:chgData name="GUY Margaux" userId="e01a3446-2140-426a-aa3c-4bc15b164290" providerId="ADAL" clId="{18DC1E27-B800-4A1E-8BD1-1BE8882679A3}" dt="2024-07-10T15:46:42.611" v="23985" actId="20577"/>
          <ac:spMkLst>
            <pc:docMk/>
            <pc:sldMk cId="3255228697" sldId="321"/>
            <ac:spMk id="23" creationId="{31DEED91-A696-4B60-87DF-A6588C2F5D84}"/>
          </ac:spMkLst>
        </pc:spChg>
        <pc:spChg chg="mod">
          <ac:chgData name="GUY Margaux" userId="e01a3446-2140-426a-aa3c-4bc15b164290" providerId="ADAL" clId="{18DC1E27-B800-4A1E-8BD1-1BE8882679A3}" dt="2024-07-10T15:51:54.615" v="24075" actId="1037"/>
          <ac:spMkLst>
            <pc:docMk/>
            <pc:sldMk cId="3255228697" sldId="321"/>
            <ac:spMk id="24" creationId="{330E6B5B-471E-4EB8-BE1F-0B98DBDE73DF}"/>
          </ac:spMkLst>
        </pc:spChg>
        <pc:spChg chg="mod">
          <ac:chgData name="GUY Margaux" userId="e01a3446-2140-426a-aa3c-4bc15b164290" providerId="ADAL" clId="{18DC1E27-B800-4A1E-8BD1-1BE8882679A3}" dt="2024-07-12T06:32:36.548" v="25609" actId="20577"/>
          <ac:spMkLst>
            <pc:docMk/>
            <pc:sldMk cId="3255228697" sldId="321"/>
            <ac:spMk id="25" creationId="{0EE7E7A2-7B12-4B16-8C75-CFD77206143D}"/>
          </ac:spMkLst>
        </pc:spChg>
        <pc:spChg chg="mod">
          <ac:chgData name="GUY Margaux" userId="e01a3446-2140-426a-aa3c-4bc15b164290" providerId="ADAL" clId="{18DC1E27-B800-4A1E-8BD1-1BE8882679A3}" dt="2024-07-12T06:33:29.534" v="25614" actId="1036"/>
          <ac:spMkLst>
            <pc:docMk/>
            <pc:sldMk cId="3255228697" sldId="321"/>
            <ac:spMk id="26" creationId="{E461A0D8-CAA6-4DC2-A6A8-6F6C3EA322E9}"/>
          </ac:spMkLst>
        </pc:spChg>
        <pc:spChg chg="mod">
          <ac:chgData name="GUY Margaux" userId="e01a3446-2140-426a-aa3c-4bc15b164290" providerId="ADAL" clId="{18DC1E27-B800-4A1E-8BD1-1BE8882679A3}" dt="2024-07-12T06:33:29.534" v="25614" actId="1036"/>
          <ac:spMkLst>
            <pc:docMk/>
            <pc:sldMk cId="3255228697" sldId="321"/>
            <ac:spMk id="27" creationId="{45307465-5CAF-49BA-9DF1-8DB77E988A5B}"/>
          </ac:spMkLst>
        </pc:spChg>
        <pc:spChg chg="del mod">
          <ac:chgData name="GUY Margaux" userId="e01a3446-2140-426a-aa3c-4bc15b164290" providerId="ADAL" clId="{18DC1E27-B800-4A1E-8BD1-1BE8882679A3}" dt="2024-07-08T16:02:08.020" v="14732" actId="478"/>
          <ac:spMkLst>
            <pc:docMk/>
            <pc:sldMk cId="3255228697" sldId="321"/>
            <ac:spMk id="28" creationId="{63237D7D-6E24-437E-84BC-6D35BFA5AB37}"/>
          </ac:spMkLst>
        </pc:spChg>
        <pc:spChg chg="mod">
          <ac:chgData name="GUY Margaux" userId="e01a3446-2140-426a-aa3c-4bc15b164290" providerId="ADAL" clId="{18DC1E27-B800-4A1E-8BD1-1BE8882679A3}" dt="2024-07-10T15:48:21.742" v="24001" actId="1076"/>
          <ac:spMkLst>
            <pc:docMk/>
            <pc:sldMk cId="3255228697" sldId="321"/>
            <ac:spMk id="29" creationId="{521B6A62-CB10-4E4F-B7FE-A211A54D7E44}"/>
          </ac:spMkLst>
        </pc:spChg>
        <pc:spChg chg="mod">
          <ac:chgData name="GUY Margaux" userId="e01a3446-2140-426a-aa3c-4bc15b164290" providerId="ADAL" clId="{18DC1E27-B800-4A1E-8BD1-1BE8882679A3}" dt="2024-07-10T15:44:13.279" v="23964" actId="1035"/>
          <ac:spMkLst>
            <pc:docMk/>
            <pc:sldMk cId="3255228697" sldId="321"/>
            <ac:spMk id="32" creationId="{DC732527-3CE0-4814-9FC7-E15179226CBD}"/>
          </ac:spMkLst>
        </pc:spChg>
        <pc:spChg chg="add mod">
          <ac:chgData name="GUY Margaux" userId="e01a3446-2140-426a-aa3c-4bc15b164290" providerId="ADAL" clId="{18DC1E27-B800-4A1E-8BD1-1BE8882679A3}" dt="2024-07-10T15:44:13.279" v="23964" actId="1035"/>
          <ac:spMkLst>
            <pc:docMk/>
            <pc:sldMk cId="3255228697" sldId="321"/>
            <ac:spMk id="33" creationId="{40E727FA-52D1-4A1F-9D8D-35673D61DB0E}"/>
          </ac:spMkLst>
        </pc:spChg>
        <pc:spChg chg="add mod">
          <ac:chgData name="GUY Margaux" userId="e01a3446-2140-426a-aa3c-4bc15b164290" providerId="ADAL" clId="{18DC1E27-B800-4A1E-8BD1-1BE8882679A3}" dt="2024-07-10T15:44:13.279" v="23964" actId="1035"/>
          <ac:spMkLst>
            <pc:docMk/>
            <pc:sldMk cId="3255228697" sldId="321"/>
            <ac:spMk id="35" creationId="{89A879DB-46D3-4FF4-A39D-85C2734BCE7C}"/>
          </ac:spMkLst>
        </pc:spChg>
        <pc:spChg chg="add mod">
          <ac:chgData name="GUY Margaux" userId="e01a3446-2140-426a-aa3c-4bc15b164290" providerId="ADAL" clId="{18DC1E27-B800-4A1E-8BD1-1BE8882679A3}" dt="2024-07-12T06:33:40.271" v="25621" actId="1036"/>
          <ac:spMkLst>
            <pc:docMk/>
            <pc:sldMk cId="3255228697" sldId="321"/>
            <ac:spMk id="36" creationId="{04F0D211-705F-452B-A2F6-34D7512C8A6B}"/>
          </ac:spMkLst>
        </pc:spChg>
        <pc:spChg chg="mod topLvl">
          <ac:chgData name="GUY Margaux" userId="e01a3446-2140-426a-aa3c-4bc15b164290" providerId="ADAL" clId="{18DC1E27-B800-4A1E-8BD1-1BE8882679A3}" dt="2024-07-10T15:44:32.150" v="23966" actId="1076"/>
          <ac:spMkLst>
            <pc:docMk/>
            <pc:sldMk cId="3255228697" sldId="321"/>
            <ac:spMk id="37" creationId="{217FDD5D-0B0C-4386-9D67-2B4E2A228825}"/>
          </ac:spMkLst>
        </pc:spChg>
        <pc:spChg chg="add mod">
          <ac:chgData name="GUY Margaux" userId="e01a3446-2140-426a-aa3c-4bc15b164290" providerId="ADAL" clId="{18DC1E27-B800-4A1E-8BD1-1BE8882679A3}" dt="2024-07-10T15:57:00.789" v="24156" actId="20577"/>
          <ac:spMkLst>
            <pc:docMk/>
            <pc:sldMk cId="3255228697" sldId="321"/>
            <ac:spMk id="38" creationId="{E163A9B1-1E80-47A1-9C09-EFA15A28C8C7}"/>
          </ac:spMkLst>
        </pc:spChg>
        <pc:spChg chg="add mod">
          <ac:chgData name="GUY Margaux" userId="e01a3446-2140-426a-aa3c-4bc15b164290" providerId="ADAL" clId="{18DC1E27-B800-4A1E-8BD1-1BE8882679A3}" dt="2024-07-10T15:44:13.279" v="23964" actId="1035"/>
          <ac:spMkLst>
            <pc:docMk/>
            <pc:sldMk cId="3255228697" sldId="321"/>
            <ac:spMk id="39" creationId="{0167BEAD-4E42-46FB-B97F-F684B0369AA4}"/>
          </ac:spMkLst>
        </pc:spChg>
        <pc:spChg chg="add mod">
          <ac:chgData name="GUY Margaux" userId="e01a3446-2140-426a-aa3c-4bc15b164290" providerId="ADAL" clId="{18DC1E27-B800-4A1E-8BD1-1BE8882679A3}" dt="2024-07-10T15:44:13.279" v="23964" actId="1035"/>
          <ac:spMkLst>
            <pc:docMk/>
            <pc:sldMk cId="3255228697" sldId="321"/>
            <ac:spMk id="40" creationId="{85306528-2A39-4B8E-BCFA-57E713B74A2D}"/>
          </ac:spMkLst>
        </pc:spChg>
        <pc:spChg chg="mod topLvl">
          <ac:chgData name="GUY Margaux" userId="e01a3446-2140-426a-aa3c-4bc15b164290" providerId="ADAL" clId="{18DC1E27-B800-4A1E-8BD1-1BE8882679A3}" dt="2024-07-12T06:33:40.271" v="25621" actId="1036"/>
          <ac:spMkLst>
            <pc:docMk/>
            <pc:sldMk cId="3255228697" sldId="321"/>
            <ac:spMk id="41" creationId="{8BCBB68C-3DE4-464C-9F33-F89F764F6650}"/>
          </ac:spMkLst>
        </pc:spChg>
        <pc:spChg chg="add mod">
          <ac:chgData name="GUY Margaux" userId="e01a3446-2140-426a-aa3c-4bc15b164290" providerId="ADAL" clId="{18DC1E27-B800-4A1E-8BD1-1BE8882679A3}" dt="2024-07-10T15:51:54.615" v="24075" actId="1037"/>
          <ac:spMkLst>
            <pc:docMk/>
            <pc:sldMk cId="3255228697" sldId="321"/>
            <ac:spMk id="42" creationId="{62E34B88-DB7C-4942-AEED-34F28E813AF8}"/>
          </ac:spMkLst>
        </pc:spChg>
        <pc:spChg chg="add del mod ord">
          <ac:chgData name="GUY Margaux" userId="e01a3446-2140-426a-aa3c-4bc15b164290" providerId="ADAL" clId="{18DC1E27-B800-4A1E-8BD1-1BE8882679A3}" dt="2024-07-10T15:47:34.402" v="23995" actId="478"/>
          <ac:spMkLst>
            <pc:docMk/>
            <pc:sldMk cId="3255228697" sldId="321"/>
            <ac:spMk id="43" creationId="{A1D4A90A-7A77-48E1-AFB3-E4DD8D704090}"/>
          </ac:spMkLst>
        </pc:spChg>
        <pc:spChg chg="add mod">
          <ac:chgData name="GUY Margaux" userId="e01a3446-2140-426a-aa3c-4bc15b164290" providerId="ADAL" clId="{18DC1E27-B800-4A1E-8BD1-1BE8882679A3}" dt="2024-07-10T15:40:24.606" v="23919" actId="404"/>
          <ac:spMkLst>
            <pc:docMk/>
            <pc:sldMk cId="3255228697" sldId="321"/>
            <ac:spMk id="44" creationId="{C6885441-D2C3-495D-A49E-ECD68471172B}"/>
          </ac:spMkLst>
        </pc:spChg>
        <pc:grpChg chg="add mod">
          <ac:chgData name="GUY Margaux" userId="e01a3446-2140-426a-aa3c-4bc15b164290" providerId="ADAL" clId="{18DC1E27-B800-4A1E-8BD1-1BE8882679A3}" dt="2024-07-10T15:44:37.139" v="23968" actId="14100"/>
          <ac:grpSpMkLst>
            <pc:docMk/>
            <pc:sldMk cId="3255228697" sldId="321"/>
            <ac:grpSpMk id="3" creationId="{5C477720-8004-49A6-BF61-034A704C7D75}"/>
          </ac:grpSpMkLst>
        </pc:grpChg>
        <pc:grpChg chg="add mod">
          <ac:chgData name="GUY Margaux" userId="e01a3446-2140-426a-aa3c-4bc15b164290" providerId="ADAL" clId="{18DC1E27-B800-4A1E-8BD1-1BE8882679A3}" dt="2024-07-10T15:51:54.615" v="24075" actId="1037"/>
          <ac:grpSpMkLst>
            <pc:docMk/>
            <pc:sldMk cId="3255228697" sldId="321"/>
            <ac:grpSpMk id="6" creationId="{A7CA143F-6B3D-4538-B08C-F187C1971562}"/>
          </ac:grpSpMkLst>
        </pc:grpChg>
        <pc:grpChg chg="add mod">
          <ac:chgData name="GUY Margaux" userId="e01a3446-2140-426a-aa3c-4bc15b164290" providerId="ADAL" clId="{18DC1E27-B800-4A1E-8BD1-1BE8882679A3}" dt="2024-07-09T06:55:23.596" v="15485" actId="164"/>
          <ac:grpSpMkLst>
            <pc:docMk/>
            <pc:sldMk cId="3255228697" sldId="321"/>
            <ac:grpSpMk id="9" creationId="{8912F201-4151-4176-955F-9183120CF5A4}"/>
          </ac:grpSpMkLst>
        </pc:grpChg>
        <pc:grpChg chg="mod">
          <ac:chgData name="GUY Margaux" userId="e01a3446-2140-426a-aa3c-4bc15b164290" providerId="ADAL" clId="{18DC1E27-B800-4A1E-8BD1-1BE8882679A3}" dt="2024-07-12T06:33:29.534" v="25614" actId="1036"/>
          <ac:grpSpMkLst>
            <pc:docMk/>
            <pc:sldMk cId="3255228697" sldId="321"/>
            <ac:grpSpMk id="12" creationId="{A8C94771-8088-4DA1-BD95-33B98249757E}"/>
          </ac:grpSpMkLst>
        </pc:grpChg>
        <pc:grpChg chg="mod">
          <ac:chgData name="GUY Margaux" userId="e01a3446-2140-426a-aa3c-4bc15b164290" providerId="ADAL" clId="{18DC1E27-B800-4A1E-8BD1-1BE8882679A3}" dt="2024-07-10T15:51:54.615" v="24075" actId="1037"/>
          <ac:grpSpMkLst>
            <pc:docMk/>
            <pc:sldMk cId="3255228697" sldId="321"/>
            <ac:grpSpMk id="13" creationId="{5F74693F-3CA9-4064-B68E-317FD1A31B2F}"/>
          </ac:grpSpMkLst>
        </pc:grpChg>
        <pc:grpChg chg="del">
          <ac:chgData name="GUY Margaux" userId="e01a3446-2140-426a-aa3c-4bc15b164290" providerId="ADAL" clId="{18DC1E27-B800-4A1E-8BD1-1BE8882679A3}" dt="2024-07-03T15:56:57.829" v="9690" actId="478"/>
          <ac:grpSpMkLst>
            <pc:docMk/>
            <pc:sldMk cId="3255228697" sldId="321"/>
            <ac:grpSpMk id="14" creationId="{41ADFBF1-DCEA-4336-98E6-F33EDF72201A}"/>
          </ac:grpSpMkLst>
        </pc:grpChg>
        <pc:grpChg chg="add mod">
          <ac:chgData name="GUY Margaux" userId="e01a3446-2140-426a-aa3c-4bc15b164290" providerId="ADAL" clId="{18DC1E27-B800-4A1E-8BD1-1BE8882679A3}" dt="2024-07-09T06:55:23.596" v="15485" actId="164"/>
          <ac:grpSpMkLst>
            <pc:docMk/>
            <pc:sldMk cId="3255228697" sldId="321"/>
            <ac:grpSpMk id="18" creationId="{AC236B2D-41B8-4DBD-AFD0-E572EB4D7DEA}"/>
          </ac:grpSpMkLst>
        </pc:grpChg>
        <pc:grpChg chg="add mod">
          <ac:chgData name="GUY Margaux" userId="e01a3446-2140-426a-aa3c-4bc15b164290" providerId="ADAL" clId="{18DC1E27-B800-4A1E-8BD1-1BE8882679A3}" dt="2024-07-03T16:02:31.149" v="9811" actId="164"/>
          <ac:grpSpMkLst>
            <pc:docMk/>
            <pc:sldMk cId="3255228697" sldId="321"/>
            <ac:grpSpMk id="30" creationId="{6D0ED1D6-7F15-47BA-A769-BB9030C4F3AD}"/>
          </ac:grpSpMkLst>
        </pc:grpChg>
        <pc:grpChg chg="add del mod">
          <ac:chgData name="GUY Margaux" userId="e01a3446-2140-426a-aa3c-4bc15b164290" providerId="ADAL" clId="{18DC1E27-B800-4A1E-8BD1-1BE8882679A3}" dt="2024-07-03T16:08:01.879" v="9920" actId="478"/>
          <ac:grpSpMkLst>
            <pc:docMk/>
            <pc:sldMk cId="3255228697" sldId="321"/>
            <ac:grpSpMk id="36" creationId="{B647FA5F-0AD8-4530-AE18-B2CA9F006056}"/>
          </ac:grpSpMkLst>
        </pc:grpChg>
        <pc:grpChg chg="add del mod">
          <ac:chgData name="GUY Margaux" userId="e01a3446-2140-426a-aa3c-4bc15b164290" providerId="ADAL" clId="{18DC1E27-B800-4A1E-8BD1-1BE8882679A3}" dt="2024-07-04T16:20:16.279" v="12581" actId="478"/>
          <ac:grpSpMkLst>
            <pc:docMk/>
            <pc:sldMk cId="3255228697" sldId="321"/>
            <ac:grpSpMk id="38" creationId="{B83A3A40-C2E7-4296-8FC8-50F1143C58A9}"/>
          </ac:grpSpMkLst>
        </pc:grpChg>
        <pc:picChg chg="add mod">
          <ac:chgData name="GUY Margaux" userId="e01a3446-2140-426a-aa3c-4bc15b164290" providerId="ADAL" clId="{18DC1E27-B800-4A1E-8BD1-1BE8882679A3}" dt="2024-07-03T16:10:18.916" v="9966" actId="1037"/>
          <ac:picMkLst>
            <pc:docMk/>
            <pc:sldMk cId="3255228697" sldId="321"/>
            <ac:picMk id="5" creationId="{A5FDD0EF-2563-43BD-A04E-70022FD4D3B2}"/>
          </ac:picMkLst>
        </pc:picChg>
        <pc:picChg chg="add del mod">
          <ac:chgData name="GUY Margaux" userId="e01a3446-2140-426a-aa3c-4bc15b164290" providerId="ADAL" clId="{18DC1E27-B800-4A1E-8BD1-1BE8882679A3}" dt="2024-07-04T16:19:49.064" v="12578" actId="478"/>
          <ac:picMkLst>
            <pc:docMk/>
            <pc:sldMk cId="3255228697" sldId="321"/>
            <ac:picMk id="10" creationId="{E3D72EC7-098D-47EE-807F-5B12C7CF90DD}"/>
          </ac:picMkLst>
        </pc:picChg>
        <pc:picChg chg="del topLvl">
          <ac:chgData name="GUY Margaux" userId="e01a3446-2140-426a-aa3c-4bc15b164290" providerId="ADAL" clId="{18DC1E27-B800-4A1E-8BD1-1BE8882679A3}" dt="2024-07-03T15:56:57.829" v="9690" actId="478"/>
          <ac:picMkLst>
            <pc:docMk/>
            <pc:sldMk cId="3255228697" sldId="321"/>
            <ac:picMk id="15" creationId="{9ACA5961-5A49-42DC-B4BC-0BAEAAC7D670}"/>
          </ac:picMkLst>
        </pc:picChg>
        <pc:picChg chg="add mod">
          <ac:chgData name="GUY Margaux" userId="e01a3446-2140-426a-aa3c-4bc15b164290" providerId="ADAL" clId="{18DC1E27-B800-4A1E-8BD1-1BE8882679A3}" dt="2024-07-12T06:31:39.893" v="25603" actId="1076"/>
          <ac:picMkLst>
            <pc:docMk/>
            <pc:sldMk cId="3255228697" sldId="321"/>
            <ac:picMk id="17" creationId="{10066D13-A56F-4AA6-9596-BB21F926E9B1}"/>
          </ac:picMkLst>
        </pc:picChg>
        <pc:picChg chg="mod">
          <ac:chgData name="GUY Margaux" userId="e01a3446-2140-426a-aa3c-4bc15b164290" providerId="ADAL" clId="{18DC1E27-B800-4A1E-8BD1-1BE8882679A3}" dt="2024-07-10T15:44:13.279" v="23964" actId="1035"/>
          <ac:picMkLst>
            <pc:docMk/>
            <pc:sldMk cId="3255228697" sldId="321"/>
            <ac:picMk id="31" creationId="{B7FDB6AD-0755-4A20-A14D-FCA67CE95E09}"/>
          </ac:picMkLst>
        </pc:picChg>
        <pc:picChg chg="add mod">
          <ac:chgData name="GUY Margaux" userId="e01a3446-2140-426a-aa3c-4bc15b164290" providerId="ADAL" clId="{18DC1E27-B800-4A1E-8BD1-1BE8882679A3}" dt="2024-07-10T15:44:13.279" v="23964" actId="1035"/>
          <ac:picMkLst>
            <pc:docMk/>
            <pc:sldMk cId="3255228697" sldId="321"/>
            <ac:picMk id="34" creationId="{332497EF-1D61-4098-AF8A-EDCD1D78FBC6}"/>
          </ac:picMkLst>
        </pc:picChg>
        <pc:picChg chg="del mod topLvl">
          <ac:chgData name="GUY Margaux" userId="e01a3446-2140-426a-aa3c-4bc15b164290" providerId="ADAL" clId="{18DC1E27-B800-4A1E-8BD1-1BE8882679A3}" dt="2024-07-03T16:08:01.879" v="9920" actId="478"/>
          <ac:picMkLst>
            <pc:docMk/>
            <pc:sldMk cId="3255228697" sldId="321"/>
            <ac:picMk id="38" creationId="{3033740A-AA24-4EDA-A46E-E6E93544C749}"/>
          </ac:picMkLst>
        </pc:picChg>
        <pc:picChg chg="del mod topLvl">
          <ac:chgData name="GUY Margaux" userId="e01a3446-2140-426a-aa3c-4bc15b164290" providerId="ADAL" clId="{18DC1E27-B800-4A1E-8BD1-1BE8882679A3}" dt="2024-07-04T16:20:16.279" v="12581" actId="478"/>
          <ac:picMkLst>
            <pc:docMk/>
            <pc:sldMk cId="3255228697" sldId="321"/>
            <ac:picMk id="42" creationId="{9B1F67DD-4622-432B-B275-C3867D49EA2E}"/>
          </ac:picMkLst>
        </pc:picChg>
      </pc:sldChg>
      <pc:sldChg chg="addSp delSp modSp add mod ord modNotesTx">
        <pc:chgData name="GUY Margaux" userId="e01a3446-2140-426a-aa3c-4bc15b164290" providerId="ADAL" clId="{18DC1E27-B800-4A1E-8BD1-1BE8882679A3}" dt="2024-07-12T07:27:35.121" v="27604" actId="12789"/>
        <pc:sldMkLst>
          <pc:docMk/>
          <pc:sldMk cId="2608804224" sldId="322"/>
        </pc:sldMkLst>
        <pc:spChg chg="add mod">
          <ac:chgData name="GUY Margaux" userId="e01a3446-2140-426a-aa3c-4bc15b164290" providerId="ADAL" clId="{18DC1E27-B800-4A1E-8BD1-1BE8882679A3}" dt="2024-07-10T15:40:32.926" v="23920" actId="404"/>
          <ac:spMkLst>
            <pc:docMk/>
            <pc:sldMk cId="2608804224" sldId="322"/>
            <ac:spMk id="9" creationId="{3EE650A0-10D4-4A4D-9778-A8F4D39B0E2D}"/>
          </ac:spMkLst>
        </pc:spChg>
        <pc:spChg chg="add mod ord">
          <ac:chgData name="GUY Margaux" userId="e01a3446-2140-426a-aa3c-4bc15b164290" providerId="ADAL" clId="{18DC1E27-B800-4A1E-8BD1-1BE8882679A3}" dt="2024-07-12T07:27:35.121" v="27604" actId="12789"/>
          <ac:spMkLst>
            <pc:docMk/>
            <pc:sldMk cId="2608804224" sldId="322"/>
            <ac:spMk id="10" creationId="{5C8D63F7-43F9-4F16-B5DD-0B23249FC43E}"/>
          </ac:spMkLst>
        </pc:spChg>
        <pc:spChg chg="del mod">
          <ac:chgData name="GUY Margaux" userId="e01a3446-2140-426a-aa3c-4bc15b164290" providerId="ADAL" clId="{18DC1E27-B800-4A1E-8BD1-1BE8882679A3}" dt="2024-07-10T15:58:39.121" v="24164" actId="478"/>
          <ac:spMkLst>
            <pc:docMk/>
            <pc:sldMk cId="2608804224" sldId="322"/>
            <ac:spMk id="15" creationId="{360C7BD4-E1E2-4EE0-B545-F6E586FDEBE4}"/>
          </ac:spMkLst>
        </pc:spChg>
        <pc:spChg chg="mod">
          <ac:chgData name="GUY Margaux" userId="e01a3446-2140-426a-aa3c-4bc15b164290" providerId="ADAL" clId="{18DC1E27-B800-4A1E-8BD1-1BE8882679A3}" dt="2024-07-12T07:27:35.121" v="27604" actId="12789"/>
          <ac:spMkLst>
            <pc:docMk/>
            <pc:sldMk cId="2608804224" sldId="322"/>
            <ac:spMk id="16" creationId="{D38F170F-5655-4234-8CAB-632B032560C2}"/>
          </ac:spMkLst>
        </pc:spChg>
        <pc:picChg chg="add del mod ord">
          <ac:chgData name="GUY Margaux" userId="e01a3446-2140-426a-aa3c-4bc15b164290" providerId="ADAL" clId="{18DC1E27-B800-4A1E-8BD1-1BE8882679A3}" dt="2024-07-05T07:25:49.720" v="13854" actId="478"/>
          <ac:picMkLst>
            <pc:docMk/>
            <pc:sldMk cId="2608804224" sldId="322"/>
            <ac:picMk id="3" creationId="{46B12530-8DE1-40EF-AD4D-98BD8E08832C}"/>
          </ac:picMkLst>
        </pc:picChg>
        <pc:picChg chg="add mod ord">
          <ac:chgData name="GUY Margaux" userId="e01a3446-2140-426a-aa3c-4bc15b164290" providerId="ADAL" clId="{18DC1E27-B800-4A1E-8BD1-1BE8882679A3}" dt="2024-07-05T07:38:45.582" v="14066" actId="14826"/>
          <ac:picMkLst>
            <pc:docMk/>
            <pc:sldMk cId="2608804224" sldId="322"/>
            <ac:picMk id="5" creationId="{EB136FAD-162E-4704-B472-4D064E41D976}"/>
          </ac:picMkLst>
        </pc:picChg>
        <pc:picChg chg="del">
          <ac:chgData name="GUY Margaux" userId="e01a3446-2140-426a-aa3c-4bc15b164290" providerId="ADAL" clId="{18DC1E27-B800-4A1E-8BD1-1BE8882679A3}" dt="2024-07-05T07:19:26.425" v="13828" actId="478"/>
          <ac:picMkLst>
            <pc:docMk/>
            <pc:sldMk cId="2608804224" sldId="322"/>
            <ac:picMk id="13" creationId="{293AE311-CFCB-4E33-A6DE-360668E7F138}"/>
          </ac:picMkLst>
        </pc:picChg>
      </pc:sldChg>
      <pc:sldChg chg="addSp delSp modSp add mod ord modAnim modNotesTx">
        <pc:chgData name="GUY Margaux" userId="e01a3446-2140-426a-aa3c-4bc15b164290" providerId="ADAL" clId="{18DC1E27-B800-4A1E-8BD1-1BE8882679A3}" dt="2024-07-12T06:57:52.150" v="26268" actId="2711"/>
        <pc:sldMkLst>
          <pc:docMk/>
          <pc:sldMk cId="2786151873" sldId="323"/>
        </pc:sldMkLst>
        <pc:spChg chg="del">
          <ac:chgData name="GUY Margaux" userId="e01a3446-2140-426a-aa3c-4bc15b164290" providerId="ADAL" clId="{18DC1E27-B800-4A1E-8BD1-1BE8882679A3}" dt="2024-07-04T15:15:33.074" v="12499" actId="478"/>
          <ac:spMkLst>
            <pc:docMk/>
            <pc:sldMk cId="2786151873" sldId="323"/>
            <ac:spMk id="9" creationId="{99F8741D-F28D-4BE7-AD3E-A2B2692EC635}"/>
          </ac:spMkLst>
        </pc:spChg>
        <pc:spChg chg="del">
          <ac:chgData name="GUY Margaux" userId="e01a3446-2140-426a-aa3c-4bc15b164290" providerId="ADAL" clId="{18DC1E27-B800-4A1E-8BD1-1BE8882679A3}" dt="2024-07-04T15:15:34.432" v="12501" actId="478"/>
          <ac:spMkLst>
            <pc:docMk/>
            <pc:sldMk cId="2786151873" sldId="323"/>
            <ac:spMk id="10" creationId="{10BC9E31-225A-47CD-BEB2-05969CC60ACB}"/>
          </ac:spMkLst>
        </pc:spChg>
        <pc:spChg chg="add mod">
          <ac:chgData name="GUY Margaux" userId="e01a3446-2140-426a-aa3c-4bc15b164290" providerId="ADAL" clId="{18DC1E27-B800-4A1E-8BD1-1BE8882679A3}" dt="2024-07-09T14:11:00.961" v="19319" actId="1076"/>
          <ac:spMkLst>
            <pc:docMk/>
            <pc:sldMk cId="2786151873" sldId="323"/>
            <ac:spMk id="10" creationId="{24DDD4CB-22DD-4886-B024-B8BBD6F0ADF8}"/>
          </ac:spMkLst>
        </pc:spChg>
        <pc:spChg chg="del">
          <ac:chgData name="GUY Margaux" userId="e01a3446-2140-426a-aa3c-4bc15b164290" providerId="ADAL" clId="{18DC1E27-B800-4A1E-8BD1-1BE8882679A3}" dt="2024-07-04T15:15:32.560" v="12498" actId="478"/>
          <ac:spMkLst>
            <pc:docMk/>
            <pc:sldMk cId="2786151873" sldId="323"/>
            <ac:spMk id="11" creationId="{74396D60-587A-4DCA-BA76-D03D1E42A99A}"/>
          </ac:spMkLst>
        </pc:spChg>
        <pc:spChg chg="add mod">
          <ac:chgData name="GUY Margaux" userId="e01a3446-2140-426a-aa3c-4bc15b164290" providerId="ADAL" clId="{18DC1E27-B800-4A1E-8BD1-1BE8882679A3}" dt="2024-07-12T06:57:52.150" v="26268" actId="2711"/>
          <ac:spMkLst>
            <pc:docMk/>
            <pc:sldMk cId="2786151873" sldId="323"/>
            <ac:spMk id="11" creationId="{D172927D-D885-4A4C-A23C-5C91C16344B7}"/>
          </ac:spMkLst>
        </pc:spChg>
        <pc:spChg chg="add mod">
          <ac:chgData name="GUY Margaux" userId="e01a3446-2140-426a-aa3c-4bc15b164290" providerId="ADAL" clId="{18DC1E27-B800-4A1E-8BD1-1BE8882679A3}" dt="2024-07-12T06:35:15.303" v="25678" actId="14100"/>
          <ac:spMkLst>
            <pc:docMk/>
            <pc:sldMk cId="2786151873" sldId="323"/>
            <ac:spMk id="14" creationId="{E2DAFEB7-70B2-4B52-9E51-BEE3D0D5AB83}"/>
          </ac:spMkLst>
        </pc:spChg>
        <pc:spChg chg="add mod">
          <ac:chgData name="GUY Margaux" userId="e01a3446-2140-426a-aa3c-4bc15b164290" providerId="ADAL" clId="{18DC1E27-B800-4A1E-8BD1-1BE8882679A3}" dt="2024-07-10T15:40:38.542" v="23921" actId="404"/>
          <ac:spMkLst>
            <pc:docMk/>
            <pc:sldMk cId="2786151873" sldId="323"/>
            <ac:spMk id="15" creationId="{1BF62E15-6840-465E-9162-F60CE99C322C}"/>
          </ac:spMkLst>
        </pc:spChg>
        <pc:spChg chg="add del mod">
          <ac:chgData name="GUY Margaux" userId="e01a3446-2140-426a-aa3c-4bc15b164290" providerId="ADAL" clId="{18DC1E27-B800-4A1E-8BD1-1BE8882679A3}" dt="2024-07-11T15:29:09.762" v="25440" actId="478"/>
          <ac:spMkLst>
            <pc:docMk/>
            <pc:sldMk cId="2786151873" sldId="323"/>
            <ac:spMk id="16" creationId="{D35FFAB1-FFD9-4E1A-BFD9-2234E1946693}"/>
          </ac:spMkLst>
        </pc:spChg>
        <pc:spChg chg="add del mod">
          <ac:chgData name="GUY Margaux" userId="e01a3446-2140-426a-aa3c-4bc15b164290" providerId="ADAL" clId="{18DC1E27-B800-4A1E-8BD1-1BE8882679A3}" dt="2024-07-09T14:09:53.618" v="19310" actId="478"/>
          <ac:spMkLst>
            <pc:docMk/>
            <pc:sldMk cId="2786151873" sldId="323"/>
            <ac:spMk id="17" creationId="{6A864BEA-E5FC-4301-AF70-DB2A8D03BCA0}"/>
          </ac:spMkLst>
        </pc:spChg>
        <pc:spChg chg="add del mod">
          <ac:chgData name="GUY Margaux" userId="e01a3446-2140-426a-aa3c-4bc15b164290" providerId="ADAL" clId="{18DC1E27-B800-4A1E-8BD1-1BE8882679A3}" dt="2024-07-11T15:29:07.058" v="25438" actId="478"/>
          <ac:spMkLst>
            <pc:docMk/>
            <pc:sldMk cId="2786151873" sldId="323"/>
            <ac:spMk id="17" creationId="{C6E880E6-638D-4B66-BCF3-21CBCD81DC2F}"/>
          </ac:spMkLst>
        </pc:spChg>
        <pc:spChg chg="add mod">
          <ac:chgData name="GUY Margaux" userId="e01a3446-2140-426a-aa3c-4bc15b164290" providerId="ADAL" clId="{18DC1E27-B800-4A1E-8BD1-1BE8882679A3}" dt="2024-07-12T06:36:31.137" v="25681" actId="20577"/>
          <ac:spMkLst>
            <pc:docMk/>
            <pc:sldMk cId="2786151873" sldId="323"/>
            <ac:spMk id="18" creationId="{345C9C16-96C9-47B0-851B-2F15BB5CCF4E}"/>
          </ac:spMkLst>
        </pc:spChg>
        <pc:spChg chg="add mod">
          <ac:chgData name="GUY Margaux" userId="e01a3446-2140-426a-aa3c-4bc15b164290" providerId="ADAL" clId="{18DC1E27-B800-4A1E-8BD1-1BE8882679A3}" dt="2024-07-12T06:57:52.150" v="26268" actId="2711"/>
          <ac:spMkLst>
            <pc:docMk/>
            <pc:sldMk cId="2786151873" sldId="323"/>
            <ac:spMk id="20" creationId="{FD83EFFE-A0B9-4639-B164-6206175960BC}"/>
          </ac:spMkLst>
        </pc:spChg>
        <pc:spChg chg="mod">
          <ac:chgData name="GUY Margaux" userId="e01a3446-2140-426a-aa3c-4bc15b164290" providerId="ADAL" clId="{18DC1E27-B800-4A1E-8BD1-1BE8882679A3}" dt="2024-07-04T16:00:37.982" v="12517" actId="20577"/>
          <ac:spMkLst>
            <pc:docMk/>
            <pc:sldMk cId="2786151873" sldId="323"/>
            <ac:spMk id="23" creationId="{31DEED91-A696-4B60-87DF-A6588C2F5D84}"/>
          </ac:spMkLst>
        </pc:spChg>
        <pc:spChg chg="del">
          <ac:chgData name="GUY Margaux" userId="e01a3446-2140-426a-aa3c-4bc15b164290" providerId="ADAL" clId="{18DC1E27-B800-4A1E-8BD1-1BE8882679A3}" dt="2024-07-04T15:15:33.812" v="12500" actId="478"/>
          <ac:spMkLst>
            <pc:docMk/>
            <pc:sldMk cId="2786151873" sldId="323"/>
            <ac:spMk id="36" creationId="{7DFD0875-DA77-4250-A0E3-419C887A1C2F}"/>
          </ac:spMkLst>
        </pc:spChg>
        <pc:picChg chg="add del mod">
          <ac:chgData name="GUY Margaux" userId="e01a3446-2140-426a-aa3c-4bc15b164290" providerId="ADAL" clId="{18DC1E27-B800-4A1E-8BD1-1BE8882679A3}" dt="2024-07-04T16:01:14.472" v="12522" actId="478"/>
          <ac:picMkLst>
            <pc:docMk/>
            <pc:sldMk cId="2786151873" sldId="323"/>
            <ac:picMk id="3" creationId="{4B8350BA-DA29-4F23-8A90-37E736F85B6E}"/>
          </ac:picMkLst>
        </pc:picChg>
        <pc:picChg chg="add del mod">
          <ac:chgData name="GUY Margaux" userId="e01a3446-2140-426a-aa3c-4bc15b164290" providerId="ADAL" clId="{18DC1E27-B800-4A1E-8BD1-1BE8882679A3}" dt="2024-07-09T12:55:58.717" v="18708" actId="478"/>
          <ac:picMkLst>
            <pc:docMk/>
            <pc:sldMk cId="2786151873" sldId="323"/>
            <ac:picMk id="3" creationId="{7816CCE7-9488-4FC6-AC00-CE3BF8A4F514}"/>
          </ac:picMkLst>
        </pc:picChg>
        <pc:picChg chg="add del mod">
          <ac:chgData name="GUY Margaux" userId="e01a3446-2140-426a-aa3c-4bc15b164290" providerId="ADAL" clId="{18DC1E27-B800-4A1E-8BD1-1BE8882679A3}" dt="2024-07-04T16:02:01.654" v="12526" actId="478"/>
          <ac:picMkLst>
            <pc:docMk/>
            <pc:sldMk cId="2786151873" sldId="323"/>
            <ac:picMk id="5" creationId="{6D251A43-1A6A-4BF8-B275-989DB71D40D6}"/>
          </ac:picMkLst>
        </pc:picChg>
        <pc:picChg chg="add del mod">
          <ac:chgData name="GUY Margaux" userId="e01a3446-2140-426a-aa3c-4bc15b164290" providerId="ADAL" clId="{18DC1E27-B800-4A1E-8BD1-1BE8882679A3}" dt="2024-07-11T15:29:33.290" v="25441" actId="14826"/>
          <ac:picMkLst>
            <pc:docMk/>
            <pc:sldMk cId="2786151873" sldId="323"/>
            <ac:picMk id="5" creationId="{96355D79-07D0-419D-BFB2-5FE2A372242E}"/>
          </ac:picMkLst>
        </pc:picChg>
        <pc:picChg chg="add mod">
          <ac:chgData name="GUY Margaux" userId="e01a3446-2140-426a-aa3c-4bc15b164290" providerId="ADAL" clId="{18DC1E27-B800-4A1E-8BD1-1BE8882679A3}" dt="2024-07-09T14:13:14.408" v="19398" actId="1076"/>
          <ac:picMkLst>
            <pc:docMk/>
            <pc:sldMk cId="2786151873" sldId="323"/>
            <ac:picMk id="9" creationId="{43573AEE-9315-44AA-A0B9-E68F071AC800}"/>
          </ac:picMkLst>
        </pc:picChg>
        <pc:picChg chg="add del mod">
          <ac:chgData name="GUY Margaux" userId="e01a3446-2140-426a-aa3c-4bc15b164290" providerId="ADAL" clId="{18DC1E27-B800-4A1E-8BD1-1BE8882679A3}" dt="2024-07-04T16:02:40.503" v="12530" actId="478"/>
          <ac:picMkLst>
            <pc:docMk/>
            <pc:sldMk cId="2786151873" sldId="323"/>
            <ac:picMk id="12" creationId="{39843C95-BB72-4113-95E6-9AB1A010E8D1}"/>
          </ac:picMkLst>
        </pc:picChg>
        <pc:picChg chg="add mod">
          <ac:chgData name="GUY Margaux" userId="e01a3446-2140-426a-aa3c-4bc15b164290" providerId="ADAL" clId="{18DC1E27-B800-4A1E-8BD1-1BE8882679A3}" dt="2024-07-09T14:32:22.871" v="19705" actId="14826"/>
          <ac:picMkLst>
            <pc:docMk/>
            <pc:sldMk cId="2786151873" sldId="323"/>
            <ac:picMk id="13" creationId="{BE1239F6-7149-4F42-A200-BF8E9FBA6B07}"/>
          </ac:picMkLst>
        </pc:picChg>
        <pc:picChg chg="add del mod">
          <ac:chgData name="GUY Margaux" userId="e01a3446-2140-426a-aa3c-4bc15b164290" providerId="ADAL" clId="{18DC1E27-B800-4A1E-8BD1-1BE8882679A3}" dt="2024-07-04T16:13:11.144" v="12541" actId="478"/>
          <ac:picMkLst>
            <pc:docMk/>
            <pc:sldMk cId="2786151873" sldId="323"/>
            <ac:picMk id="14" creationId="{B5BC53AD-B8D9-4F62-B436-07373F1ACC54}"/>
          </ac:picMkLst>
        </pc:picChg>
        <pc:picChg chg="add del mod">
          <ac:chgData name="GUY Margaux" userId="e01a3446-2140-426a-aa3c-4bc15b164290" providerId="ADAL" clId="{18DC1E27-B800-4A1E-8BD1-1BE8882679A3}" dt="2024-07-09T12:55:58.222" v="18707" actId="478"/>
          <ac:picMkLst>
            <pc:docMk/>
            <pc:sldMk cId="2786151873" sldId="323"/>
            <ac:picMk id="16" creationId="{703C2647-7D3A-4F47-8CE2-AC82A5C9CAC1}"/>
          </ac:picMkLst>
        </pc:picChg>
        <pc:picChg chg="del">
          <ac:chgData name="GUY Margaux" userId="e01a3446-2140-426a-aa3c-4bc15b164290" providerId="ADAL" clId="{18DC1E27-B800-4A1E-8BD1-1BE8882679A3}" dt="2024-07-04T15:15:30.993" v="12497" actId="478"/>
          <ac:picMkLst>
            <pc:docMk/>
            <pc:sldMk cId="2786151873" sldId="323"/>
            <ac:picMk id="34" creationId="{F229DA3D-D2F8-48AC-A2D4-C177A41F4FF4}"/>
          </ac:picMkLst>
        </pc:picChg>
        <pc:cxnChg chg="add del mod">
          <ac:chgData name="GUY Margaux" userId="e01a3446-2140-426a-aa3c-4bc15b164290" providerId="ADAL" clId="{18DC1E27-B800-4A1E-8BD1-1BE8882679A3}" dt="2024-07-11T15:29:08.383" v="25439" actId="478"/>
          <ac:cxnSpMkLst>
            <pc:docMk/>
            <pc:sldMk cId="2786151873" sldId="323"/>
            <ac:cxnSpMk id="3" creationId="{5DE72AA9-E32F-4A65-B67C-D0F1B3C62F60}"/>
          </ac:cxnSpMkLst>
        </pc:cxnChg>
        <pc:cxnChg chg="add del mod">
          <ac:chgData name="GUY Margaux" userId="e01a3446-2140-426a-aa3c-4bc15b164290" providerId="ADAL" clId="{18DC1E27-B800-4A1E-8BD1-1BE8882679A3}" dt="2024-07-11T15:29:02.907" v="25435" actId="478"/>
          <ac:cxnSpMkLst>
            <pc:docMk/>
            <pc:sldMk cId="2786151873" sldId="323"/>
            <ac:cxnSpMk id="19" creationId="{960DE61A-21F3-4CD8-81EB-3BC94140FF59}"/>
          </ac:cxnSpMkLst>
        </pc:cxnChg>
      </pc:sldChg>
      <pc:sldChg chg="addSp delSp modSp add del mod modAnim modNotesTx">
        <pc:chgData name="GUY Margaux" userId="e01a3446-2140-426a-aa3c-4bc15b164290" providerId="ADAL" clId="{18DC1E27-B800-4A1E-8BD1-1BE8882679A3}" dt="2024-07-09T15:56:43.393" v="22086" actId="2696"/>
        <pc:sldMkLst>
          <pc:docMk/>
          <pc:sldMk cId="32745417" sldId="324"/>
        </pc:sldMkLst>
        <pc:spChg chg="add mod">
          <ac:chgData name="GUY Margaux" userId="e01a3446-2140-426a-aa3c-4bc15b164290" providerId="ADAL" clId="{18DC1E27-B800-4A1E-8BD1-1BE8882679A3}" dt="2024-07-05T17:46:49.783" v="14629" actId="1076"/>
          <ac:spMkLst>
            <pc:docMk/>
            <pc:sldMk cId="32745417" sldId="324"/>
            <ac:spMk id="2" creationId="{15FAD552-D289-466E-8B0C-A997188BADD9}"/>
          </ac:spMkLst>
        </pc:spChg>
        <pc:spChg chg="add del mod">
          <ac:chgData name="GUY Margaux" userId="e01a3446-2140-426a-aa3c-4bc15b164290" providerId="ADAL" clId="{18DC1E27-B800-4A1E-8BD1-1BE8882679A3}" dt="2024-07-05T17:44:37.189" v="14591" actId="478"/>
          <ac:spMkLst>
            <pc:docMk/>
            <pc:sldMk cId="32745417" sldId="324"/>
            <ac:spMk id="14" creationId="{CC39D65B-7C1D-4C31-A278-97FFE4E9C038}"/>
          </ac:spMkLst>
        </pc:spChg>
        <pc:spChg chg="add mod">
          <ac:chgData name="GUY Margaux" userId="e01a3446-2140-426a-aa3c-4bc15b164290" providerId="ADAL" clId="{18DC1E27-B800-4A1E-8BD1-1BE8882679A3}" dt="2024-07-05T17:27:47.836" v="14310" actId="164"/>
          <ac:spMkLst>
            <pc:docMk/>
            <pc:sldMk cId="32745417" sldId="324"/>
            <ac:spMk id="24" creationId="{B48276BF-84E7-423F-87AA-25BB435DA108}"/>
          </ac:spMkLst>
        </pc:spChg>
        <pc:spChg chg="del">
          <ac:chgData name="GUY Margaux" userId="e01a3446-2140-426a-aa3c-4bc15b164290" providerId="ADAL" clId="{18DC1E27-B800-4A1E-8BD1-1BE8882679A3}" dt="2024-07-05T17:30:18.715" v="14337" actId="478"/>
          <ac:spMkLst>
            <pc:docMk/>
            <pc:sldMk cId="32745417" sldId="324"/>
            <ac:spMk id="26" creationId="{57B3DC63-6B30-438A-B43E-DA9C5B2E78C2}"/>
          </ac:spMkLst>
        </pc:spChg>
        <pc:spChg chg="del">
          <ac:chgData name="GUY Margaux" userId="e01a3446-2140-426a-aa3c-4bc15b164290" providerId="ADAL" clId="{18DC1E27-B800-4A1E-8BD1-1BE8882679A3}" dt="2024-07-04T16:26:23.287" v="12640" actId="478"/>
          <ac:spMkLst>
            <pc:docMk/>
            <pc:sldMk cId="32745417" sldId="324"/>
            <ac:spMk id="27" creationId="{7A53CC14-D861-4DC7-9499-DB7425F48D90}"/>
          </ac:spMkLst>
        </pc:spChg>
        <pc:spChg chg="del">
          <ac:chgData name="GUY Margaux" userId="e01a3446-2140-426a-aa3c-4bc15b164290" providerId="ADAL" clId="{18DC1E27-B800-4A1E-8BD1-1BE8882679A3}" dt="2024-07-05T17:32:06.485" v="14348" actId="478"/>
          <ac:spMkLst>
            <pc:docMk/>
            <pc:sldMk cId="32745417" sldId="324"/>
            <ac:spMk id="28" creationId="{16C8EA5A-7A68-4A65-A772-FC35E0A72007}"/>
          </ac:spMkLst>
        </pc:spChg>
        <pc:spChg chg="add del mod">
          <ac:chgData name="GUY Margaux" userId="e01a3446-2140-426a-aa3c-4bc15b164290" providerId="ADAL" clId="{18DC1E27-B800-4A1E-8BD1-1BE8882679A3}" dt="2024-07-05T17:50:00.020" v="14658" actId="478"/>
          <ac:spMkLst>
            <pc:docMk/>
            <pc:sldMk cId="32745417" sldId="324"/>
            <ac:spMk id="29" creationId="{C5387A1E-D291-444E-8696-BEA238F1F728}"/>
          </ac:spMkLst>
        </pc:spChg>
        <pc:spChg chg="add mod">
          <ac:chgData name="GUY Margaux" userId="e01a3446-2140-426a-aa3c-4bc15b164290" providerId="ADAL" clId="{18DC1E27-B800-4A1E-8BD1-1BE8882679A3}" dt="2024-07-05T17:46:38.238" v="14626" actId="1076"/>
          <ac:spMkLst>
            <pc:docMk/>
            <pc:sldMk cId="32745417" sldId="324"/>
            <ac:spMk id="30" creationId="{5D9634A4-26F8-4619-AD62-0A440261D8A4}"/>
          </ac:spMkLst>
        </pc:spChg>
        <pc:spChg chg="add mod">
          <ac:chgData name="GUY Margaux" userId="e01a3446-2140-426a-aa3c-4bc15b164290" providerId="ADAL" clId="{18DC1E27-B800-4A1E-8BD1-1BE8882679A3}" dt="2024-07-05T17:47:06.166" v="14645" actId="1035"/>
          <ac:spMkLst>
            <pc:docMk/>
            <pc:sldMk cId="32745417" sldId="324"/>
            <ac:spMk id="31" creationId="{EB7275A4-3B5E-4ACC-87A3-FE4478438186}"/>
          </ac:spMkLst>
        </pc:spChg>
        <pc:spChg chg="add mod">
          <ac:chgData name="GUY Margaux" userId="e01a3446-2140-426a-aa3c-4bc15b164290" providerId="ADAL" clId="{18DC1E27-B800-4A1E-8BD1-1BE8882679A3}" dt="2024-07-05T17:47:06.166" v="14645" actId="1035"/>
          <ac:spMkLst>
            <pc:docMk/>
            <pc:sldMk cId="32745417" sldId="324"/>
            <ac:spMk id="32" creationId="{AD6DBDE6-42D1-4EF9-A2D1-91E438F63692}"/>
          </ac:spMkLst>
        </pc:spChg>
        <pc:spChg chg="del mod">
          <ac:chgData name="GUY Margaux" userId="e01a3446-2140-426a-aa3c-4bc15b164290" providerId="ADAL" clId="{18DC1E27-B800-4A1E-8BD1-1BE8882679A3}" dt="2024-07-05T17:32:06.485" v="14348" actId="478"/>
          <ac:spMkLst>
            <pc:docMk/>
            <pc:sldMk cId="32745417" sldId="324"/>
            <ac:spMk id="33" creationId="{91AB8556-5332-4E24-89F5-9DF5FB2B64DB}"/>
          </ac:spMkLst>
        </pc:spChg>
        <pc:spChg chg="del">
          <ac:chgData name="GUY Margaux" userId="e01a3446-2140-426a-aa3c-4bc15b164290" providerId="ADAL" clId="{18DC1E27-B800-4A1E-8BD1-1BE8882679A3}" dt="2024-07-05T17:32:06.485" v="14348" actId="478"/>
          <ac:spMkLst>
            <pc:docMk/>
            <pc:sldMk cId="32745417" sldId="324"/>
            <ac:spMk id="34" creationId="{36A07D49-CBA6-4197-96B4-FC0CBA0976A9}"/>
          </ac:spMkLst>
        </pc:spChg>
        <pc:spChg chg="del">
          <ac:chgData name="GUY Margaux" userId="e01a3446-2140-426a-aa3c-4bc15b164290" providerId="ADAL" clId="{18DC1E27-B800-4A1E-8BD1-1BE8882679A3}" dt="2024-07-05T17:32:06.485" v="14348" actId="478"/>
          <ac:spMkLst>
            <pc:docMk/>
            <pc:sldMk cId="32745417" sldId="324"/>
            <ac:spMk id="35" creationId="{BF29B009-5085-425D-B214-65A28EBA924B}"/>
          </ac:spMkLst>
        </pc:spChg>
        <pc:spChg chg="add mod">
          <ac:chgData name="GUY Margaux" userId="e01a3446-2140-426a-aa3c-4bc15b164290" providerId="ADAL" clId="{18DC1E27-B800-4A1E-8BD1-1BE8882679A3}" dt="2024-07-05T17:27:47.836" v="14310" actId="164"/>
          <ac:spMkLst>
            <pc:docMk/>
            <pc:sldMk cId="32745417" sldId="324"/>
            <ac:spMk id="37" creationId="{2289189E-7040-4E98-9543-96547EE745F0}"/>
          </ac:spMkLst>
        </pc:spChg>
        <pc:spChg chg="add mod">
          <ac:chgData name="GUY Margaux" userId="e01a3446-2140-426a-aa3c-4bc15b164290" providerId="ADAL" clId="{18DC1E27-B800-4A1E-8BD1-1BE8882679A3}" dt="2024-07-05T17:27:47.836" v="14310" actId="164"/>
          <ac:spMkLst>
            <pc:docMk/>
            <pc:sldMk cId="32745417" sldId="324"/>
            <ac:spMk id="38" creationId="{599C2DCA-6AA7-4761-8DBC-89ED60F7FC29}"/>
          </ac:spMkLst>
        </pc:spChg>
        <pc:spChg chg="del">
          <ac:chgData name="GUY Margaux" userId="e01a3446-2140-426a-aa3c-4bc15b164290" providerId="ADAL" clId="{18DC1E27-B800-4A1E-8BD1-1BE8882679A3}" dt="2024-07-05T17:32:06.485" v="14348" actId="478"/>
          <ac:spMkLst>
            <pc:docMk/>
            <pc:sldMk cId="32745417" sldId="324"/>
            <ac:spMk id="39" creationId="{0AA90BA5-B3F3-4AE2-88C8-C4B532AA60E7}"/>
          </ac:spMkLst>
        </pc:spChg>
        <pc:spChg chg="del">
          <ac:chgData name="GUY Margaux" userId="e01a3446-2140-426a-aa3c-4bc15b164290" providerId="ADAL" clId="{18DC1E27-B800-4A1E-8BD1-1BE8882679A3}" dt="2024-07-05T17:32:06.485" v="14348" actId="478"/>
          <ac:spMkLst>
            <pc:docMk/>
            <pc:sldMk cId="32745417" sldId="324"/>
            <ac:spMk id="42" creationId="{B36D0759-265D-4033-85B0-A19E37592A82}"/>
          </ac:spMkLst>
        </pc:spChg>
        <pc:spChg chg="del">
          <ac:chgData name="GUY Margaux" userId="e01a3446-2140-426a-aa3c-4bc15b164290" providerId="ADAL" clId="{18DC1E27-B800-4A1E-8BD1-1BE8882679A3}" dt="2024-07-04T16:26:25.768" v="12642" actId="478"/>
          <ac:spMkLst>
            <pc:docMk/>
            <pc:sldMk cId="32745417" sldId="324"/>
            <ac:spMk id="43" creationId="{3A6B9709-73BA-43EC-B3BC-7EC760071CF0}"/>
          </ac:spMkLst>
        </pc:spChg>
        <pc:spChg chg="del">
          <ac:chgData name="GUY Margaux" userId="e01a3446-2140-426a-aa3c-4bc15b164290" providerId="ADAL" clId="{18DC1E27-B800-4A1E-8BD1-1BE8882679A3}" dt="2024-07-04T16:26:22.667" v="12639" actId="478"/>
          <ac:spMkLst>
            <pc:docMk/>
            <pc:sldMk cId="32745417" sldId="324"/>
            <ac:spMk id="44" creationId="{626014C4-1705-45C5-915D-D0B0EAB365BB}"/>
          </ac:spMkLst>
        </pc:spChg>
        <pc:spChg chg="del">
          <ac:chgData name="GUY Margaux" userId="e01a3446-2140-426a-aa3c-4bc15b164290" providerId="ADAL" clId="{18DC1E27-B800-4A1E-8BD1-1BE8882679A3}" dt="2024-07-04T16:26:25.018" v="12641" actId="478"/>
          <ac:spMkLst>
            <pc:docMk/>
            <pc:sldMk cId="32745417" sldId="324"/>
            <ac:spMk id="45" creationId="{B3510D34-8685-47B3-A4F1-21DCCAA0BE7E}"/>
          </ac:spMkLst>
        </pc:spChg>
        <pc:spChg chg="del">
          <ac:chgData name="GUY Margaux" userId="e01a3446-2140-426a-aa3c-4bc15b164290" providerId="ADAL" clId="{18DC1E27-B800-4A1E-8BD1-1BE8882679A3}" dt="2024-07-04T16:26:28.041" v="12644" actId="478"/>
          <ac:spMkLst>
            <pc:docMk/>
            <pc:sldMk cId="32745417" sldId="324"/>
            <ac:spMk id="46" creationId="{7FB42DBE-8741-4666-BDE8-7A5C1659FAF5}"/>
          </ac:spMkLst>
        </pc:spChg>
        <pc:spChg chg="del">
          <ac:chgData name="GUY Margaux" userId="e01a3446-2140-426a-aa3c-4bc15b164290" providerId="ADAL" clId="{18DC1E27-B800-4A1E-8BD1-1BE8882679A3}" dt="2024-07-04T16:26:27.288" v="12643" actId="478"/>
          <ac:spMkLst>
            <pc:docMk/>
            <pc:sldMk cId="32745417" sldId="324"/>
            <ac:spMk id="47" creationId="{C166DA3E-CC33-4413-A654-6EC7BA8FB1F9}"/>
          </ac:spMkLst>
        </pc:spChg>
        <pc:spChg chg="del">
          <ac:chgData name="GUY Margaux" userId="e01a3446-2140-426a-aa3c-4bc15b164290" providerId="ADAL" clId="{18DC1E27-B800-4A1E-8BD1-1BE8882679A3}" dt="2024-07-04T16:26:21.449" v="12638" actId="478"/>
          <ac:spMkLst>
            <pc:docMk/>
            <pc:sldMk cId="32745417" sldId="324"/>
            <ac:spMk id="48" creationId="{FAF0C28D-17BA-4CC2-9ADD-DEF548C3F670}"/>
          </ac:spMkLst>
        </pc:spChg>
        <pc:spChg chg="add del mod">
          <ac:chgData name="GUY Margaux" userId="e01a3446-2140-426a-aa3c-4bc15b164290" providerId="ADAL" clId="{18DC1E27-B800-4A1E-8BD1-1BE8882679A3}" dt="2024-07-05T17:43:40.673" v="14562" actId="478"/>
          <ac:spMkLst>
            <pc:docMk/>
            <pc:sldMk cId="32745417" sldId="324"/>
            <ac:spMk id="58" creationId="{F271F5DE-DC21-4C7A-A6C1-8464AB5660F6}"/>
          </ac:spMkLst>
        </pc:spChg>
        <pc:spChg chg="add del mod">
          <ac:chgData name="GUY Margaux" userId="e01a3446-2140-426a-aa3c-4bc15b164290" providerId="ADAL" clId="{18DC1E27-B800-4A1E-8BD1-1BE8882679A3}" dt="2024-07-05T17:43:40.673" v="14562" actId="478"/>
          <ac:spMkLst>
            <pc:docMk/>
            <pc:sldMk cId="32745417" sldId="324"/>
            <ac:spMk id="59" creationId="{5B8DD317-060B-467B-9CBC-504F6D8BE35D}"/>
          </ac:spMkLst>
        </pc:spChg>
        <pc:spChg chg="add del mod">
          <ac:chgData name="GUY Margaux" userId="e01a3446-2140-426a-aa3c-4bc15b164290" providerId="ADAL" clId="{18DC1E27-B800-4A1E-8BD1-1BE8882679A3}" dt="2024-07-05T17:43:40.673" v="14562" actId="478"/>
          <ac:spMkLst>
            <pc:docMk/>
            <pc:sldMk cId="32745417" sldId="324"/>
            <ac:spMk id="60" creationId="{F21C2AA1-AA4F-4849-9011-2A0E8DC19D2F}"/>
          </ac:spMkLst>
        </pc:spChg>
        <pc:spChg chg="add del mod">
          <ac:chgData name="GUY Margaux" userId="e01a3446-2140-426a-aa3c-4bc15b164290" providerId="ADAL" clId="{18DC1E27-B800-4A1E-8BD1-1BE8882679A3}" dt="2024-07-05T17:43:40.673" v="14562" actId="478"/>
          <ac:spMkLst>
            <pc:docMk/>
            <pc:sldMk cId="32745417" sldId="324"/>
            <ac:spMk id="61" creationId="{F05AA80E-5CD3-4DAD-B609-607E68160A53}"/>
          </ac:spMkLst>
        </pc:spChg>
        <pc:spChg chg="add del mod">
          <ac:chgData name="GUY Margaux" userId="e01a3446-2140-426a-aa3c-4bc15b164290" providerId="ADAL" clId="{18DC1E27-B800-4A1E-8BD1-1BE8882679A3}" dt="2024-07-05T17:43:40.673" v="14562" actId="478"/>
          <ac:spMkLst>
            <pc:docMk/>
            <pc:sldMk cId="32745417" sldId="324"/>
            <ac:spMk id="62" creationId="{F96EC719-7188-4215-9705-824D557EC9B5}"/>
          </ac:spMkLst>
        </pc:spChg>
        <pc:spChg chg="add del mod">
          <ac:chgData name="GUY Margaux" userId="e01a3446-2140-426a-aa3c-4bc15b164290" providerId="ADAL" clId="{18DC1E27-B800-4A1E-8BD1-1BE8882679A3}" dt="2024-07-05T17:43:40.673" v="14562" actId="478"/>
          <ac:spMkLst>
            <pc:docMk/>
            <pc:sldMk cId="32745417" sldId="324"/>
            <ac:spMk id="63" creationId="{595D02AB-5A00-4350-8B53-7B0068EB1DED}"/>
          </ac:spMkLst>
        </pc:spChg>
        <pc:spChg chg="add del mod">
          <ac:chgData name="GUY Margaux" userId="e01a3446-2140-426a-aa3c-4bc15b164290" providerId="ADAL" clId="{18DC1E27-B800-4A1E-8BD1-1BE8882679A3}" dt="2024-07-05T17:43:40.673" v="14562" actId="478"/>
          <ac:spMkLst>
            <pc:docMk/>
            <pc:sldMk cId="32745417" sldId="324"/>
            <ac:spMk id="64" creationId="{4F707C06-ABFB-40C2-AE9B-9BD017009875}"/>
          </ac:spMkLst>
        </pc:spChg>
        <pc:spChg chg="add del mod">
          <ac:chgData name="GUY Margaux" userId="e01a3446-2140-426a-aa3c-4bc15b164290" providerId="ADAL" clId="{18DC1E27-B800-4A1E-8BD1-1BE8882679A3}" dt="2024-07-05T17:45:59.887" v="14620" actId="478"/>
          <ac:spMkLst>
            <pc:docMk/>
            <pc:sldMk cId="32745417" sldId="324"/>
            <ac:spMk id="69" creationId="{47B85BF8-6140-454D-868F-5D6C9377762B}"/>
          </ac:spMkLst>
        </pc:spChg>
        <pc:spChg chg="add del mod">
          <ac:chgData name="GUY Margaux" userId="e01a3446-2140-426a-aa3c-4bc15b164290" providerId="ADAL" clId="{18DC1E27-B800-4A1E-8BD1-1BE8882679A3}" dt="2024-07-05T17:45:59.887" v="14620" actId="478"/>
          <ac:spMkLst>
            <pc:docMk/>
            <pc:sldMk cId="32745417" sldId="324"/>
            <ac:spMk id="70" creationId="{544D2974-346C-4C22-8CD4-31B32B75BF3A}"/>
          </ac:spMkLst>
        </pc:spChg>
        <pc:spChg chg="add del mod">
          <ac:chgData name="GUY Margaux" userId="e01a3446-2140-426a-aa3c-4bc15b164290" providerId="ADAL" clId="{18DC1E27-B800-4A1E-8BD1-1BE8882679A3}" dt="2024-07-05T17:45:59.887" v="14620" actId="478"/>
          <ac:spMkLst>
            <pc:docMk/>
            <pc:sldMk cId="32745417" sldId="324"/>
            <ac:spMk id="71" creationId="{2D9AE1D0-6485-48D8-AE9C-8B747A15CBE9}"/>
          </ac:spMkLst>
        </pc:spChg>
        <pc:spChg chg="add del mod">
          <ac:chgData name="GUY Margaux" userId="e01a3446-2140-426a-aa3c-4bc15b164290" providerId="ADAL" clId="{18DC1E27-B800-4A1E-8BD1-1BE8882679A3}" dt="2024-07-05T17:45:59.887" v="14620" actId="478"/>
          <ac:spMkLst>
            <pc:docMk/>
            <pc:sldMk cId="32745417" sldId="324"/>
            <ac:spMk id="72" creationId="{22FF6B0F-544D-48F8-A260-B265B80B2A9D}"/>
          </ac:spMkLst>
        </pc:spChg>
        <pc:spChg chg="add del mod">
          <ac:chgData name="GUY Margaux" userId="e01a3446-2140-426a-aa3c-4bc15b164290" providerId="ADAL" clId="{18DC1E27-B800-4A1E-8BD1-1BE8882679A3}" dt="2024-07-05T17:45:59.887" v="14620" actId="478"/>
          <ac:spMkLst>
            <pc:docMk/>
            <pc:sldMk cId="32745417" sldId="324"/>
            <ac:spMk id="73" creationId="{2450B08F-B45B-43FB-8982-055633A0EB99}"/>
          </ac:spMkLst>
        </pc:spChg>
        <pc:spChg chg="add del mod">
          <ac:chgData name="GUY Margaux" userId="e01a3446-2140-426a-aa3c-4bc15b164290" providerId="ADAL" clId="{18DC1E27-B800-4A1E-8BD1-1BE8882679A3}" dt="2024-07-05T17:45:59.887" v="14620" actId="478"/>
          <ac:spMkLst>
            <pc:docMk/>
            <pc:sldMk cId="32745417" sldId="324"/>
            <ac:spMk id="75" creationId="{843A2006-4E13-42EF-8EBA-90106B64E90C}"/>
          </ac:spMkLst>
        </pc:spChg>
        <pc:spChg chg="add del mod">
          <ac:chgData name="GUY Margaux" userId="e01a3446-2140-426a-aa3c-4bc15b164290" providerId="ADAL" clId="{18DC1E27-B800-4A1E-8BD1-1BE8882679A3}" dt="2024-07-05T17:45:59.887" v="14620" actId="478"/>
          <ac:spMkLst>
            <pc:docMk/>
            <pc:sldMk cId="32745417" sldId="324"/>
            <ac:spMk id="77" creationId="{07F6BB95-F45F-4796-B099-4BB2519EDCF4}"/>
          </ac:spMkLst>
        </pc:spChg>
        <pc:spChg chg="add mod">
          <ac:chgData name="GUY Margaux" userId="e01a3446-2140-426a-aa3c-4bc15b164290" providerId="ADAL" clId="{18DC1E27-B800-4A1E-8BD1-1BE8882679A3}" dt="2024-07-05T17:46:00.440" v="14621"/>
          <ac:spMkLst>
            <pc:docMk/>
            <pc:sldMk cId="32745417" sldId="324"/>
            <ac:spMk id="82" creationId="{418DA76A-2423-4215-BDC7-B6D5114D1696}"/>
          </ac:spMkLst>
        </pc:spChg>
        <pc:spChg chg="add mod">
          <ac:chgData name="GUY Margaux" userId="e01a3446-2140-426a-aa3c-4bc15b164290" providerId="ADAL" clId="{18DC1E27-B800-4A1E-8BD1-1BE8882679A3}" dt="2024-07-05T17:46:00.440" v="14621"/>
          <ac:spMkLst>
            <pc:docMk/>
            <pc:sldMk cId="32745417" sldId="324"/>
            <ac:spMk id="83" creationId="{72CC3A48-0DD3-4E6B-BF56-934736484A8B}"/>
          </ac:spMkLst>
        </pc:spChg>
        <pc:spChg chg="add mod">
          <ac:chgData name="GUY Margaux" userId="e01a3446-2140-426a-aa3c-4bc15b164290" providerId="ADAL" clId="{18DC1E27-B800-4A1E-8BD1-1BE8882679A3}" dt="2024-07-05T17:46:00.440" v="14621"/>
          <ac:spMkLst>
            <pc:docMk/>
            <pc:sldMk cId="32745417" sldId="324"/>
            <ac:spMk id="84" creationId="{39829729-522B-4608-9C5F-41BA21AF587B}"/>
          </ac:spMkLst>
        </pc:spChg>
        <pc:spChg chg="add mod">
          <ac:chgData name="GUY Margaux" userId="e01a3446-2140-426a-aa3c-4bc15b164290" providerId="ADAL" clId="{18DC1E27-B800-4A1E-8BD1-1BE8882679A3}" dt="2024-07-05T17:46:00.440" v="14621"/>
          <ac:spMkLst>
            <pc:docMk/>
            <pc:sldMk cId="32745417" sldId="324"/>
            <ac:spMk id="85" creationId="{966B4D53-6622-4B10-884B-1AC2EA3EC390}"/>
          </ac:spMkLst>
        </pc:spChg>
        <pc:spChg chg="add mod">
          <ac:chgData name="GUY Margaux" userId="e01a3446-2140-426a-aa3c-4bc15b164290" providerId="ADAL" clId="{18DC1E27-B800-4A1E-8BD1-1BE8882679A3}" dt="2024-07-05T17:46:00.440" v="14621"/>
          <ac:spMkLst>
            <pc:docMk/>
            <pc:sldMk cId="32745417" sldId="324"/>
            <ac:spMk id="86" creationId="{A0D2F8BD-8937-4D1C-9E5D-08D9C339B5AD}"/>
          </ac:spMkLst>
        </pc:spChg>
        <pc:spChg chg="add mod">
          <ac:chgData name="GUY Margaux" userId="e01a3446-2140-426a-aa3c-4bc15b164290" providerId="ADAL" clId="{18DC1E27-B800-4A1E-8BD1-1BE8882679A3}" dt="2024-07-05T17:46:41.379" v="14628" actId="1076"/>
          <ac:spMkLst>
            <pc:docMk/>
            <pc:sldMk cId="32745417" sldId="324"/>
            <ac:spMk id="88" creationId="{3DAE9031-D709-4060-81E6-E40A03D3FF2D}"/>
          </ac:spMkLst>
        </pc:spChg>
        <pc:spChg chg="add mod">
          <ac:chgData name="GUY Margaux" userId="e01a3446-2140-426a-aa3c-4bc15b164290" providerId="ADAL" clId="{18DC1E27-B800-4A1E-8BD1-1BE8882679A3}" dt="2024-07-05T17:46:00.440" v="14621"/>
          <ac:spMkLst>
            <pc:docMk/>
            <pc:sldMk cId="32745417" sldId="324"/>
            <ac:spMk id="90" creationId="{314C07B4-4A50-4F56-B6EC-76940FE4DF38}"/>
          </ac:spMkLst>
        </pc:spChg>
        <pc:grpChg chg="add mod">
          <ac:chgData name="GUY Margaux" userId="e01a3446-2140-426a-aa3c-4bc15b164290" providerId="ADAL" clId="{18DC1E27-B800-4A1E-8BD1-1BE8882679A3}" dt="2024-07-05T17:47:00.639" v="14638" actId="1035"/>
          <ac:grpSpMkLst>
            <pc:docMk/>
            <pc:sldMk cId="32745417" sldId="324"/>
            <ac:grpSpMk id="17" creationId="{974CEF21-3689-413E-9238-742E746F9BD3}"/>
          </ac:grpSpMkLst>
        </pc:grpChg>
        <pc:grpChg chg="add mod">
          <ac:chgData name="GUY Margaux" userId="e01a3446-2140-426a-aa3c-4bc15b164290" providerId="ADAL" clId="{18DC1E27-B800-4A1E-8BD1-1BE8882679A3}" dt="2024-07-05T17:47:00.639" v="14638" actId="1035"/>
          <ac:grpSpMkLst>
            <pc:docMk/>
            <pc:sldMk cId="32745417" sldId="324"/>
            <ac:grpSpMk id="18" creationId="{48E3B410-DE62-4581-9D69-A332D57F7DE0}"/>
          </ac:grpSpMkLst>
        </pc:grpChg>
        <pc:grpChg chg="add mod">
          <ac:chgData name="GUY Margaux" userId="e01a3446-2140-426a-aa3c-4bc15b164290" providerId="ADAL" clId="{18DC1E27-B800-4A1E-8BD1-1BE8882679A3}" dt="2024-07-05T17:47:00.639" v="14638" actId="1035"/>
          <ac:grpSpMkLst>
            <pc:docMk/>
            <pc:sldMk cId="32745417" sldId="324"/>
            <ac:grpSpMk id="19" creationId="{C313572A-B7F8-4D06-8436-FE92AA3A4D0A}"/>
          </ac:grpSpMkLst>
        </pc:grpChg>
        <pc:grpChg chg="add mod">
          <ac:chgData name="GUY Margaux" userId="e01a3446-2140-426a-aa3c-4bc15b164290" providerId="ADAL" clId="{18DC1E27-B800-4A1E-8BD1-1BE8882679A3}" dt="2024-07-05T17:47:06.166" v="14645" actId="1035"/>
          <ac:grpSpMkLst>
            <pc:docMk/>
            <pc:sldMk cId="32745417" sldId="324"/>
            <ac:grpSpMk id="20" creationId="{5BAA44BB-91EC-4064-8774-60B7EEF55538}"/>
          </ac:grpSpMkLst>
        </pc:grpChg>
        <pc:picChg chg="add mod">
          <ac:chgData name="GUY Margaux" userId="e01a3446-2140-426a-aa3c-4bc15b164290" providerId="ADAL" clId="{18DC1E27-B800-4A1E-8BD1-1BE8882679A3}" dt="2024-07-05T17:27:47.836" v="14310" actId="164"/>
          <ac:picMkLst>
            <pc:docMk/>
            <pc:sldMk cId="32745417" sldId="324"/>
            <ac:picMk id="4" creationId="{12932D76-0306-4419-898C-A3D51E7C42F5}"/>
          </ac:picMkLst>
        </pc:picChg>
        <pc:picChg chg="add del mod">
          <ac:chgData name="GUY Margaux" userId="e01a3446-2140-426a-aa3c-4bc15b164290" providerId="ADAL" clId="{18DC1E27-B800-4A1E-8BD1-1BE8882679A3}" dt="2024-07-05T17:18:57.788" v="14108" actId="478"/>
          <ac:picMkLst>
            <pc:docMk/>
            <pc:sldMk cId="32745417" sldId="324"/>
            <ac:picMk id="6" creationId="{A2E4936F-B23B-4262-AA55-9D01736C47F7}"/>
          </ac:picMkLst>
        </pc:picChg>
        <pc:picChg chg="add mod">
          <ac:chgData name="GUY Margaux" userId="e01a3446-2140-426a-aa3c-4bc15b164290" providerId="ADAL" clId="{18DC1E27-B800-4A1E-8BD1-1BE8882679A3}" dt="2024-07-05T17:27:47.836" v="14310" actId="164"/>
          <ac:picMkLst>
            <pc:docMk/>
            <pc:sldMk cId="32745417" sldId="324"/>
            <ac:picMk id="10" creationId="{2D257E30-69FA-402E-804B-C563DB35561A}"/>
          </ac:picMkLst>
        </pc:picChg>
        <pc:picChg chg="del mod">
          <ac:chgData name="GUY Margaux" userId="e01a3446-2140-426a-aa3c-4bc15b164290" providerId="ADAL" clId="{18DC1E27-B800-4A1E-8BD1-1BE8882679A3}" dt="2024-07-05T17:30:06.199" v="14335" actId="478"/>
          <ac:picMkLst>
            <pc:docMk/>
            <pc:sldMk cId="32745417" sldId="324"/>
            <ac:picMk id="12" creationId="{EF49278B-4534-4058-8BF1-DC93DF9DFBC5}"/>
          </ac:picMkLst>
        </pc:picChg>
        <pc:picChg chg="del">
          <ac:chgData name="GUY Margaux" userId="e01a3446-2140-426a-aa3c-4bc15b164290" providerId="ADAL" clId="{18DC1E27-B800-4A1E-8BD1-1BE8882679A3}" dt="2024-07-05T17:30:06.199" v="14335" actId="478"/>
          <ac:picMkLst>
            <pc:docMk/>
            <pc:sldMk cId="32745417" sldId="324"/>
            <ac:picMk id="16" creationId="{0D5203B9-00E6-4477-93E5-7A2B9A59E308}"/>
          </ac:picMkLst>
        </pc:picChg>
        <pc:picChg chg="del">
          <ac:chgData name="GUY Margaux" userId="e01a3446-2140-426a-aa3c-4bc15b164290" providerId="ADAL" clId="{18DC1E27-B800-4A1E-8BD1-1BE8882679A3}" dt="2024-07-05T17:30:06.199" v="14335" actId="478"/>
          <ac:picMkLst>
            <pc:docMk/>
            <pc:sldMk cId="32745417" sldId="324"/>
            <ac:picMk id="21" creationId="{8051C623-187E-4048-842C-FC95830BEC4F}"/>
          </ac:picMkLst>
        </pc:picChg>
        <pc:picChg chg="del">
          <ac:chgData name="GUY Margaux" userId="e01a3446-2140-426a-aa3c-4bc15b164290" providerId="ADAL" clId="{18DC1E27-B800-4A1E-8BD1-1BE8882679A3}" dt="2024-07-05T17:30:06.199" v="14335" actId="478"/>
          <ac:picMkLst>
            <pc:docMk/>
            <pc:sldMk cId="32745417" sldId="324"/>
            <ac:picMk id="25" creationId="{AAE129B0-02B3-493E-993F-9396ECF15602}"/>
          </ac:picMkLst>
        </pc:picChg>
        <pc:picChg chg="del">
          <ac:chgData name="GUY Margaux" userId="e01a3446-2140-426a-aa3c-4bc15b164290" providerId="ADAL" clId="{18DC1E27-B800-4A1E-8BD1-1BE8882679A3}" dt="2024-07-05T17:30:06.199" v="14335" actId="478"/>
          <ac:picMkLst>
            <pc:docMk/>
            <pc:sldMk cId="32745417" sldId="324"/>
            <ac:picMk id="36" creationId="{D0E8A34F-8E25-496F-BEDC-5879C3084F7A}"/>
          </ac:picMkLst>
        </pc:picChg>
        <pc:picChg chg="add mod">
          <ac:chgData name="GUY Margaux" userId="e01a3446-2140-426a-aa3c-4bc15b164290" providerId="ADAL" clId="{18DC1E27-B800-4A1E-8BD1-1BE8882679A3}" dt="2024-07-05T17:47:00.639" v="14638" actId="1035"/>
          <ac:picMkLst>
            <pc:docMk/>
            <pc:sldMk cId="32745417" sldId="324"/>
            <ac:picMk id="40" creationId="{C40F1105-BC31-446E-97F6-93AE79017E33}"/>
          </ac:picMkLst>
        </pc:picChg>
        <pc:picChg chg="del">
          <ac:chgData name="GUY Margaux" userId="e01a3446-2140-426a-aa3c-4bc15b164290" providerId="ADAL" clId="{18DC1E27-B800-4A1E-8BD1-1BE8882679A3}" dt="2024-07-05T17:30:06.199" v="14335" actId="478"/>
          <ac:picMkLst>
            <pc:docMk/>
            <pc:sldMk cId="32745417" sldId="324"/>
            <ac:picMk id="41" creationId="{8D4ED481-D827-40D7-835F-442F377EFE63}"/>
          </ac:picMkLst>
        </pc:picChg>
        <pc:picChg chg="add mod">
          <ac:chgData name="GUY Margaux" userId="e01a3446-2140-426a-aa3c-4bc15b164290" providerId="ADAL" clId="{18DC1E27-B800-4A1E-8BD1-1BE8882679A3}" dt="2024-07-05T17:27:30.521" v="14308" actId="164"/>
          <ac:picMkLst>
            <pc:docMk/>
            <pc:sldMk cId="32745417" sldId="324"/>
            <ac:picMk id="43" creationId="{0DD1492E-7F5F-4B17-9F3E-8FBBBBC6A07B}"/>
          </ac:picMkLst>
        </pc:picChg>
        <pc:picChg chg="add del mod">
          <ac:chgData name="GUY Margaux" userId="e01a3446-2140-426a-aa3c-4bc15b164290" providerId="ADAL" clId="{18DC1E27-B800-4A1E-8BD1-1BE8882679A3}" dt="2024-07-05T17:25:50.074" v="14289"/>
          <ac:picMkLst>
            <pc:docMk/>
            <pc:sldMk cId="32745417" sldId="324"/>
            <ac:picMk id="45" creationId="{3DBF696E-1DD3-45C3-B83D-C4B4CD002221}"/>
          </ac:picMkLst>
        </pc:picChg>
        <pc:picChg chg="add mod">
          <ac:chgData name="GUY Margaux" userId="e01a3446-2140-426a-aa3c-4bc15b164290" providerId="ADAL" clId="{18DC1E27-B800-4A1E-8BD1-1BE8882679A3}" dt="2024-07-05T17:27:26.399" v="14307" actId="164"/>
          <ac:picMkLst>
            <pc:docMk/>
            <pc:sldMk cId="32745417" sldId="324"/>
            <ac:picMk id="47" creationId="{FC391462-F1A4-4A99-A483-A45B02EA1240}"/>
          </ac:picMkLst>
        </pc:picChg>
        <pc:picChg chg="add mod">
          <ac:chgData name="GUY Margaux" userId="e01a3446-2140-426a-aa3c-4bc15b164290" providerId="ADAL" clId="{18DC1E27-B800-4A1E-8BD1-1BE8882679A3}" dt="2024-07-05T17:27:21.413" v="14306" actId="164"/>
          <ac:picMkLst>
            <pc:docMk/>
            <pc:sldMk cId="32745417" sldId="324"/>
            <ac:picMk id="49" creationId="{306E6A68-3B2C-4601-BF6B-C5A6D068F6A4}"/>
          </ac:picMkLst>
        </pc:picChg>
        <pc:picChg chg="add mod">
          <ac:chgData name="GUY Margaux" userId="e01a3446-2140-426a-aa3c-4bc15b164290" providerId="ADAL" clId="{18DC1E27-B800-4A1E-8BD1-1BE8882679A3}" dt="2024-07-05T17:47:00.639" v="14638" actId="1035"/>
          <ac:picMkLst>
            <pc:docMk/>
            <pc:sldMk cId="32745417" sldId="324"/>
            <ac:picMk id="51" creationId="{E0C79BD1-05FA-4CCB-B01F-40A20B1D2490}"/>
          </ac:picMkLst>
        </pc:picChg>
        <pc:picChg chg="add del mod">
          <ac:chgData name="GUY Margaux" userId="e01a3446-2140-426a-aa3c-4bc15b164290" providerId="ADAL" clId="{18DC1E27-B800-4A1E-8BD1-1BE8882679A3}" dt="2024-07-05T17:43:40.673" v="14562" actId="478"/>
          <ac:picMkLst>
            <pc:docMk/>
            <pc:sldMk cId="32745417" sldId="324"/>
            <ac:picMk id="52" creationId="{0F35B223-FD33-450B-83C0-CABDF218485E}"/>
          </ac:picMkLst>
        </pc:picChg>
        <pc:picChg chg="add del mod">
          <ac:chgData name="GUY Margaux" userId="e01a3446-2140-426a-aa3c-4bc15b164290" providerId="ADAL" clId="{18DC1E27-B800-4A1E-8BD1-1BE8882679A3}" dt="2024-07-05T17:43:40.673" v="14562" actId="478"/>
          <ac:picMkLst>
            <pc:docMk/>
            <pc:sldMk cId="32745417" sldId="324"/>
            <ac:picMk id="53" creationId="{A726252D-9720-43F8-AB6D-EDDA697A35E9}"/>
          </ac:picMkLst>
        </pc:picChg>
        <pc:picChg chg="add del mod">
          <ac:chgData name="GUY Margaux" userId="e01a3446-2140-426a-aa3c-4bc15b164290" providerId="ADAL" clId="{18DC1E27-B800-4A1E-8BD1-1BE8882679A3}" dt="2024-07-05T17:43:40.673" v="14562" actId="478"/>
          <ac:picMkLst>
            <pc:docMk/>
            <pc:sldMk cId="32745417" sldId="324"/>
            <ac:picMk id="54" creationId="{1611EAAA-3A01-4C56-8D02-C8D7F344AD7D}"/>
          </ac:picMkLst>
        </pc:picChg>
        <pc:picChg chg="add del mod">
          <ac:chgData name="GUY Margaux" userId="e01a3446-2140-426a-aa3c-4bc15b164290" providerId="ADAL" clId="{18DC1E27-B800-4A1E-8BD1-1BE8882679A3}" dt="2024-07-05T17:43:40.673" v="14562" actId="478"/>
          <ac:picMkLst>
            <pc:docMk/>
            <pc:sldMk cId="32745417" sldId="324"/>
            <ac:picMk id="55" creationId="{00A0DBDC-17D2-4CE7-8F3C-A892407496CB}"/>
          </ac:picMkLst>
        </pc:picChg>
        <pc:picChg chg="add del mod">
          <ac:chgData name="GUY Margaux" userId="e01a3446-2140-426a-aa3c-4bc15b164290" providerId="ADAL" clId="{18DC1E27-B800-4A1E-8BD1-1BE8882679A3}" dt="2024-07-05T17:43:40.673" v="14562" actId="478"/>
          <ac:picMkLst>
            <pc:docMk/>
            <pc:sldMk cId="32745417" sldId="324"/>
            <ac:picMk id="56" creationId="{A0A95A62-09E2-4C40-9E92-870E9CB6E3D4}"/>
          </ac:picMkLst>
        </pc:picChg>
        <pc:picChg chg="add del mod">
          <ac:chgData name="GUY Margaux" userId="e01a3446-2140-426a-aa3c-4bc15b164290" providerId="ADAL" clId="{18DC1E27-B800-4A1E-8BD1-1BE8882679A3}" dt="2024-07-05T17:43:40.673" v="14562" actId="478"/>
          <ac:picMkLst>
            <pc:docMk/>
            <pc:sldMk cId="32745417" sldId="324"/>
            <ac:picMk id="57" creationId="{9E776CEE-DD96-4AAE-B6E3-0BF09D46F044}"/>
          </ac:picMkLst>
        </pc:picChg>
        <pc:picChg chg="add del mod">
          <ac:chgData name="GUY Margaux" userId="e01a3446-2140-426a-aa3c-4bc15b164290" providerId="ADAL" clId="{18DC1E27-B800-4A1E-8BD1-1BE8882679A3}" dt="2024-07-05T17:45:59.887" v="14620" actId="478"/>
          <ac:picMkLst>
            <pc:docMk/>
            <pc:sldMk cId="32745417" sldId="324"/>
            <ac:picMk id="65" creationId="{0A311323-0DFA-4F94-AFB0-EABF4465F252}"/>
          </ac:picMkLst>
        </pc:picChg>
        <pc:picChg chg="add del mod">
          <ac:chgData name="GUY Margaux" userId="e01a3446-2140-426a-aa3c-4bc15b164290" providerId="ADAL" clId="{18DC1E27-B800-4A1E-8BD1-1BE8882679A3}" dt="2024-07-05T17:45:59.887" v="14620" actId="478"/>
          <ac:picMkLst>
            <pc:docMk/>
            <pc:sldMk cId="32745417" sldId="324"/>
            <ac:picMk id="66" creationId="{04E18315-5C6D-4C2A-B4E0-6492BF4250CB}"/>
          </ac:picMkLst>
        </pc:picChg>
        <pc:picChg chg="add del mod">
          <ac:chgData name="GUY Margaux" userId="e01a3446-2140-426a-aa3c-4bc15b164290" providerId="ADAL" clId="{18DC1E27-B800-4A1E-8BD1-1BE8882679A3}" dt="2024-07-05T17:45:59.887" v="14620" actId="478"/>
          <ac:picMkLst>
            <pc:docMk/>
            <pc:sldMk cId="32745417" sldId="324"/>
            <ac:picMk id="67" creationId="{C6443F2B-D0EF-4D98-B802-3040808561E8}"/>
          </ac:picMkLst>
        </pc:picChg>
        <pc:picChg chg="add del mod">
          <ac:chgData name="GUY Margaux" userId="e01a3446-2140-426a-aa3c-4bc15b164290" providerId="ADAL" clId="{18DC1E27-B800-4A1E-8BD1-1BE8882679A3}" dt="2024-07-05T17:45:59.887" v="14620" actId="478"/>
          <ac:picMkLst>
            <pc:docMk/>
            <pc:sldMk cId="32745417" sldId="324"/>
            <ac:picMk id="68" creationId="{753D6EA5-92F0-46FC-BECC-2922FEBB8CEB}"/>
          </ac:picMkLst>
        </pc:picChg>
        <pc:picChg chg="add del mod">
          <ac:chgData name="GUY Margaux" userId="e01a3446-2140-426a-aa3c-4bc15b164290" providerId="ADAL" clId="{18DC1E27-B800-4A1E-8BD1-1BE8882679A3}" dt="2024-07-05T17:45:59.887" v="14620" actId="478"/>
          <ac:picMkLst>
            <pc:docMk/>
            <pc:sldMk cId="32745417" sldId="324"/>
            <ac:picMk id="74" creationId="{0641D91C-0965-4C0A-A992-C53B73423A68}"/>
          </ac:picMkLst>
        </pc:picChg>
        <pc:picChg chg="add del mod">
          <ac:chgData name="GUY Margaux" userId="e01a3446-2140-426a-aa3c-4bc15b164290" providerId="ADAL" clId="{18DC1E27-B800-4A1E-8BD1-1BE8882679A3}" dt="2024-07-05T17:45:59.887" v="14620" actId="478"/>
          <ac:picMkLst>
            <pc:docMk/>
            <pc:sldMk cId="32745417" sldId="324"/>
            <ac:picMk id="76" creationId="{335F5353-6E7E-4E27-9668-C691D3318BE9}"/>
          </ac:picMkLst>
        </pc:picChg>
        <pc:picChg chg="add mod">
          <ac:chgData name="GUY Margaux" userId="e01a3446-2140-426a-aa3c-4bc15b164290" providerId="ADAL" clId="{18DC1E27-B800-4A1E-8BD1-1BE8882679A3}" dt="2024-07-05T17:46:00.440" v="14621"/>
          <ac:picMkLst>
            <pc:docMk/>
            <pc:sldMk cId="32745417" sldId="324"/>
            <ac:picMk id="78" creationId="{D3C5A9FB-44AF-458E-B4C5-7A7FA81FA2DD}"/>
          </ac:picMkLst>
        </pc:picChg>
        <pc:picChg chg="add mod">
          <ac:chgData name="GUY Margaux" userId="e01a3446-2140-426a-aa3c-4bc15b164290" providerId="ADAL" clId="{18DC1E27-B800-4A1E-8BD1-1BE8882679A3}" dt="2024-07-05T17:46:00.440" v="14621"/>
          <ac:picMkLst>
            <pc:docMk/>
            <pc:sldMk cId="32745417" sldId="324"/>
            <ac:picMk id="79" creationId="{96841445-1107-4DF1-8FA7-27773243A540}"/>
          </ac:picMkLst>
        </pc:picChg>
        <pc:picChg chg="add mod">
          <ac:chgData name="GUY Margaux" userId="e01a3446-2140-426a-aa3c-4bc15b164290" providerId="ADAL" clId="{18DC1E27-B800-4A1E-8BD1-1BE8882679A3}" dt="2024-07-05T17:46:00.440" v="14621"/>
          <ac:picMkLst>
            <pc:docMk/>
            <pc:sldMk cId="32745417" sldId="324"/>
            <ac:picMk id="80" creationId="{9ABE0554-2FBE-45D2-8CD1-C4F263371700}"/>
          </ac:picMkLst>
        </pc:picChg>
        <pc:picChg chg="add mod">
          <ac:chgData name="GUY Margaux" userId="e01a3446-2140-426a-aa3c-4bc15b164290" providerId="ADAL" clId="{18DC1E27-B800-4A1E-8BD1-1BE8882679A3}" dt="2024-07-05T17:46:00.440" v="14621"/>
          <ac:picMkLst>
            <pc:docMk/>
            <pc:sldMk cId="32745417" sldId="324"/>
            <ac:picMk id="81" creationId="{896006D3-9749-49E4-952F-2E0FD9DC8F06}"/>
          </ac:picMkLst>
        </pc:picChg>
        <pc:picChg chg="add mod">
          <ac:chgData name="GUY Margaux" userId="e01a3446-2140-426a-aa3c-4bc15b164290" providerId="ADAL" clId="{18DC1E27-B800-4A1E-8BD1-1BE8882679A3}" dt="2024-07-05T17:46:00.440" v="14621"/>
          <ac:picMkLst>
            <pc:docMk/>
            <pc:sldMk cId="32745417" sldId="324"/>
            <ac:picMk id="87" creationId="{D5AB0758-E617-4470-A9DE-1C1E3F9F6D59}"/>
          </ac:picMkLst>
        </pc:picChg>
        <pc:picChg chg="add mod">
          <ac:chgData name="GUY Margaux" userId="e01a3446-2140-426a-aa3c-4bc15b164290" providerId="ADAL" clId="{18DC1E27-B800-4A1E-8BD1-1BE8882679A3}" dt="2024-07-05T17:46:00.440" v="14621"/>
          <ac:picMkLst>
            <pc:docMk/>
            <pc:sldMk cId="32745417" sldId="324"/>
            <ac:picMk id="89" creationId="{1080775C-626A-458D-B8B8-962B71AB6843}"/>
          </ac:picMkLst>
        </pc:picChg>
        <pc:cxnChg chg="add mod">
          <ac:chgData name="GUY Margaux" userId="e01a3446-2140-426a-aa3c-4bc15b164290" providerId="ADAL" clId="{18DC1E27-B800-4A1E-8BD1-1BE8882679A3}" dt="2024-07-05T17:27:47.836" v="14310" actId="164"/>
          <ac:cxnSpMkLst>
            <pc:docMk/>
            <pc:sldMk cId="32745417" sldId="324"/>
            <ac:cxnSpMk id="13" creationId="{5A9042D5-AB43-4F6E-8BE4-747A7AD6BF0E}"/>
          </ac:cxnSpMkLst>
        </pc:cxnChg>
        <pc:cxnChg chg="add mod">
          <ac:chgData name="GUY Margaux" userId="e01a3446-2140-426a-aa3c-4bc15b164290" providerId="ADAL" clId="{18DC1E27-B800-4A1E-8BD1-1BE8882679A3}" dt="2024-07-05T17:27:30.521" v="14308" actId="164"/>
          <ac:cxnSpMkLst>
            <pc:docMk/>
            <pc:sldMk cId="32745417" sldId="324"/>
            <ac:cxnSpMk id="44" creationId="{AC34C086-F579-400A-A676-199E60DC00AA}"/>
          </ac:cxnSpMkLst>
        </pc:cxnChg>
        <pc:cxnChg chg="add del mod">
          <ac:chgData name="GUY Margaux" userId="e01a3446-2140-426a-aa3c-4bc15b164290" providerId="ADAL" clId="{18DC1E27-B800-4A1E-8BD1-1BE8882679A3}" dt="2024-07-05T17:25:50.074" v="14289"/>
          <ac:cxnSpMkLst>
            <pc:docMk/>
            <pc:sldMk cId="32745417" sldId="324"/>
            <ac:cxnSpMk id="46" creationId="{C39A861D-9750-420A-A6C3-132063F9B439}"/>
          </ac:cxnSpMkLst>
        </pc:cxnChg>
        <pc:cxnChg chg="add mod">
          <ac:chgData name="GUY Margaux" userId="e01a3446-2140-426a-aa3c-4bc15b164290" providerId="ADAL" clId="{18DC1E27-B800-4A1E-8BD1-1BE8882679A3}" dt="2024-07-05T17:27:26.399" v="14307" actId="164"/>
          <ac:cxnSpMkLst>
            <pc:docMk/>
            <pc:sldMk cId="32745417" sldId="324"/>
            <ac:cxnSpMk id="48" creationId="{A0282B4A-75C7-4818-9ABD-616B2C1415A7}"/>
          </ac:cxnSpMkLst>
        </pc:cxnChg>
        <pc:cxnChg chg="add mod">
          <ac:chgData name="GUY Margaux" userId="e01a3446-2140-426a-aa3c-4bc15b164290" providerId="ADAL" clId="{18DC1E27-B800-4A1E-8BD1-1BE8882679A3}" dt="2024-07-05T17:27:21.413" v="14306" actId="164"/>
          <ac:cxnSpMkLst>
            <pc:docMk/>
            <pc:sldMk cId="32745417" sldId="324"/>
            <ac:cxnSpMk id="50" creationId="{5CDD5E1F-97D6-44B0-B10F-C7941A43BD2E}"/>
          </ac:cxnSpMkLst>
        </pc:cxnChg>
      </pc:sldChg>
      <pc:sldChg chg="addSp delSp modSp add mod modNotesTx">
        <pc:chgData name="GUY Margaux" userId="e01a3446-2140-426a-aa3c-4bc15b164290" providerId="ADAL" clId="{18DC1E27-B800-4A1E-8BD1-1BE8882679A3}" dt="2024-07-12T07:29:41.900" v="27620" actId="1035"/>
        <pc:sldMkLst>
          <pc:docMk/>
          <pc:sldMk cId="970420454" sldId="325"/>
        </pc:sldMkLst>
        <pc:spChg chg="add mod">
          <ac:chgData name="GUY Margaux" userId="e01a3446-2140-426a-aa3c-4bc15b164290" providerId="ADAL" clId="{18DC1E27-B800-4A1E-8BD1-1BE8882679A3}" dt="2024-07-10T15:40:48.590" v="23923" actId="404"/>
          <ac:spMkLst>
            <pc:docMk/>
            <pc:sldMk cId="970420454" sldId="325"/>
            <ac:spMk id="9" creationId="{93A025FF-1EE8-4879-B990-7CE457A22749}"/>
          </ac:spMkLst>
        </pc:spChg>
        <pc:spChg chg="mod">
          <ac:chgData name="GUY Margaux" userId="e01a3446-2140-426a-aa3c-4bc15b164290" providerId="ADAL" clId="{18DC1E27-B800-4A1E-8BD1-1BE8882679A3}" dt="2024-07-12T07:29:41.900" v="27620" actId="1035"/>
          <ac:spMkLst>
            <pc:docMk/>
            <pc:sldMk cId="970420454" sldId="325"/>
            <ac:spMk id="15" creationId="{0BC53282-8867-4410-A2CB-ED0D97699F43}"/>
          </ac:spMkLst>
        </pc:spChg>
        <pc:spChg chg="mod">
          <ac:chgData name="GUY Margaux" userId="e01a3446-2140-426a-aa3c-4bc15b164290" providerId="ADAL" clId="{18DC1E27-B800-4A1E-8BD1-1BE8882679A3}" dt="2024-07-04T16:44:00.132" v="13202" actId="20577"/>
          <ac:spMkLst>
            <pc:docMk/>
            <pc:sldMk cId="970420454" sldId="325"/>
            <ac:spMk id="23" creationId="{31DEED91-A696-4B60-87DF-A6588C2F5D84}"/>
          </ac:spMkLst>
        </pc:spChg>
        <pc:spChg chg="mod">
          <ac:chgData name="GUY Margaux" userId="e01a3446-2140-426a-aa3c-4bc15b164290" providerId="ADAL" clId="{18DC1E27-B800-4A1E-8BD1-1BE8882679A3}" dt="2024-07-12T07:29:41.900" v="27620" actId="1035"/>
          <ac:spMkLst>
            <pc:docMk/>
            <pc:sldMk cId="970420454" sldId="325"/>
            <ac:spMk id="26" creationId="{2B0F3E69-77A1-4F74-918D-0B2680535568}"/>
          </ac:spMkLst>
        </pc:spChg>
        <pc:picChg chg="del">
          <ac:chgData name="GUY Margaux" userId="e01a3446-2140-426a-aa3c-4bc15b164290" providerId="ADAL" clId="{18DC1E27-B800-4A1E-8BD1-1BE8882679A3}" dt="2024-07-04T16:43:56.153" v="13192" actId="478"/>
          <ac:picMkLst>
            <pc:docMk/>
            <pc:sldMk cId="970420454" sldId="325"/>
            <ac:picMk id="16" creationId="{703C2647-7D3A-4F47-8CE2-AC82A5C9CAC1}"/>
          </ac:picMkLst>
        </pc:picChg>
        <pc:picChg chg="mod">
          <ac:chgData name="GUY Margaux" userId="e01a3446-2140-426a-aa3c-4bc15b164290" providerId="ADAL" clId="{18DC1E27-B800-4A1E-8BD1-1BE8882679A3}" dt="2024-07-11T13:18:46.368" v="25346" actId="14826"/>
          <ac:picMkLst>
            <pc:docMk/>
            <pc:sldMk cId="970420454" sldId="325"/>
            <ac:picMk id="25" creationId="{E341690C-8D49-4BD2-B6EA-7CF3084391CF}"/>
          </ac:picMkLst>
        </pc:picChg>
      </pc:sldChg>
      <pc:sldChg chg="addSp delSp modSp mod modAnim modNotesTx">
        <pc:chgData name="GUY Margaux" userId="e01a3446-2140-426a-aa3c-4bc15b164290" providerId="ADAL" clId="{18DC1E27-B800-4A1E-8BD1-1BE8882679A3}" dt="2024-07-12T08:24:47.497" v="27939" actId="14100"/>
        <pc:sldMkLst>
          <pc:docMk/>
          <pc:sldMk cId="4093061687" sldId="326"/>
        </pc:sldMkLst>
        <pc:spChg chg="ord">
          <ac:chgData name="GUY Margaux" userId="e01a3446-2140-426a-aa3c-4bc15b164290" providerId="ADAL" clId="{18DC1E27-B800-4A1E-8BD1-1BE8882679A3}" dt="2024-07-12T08:22:45.991" v="27916" actId="166"/>
          <ac:spMkLst>
            <pc:docMk/>
            <pc:sldMk cId="4093061687" sldId="326"/>
            <ac:spMk id="7" creationId="{4C71BB89-F768-41D4-8301-E8457A91824E}"/>
          </ac:spMkLst>
        </pc:spChg>
        <pc:spChg chg="add mod ord">
          <ac:chgData name="GUY Margaux" userId="e01a3446-2140-426a-aa3c-4bc15b164290" providerId="ADAL" clId="{18DC1E27-B800-4A1E-8BD1-1BE8882679A3}" dt="2024-07-12T08:24:41.296" v="27938" actId="14100"/>
          <ac:spMkLst>
            <pc:docMk/>
            <pc:sldMk cId="4093061687" sldId="326"/>
            <ac:spMk id="10" creationId="{024ECB60-793F-4A67-9329-E2437ECDC90E}"/>
          </ac:spMkLst>
        </pc:spChg>
        <pc:spChg chg="add mod topLvl">
          <ac:chgData name="GUY Margaux" userId="e01a3446-2140-426a-aa3c-4bc15b164290" providerId="ADAL" clId="{18DC1E27-B800-4A1E-8BD1-1BE8882679A3}" dt="2024-07-12T08:23:16.401" v="27931" actId="1076"/>
          <ac:spMkLst>
            <pc:docMk/>
            <pc:sldMk cId="4093061687" sldId="326"/>
            <ac:spMk id="12" creationId="{394C8CAB-84EC-46B1-8309-6A21AE0539C0}"/>
          </ac:spMkLst>
        </pc:spChg>
        <pc:spChg chg="add mod topLvl">
          <ac:chgData name="GUY Margaux" userId="e01a3446-2140-426a-aa3c-4bc15b164290" providerId="ADAL" clId="{18DC1E27-B800-4A1E-8BD1-1BE8882679A3}" dt="2024-07-12T08:24:47.497" v="27939" actId="14100"/>
          <ac:spMkLst>
            <pc:docMk/>
            <pc:sldMk cId="4093061687" sldId="326"/>
            <ac:spMk id="13" creationId="{108D799D-AE86-41CE-A478-2C7A87853747}"/>
          </ac:spMkLst>
        </pc:spChg>
        <pc:spChg chg="add del mod">
          <ac:chgData name="GUY Margaux" userId="e01a3446-2140-426a-aa3c-4bc15b164290" providerId="ADAL" clId="{18DC1E27-B800-4A1E-8BD1-1BE8882679A3}" dt="2024-07-12T08:22:43.198" v="27915" actId="21"/>
          <ac:spMkLst>
            <pc:docMk/>
            <pc:sldMk cId="4093061687" sldId="326"/>
            <ac:spMk id="14" creationId="{10F40446-C3DB-4E86-A537-0D7824E777A9}"/>
          </ac:spMkLst>
        </pc:spChg>
        <pc:spChg chg="add mod">
          <ac:chgData name="GUY Margaux" userId="e01a3446-2140-426a-aa3c-4bc15b164290" providerId="ADAL" clId="{18DC1E27-B800-4A1E-8BD1-1BE8882679A3}" dt="2024-07-12T08:22:47.754" v="27917"/>
          <ac:spMkLst>
            <pc:docMk/>
            <pc:sldMk cId="4093061687" sldId="326"/>
            <ac:spMk id="15" creationId="{507814DC-B1BE-4DC7-8977-A9EF3C7265F9}"/>
          </ac:spMkLst>
        </pc:spChg>
        <pc:spChg chg="add mod">
          <ac:chgData name="GUY Margaux" userId="e01a3446-2140-426a-aa3c-4bc15b164290" providerId="ADAL" clId="{18DC1E27-B800-4A1E-8BD1-1BE8882679A3}" dt="2024-07-12T08:24:35.985" v="27936" actId="1076"/>
          <ac:spMkLst>
            <pc:docMk/>
            <pc:sldMk cId="4093061687" sldId="326"/>
            <ac:spMk id="16" creationId="{3B7E8E54-A1D6-4919-924F-8C5A8659D341}"/>
          </ac:spMkLst>
        </pc:spChg>
        <pc:spChg chg="add del mod">
          <ac:chgData name="GUY Margaux" userId="e01a3446-2140-426a-aa3c-4bc15b164290" providerId="ADAL" clId="{18DC1E27-B800-4A1E-8BD1-1BE8882679A3}" dt="2024-07-12T07:36:13.578" v="27669" actId="21"/>
          <ac:spMkLst>
            <pc:docMk/>
            <pc:sldMk cId="4093061687" sldId="326"/>
            <ac:spMk id="19" creationId="{77DFBFB0-03C1-41AC-97E8-CAC80CD56ED5}"/>
          </ac:spMkLst>
        </pc:spChg>
        <pc:spChg chg="add del mod">
          <ac:chgData name="GUY Margaux" userId="e01a3446-2140-426a-aa3c-4bc15b164290" providerId="ADAL" clId="{18DC1E27-B800-4A1E-8BD1-1BE8882679A3}" dt="2024-07-12T07:36:13.578" v="27669" actId="21"/>
          <ac:spMkLst>
            <pc:docMk/>
            <pc:sldMk cId="4093061687" sldId="326"/>
            <ac:spMk id="20" creationId="{663DE245-84EF-4DAB-81B6-D006C3146E8A}"/>
          </ac:spMkLst>
        </pc:spChg>
        <pc:grpChg chg="add del mod">
          <ac:chgData name="GUY Margaux" userId="e01a3446-2140-426a-aa3c-4bc15b164290" providerId="ADAL" clId="{18DC1E27-B800-4A1E-8BD1-1BE8882679A3}" dt="2024-07-12T08:12:53.862" v="27875" actId="165"/>
          <ac:grpSpMkLst>
            <pc:docMk/>
            <pc:sldMk cId="4093061687" sldId="326"/>
            <ac:grpSpMk id="2" creationId="{D806BF94-9DF1-4FD5-BF01-3DF5C7533864}"/>
          </ac:grpSpMkLst>
        </pc:grpChg>
        <pc:picChg chg="add del mod modCrop">
          <ac:chgData name="GUY Margaux" userId="e01a3446-2140-426a-aa3c-4bc15b164290" providerId="ADAL" clId="{18DC1E27-B800-4A1E-8BD1-1BE8882679A3}" dt="2024-07-09T14:28:44.339" v="19690" actId="478"/>
          <ac:picMkLst>
            <pc:docMk/>
            <pc:sldMk cId="4093061687" sldId="326"/>
            <ac:picMk id="3" creationId="{CCF4934B-8F6C-4306-B0C1-BF8B6411BF06}"/>
          </ac:picMkLst>
        </pc:picChg>
        <pc:picChg chg="add del mod modCrop">
          <ac:chgData name="GUY Margaux" userId="e01a3446-2140-426a-aa3c-4bc15b164290" providerId="ADAL" clId="{18DC1E27-B800-4A1E-8BD1-1BE8882679A3}" dt="2024-07-12T08:20:40.795" v="27903" actId="478"/>
          <ac:picMkLst>
            <pc:docMk/>
            <pc:sldMk cId="4093061687" sldId="326"/>
            <ac:picMk id="4" creationId="{F9FB31D0-2943-4C82-8FA5-AC40A469280B}"/>
          </ac:picMkLst>
        </pc:picChg>
        <pc:picChg chg="add del mod">
          <ac:chgData name="GUY Margaux" userId="e01a3446-2140-426a-aa3c-4bc15b164290" providerId="ADAL" clId="{18DC1E27-B800-4A1E-8BD1-1BE8882679A3}" dt="2024-07-09T15:00:00.035" v="20548" actId="478"/>
          <ac:picMkLst>
            <pc:docMk/>
            <pc:sldMk cId="4093061687" sldId="326"/>
            <ac:picMk id="5" creationId="{D8DADFC5-1AFF-463F-8207-F4BFCEC3769B}"/>
          </ac:picMkLst>
        </pc:picChg>
        <pc:picChg chg="add mod modCrop">
          <ac:chgData name="GUY Margaux" userId="e01a3446-2140-426a-aa3c-4bc15b164290" providerId="ADAL" clId="{18DC1E27-B800-4A1E-8BD1-1BE8882679A3}" dt="2024-07-12T08:22:33.009" v="27914" actId="14100"/>
          <ac:picMkLst>
            <pc:docMk/>
            <pc:sldMk cId="4093061687" sldId="326"/>
            <ac:picMk id="6" creationId="{4896EB12-05CD-48F4-AF26-B7902089C9CF}"/>
          </ac:picMkLst>
        </pc:picChg>
        <pc:picChg chg="add del mod">
          <ac:chgData name="GUY Margaux" userId="e01a3446-2140-426a-aa3c-4bc15b164290" providerId="ADAL" clId="{18DC1E27-B800-4A1E-8BD1-1BE8882679A3}" dt="2024-07-09T15:00:00.676" v="20549" actId="478"/>
          <ac:picMkLst>
            <pc:docMk/>
            <pc:sldMk cId="4093061687" sldId="326"/>
            <ac:picMk id="6" creationId="{4B5F1815-D4E9-4A6B-8DC1-7645A456E4E5}"/>
          </ac:picMkLst>
        </pc:picChg>
        <pc:picChg chg="add del mod">
          <ac:chgData name="GUY Margaux" userId="e01a3446-2140-426a-aa3c-4bc15b164290" providerId="ADAL" clId="{18DC1E27-B800-4A1E-8BD1-1BE8882679A3}" dt="2024-07-09T15:00:01.396" v="20550" actId="478"/>
          <ac:picMkLst>
            <pc:docMk/>
            <pc:sldMk cId="4093061687" sldId="326"/>
            <ac:picMk id="9" creationId="{7211AC36-AFA3-4101-9021-0741D9E8C22D}"/>
          </ac:picMkLst>
        </pc:picChg>
        <pc:picChg chg="add del mod">
          <ac:chgData name="GUY Margaux" userId="e01a3446-2140-426a-aa3c-4bc15b164290" providerId="ADAL" clId="{18DC1E27-B800-4A1E-8BD1-1BE8882679A3}" dt="2024-07-09T15:00:01.813" v="20551" actId="478"/>
          <ac:picMkLst>
            <pc:docMk/>
            <pc:sldMk cId="4093061687" sldId="326"/>
            <ac:picMk id="10" creationId="{F0B4617E-B60E-447D-8763-FEACD217F119}"/>
          </ac:picMkLst>
        </pc:picChg>
        <pc:picChg chg="add del mod modCrop">
          <ac:chgData name="GUY Margaux" userId="e01a3446-2140-426a-aa3c-4bc15b164290" providerId="ADAL" clId="{18DC1E27-B800-4A1E-8BD1-1BE8882679A3}" dt="2024-07-09T14:30:25.011" v="19703" actId="478"/>
          <ac:picMkLst>
            <pc:docMk/>
            <pc:sldMk cId="4093061687" sldId="326"/>
            <ac:picMk id="11" creationId="{B464C281-7352-4F27-B3ED-AB411031D769}"/>
          </ac:picMkLst>
        </pc:picChg>
        <pc:picChg chg="add del mod">
          <ac:chgData name="GUY Margaux" userId="e01a3446-2140-426a-aa3c-4bc15b164290" providerId="ADAL" clId="{18DC1E27-B800-4A1E-8BD1-1BE8882679A3}" dt="2024-07-12T07:36:13.578" v="27669" actId="21"/>
          <ac:picMkLst>
            <pc:docMk/>
            <pc:sldMk cId="4093061687" sldId="326"/>
            <ac:picMk id="15" creationId="{E53D08D3-CEF6-4F90-9325-C3AB275F5524}"/>
          </ac:picMkLst>
        </pc:picChg>
        <pc:picChg chg="add del mod">
          <ac:chgData name="GUY Margaux" userId="e01a3446-2140-426a-aa3c-4bc15b164290" providerId="ADAL" clId="{18DC1E27-B800-4A1E-8BD1-1BE8882679A3}" dt="2024-07-12T07:36:13.578" v="27669" actId="21"/>
          <ac:picMkLst>
            <pc:docMk/>
            <pc:sldMk cId="4093061687" sldId="326"/>
            <ac:picMk id="17" creationId="{29108F1F-34D4-421A-9F74-F17A238F18D8}"/>
          </ac:picMkLst>
        </pc:picChg>
      </pc:sldChg>
      <pc:sldChg chg="del">
        <pc:chgData name="GUY Margaux" userId="e01a3446-2140-426a-aa3c-4bc15b164290" providerId="ADAL" clId="{18DC1E27-B800-4A1E-8BD1-1BE8882679A3}" dt="2024-07-08T16:00:37.968" v="14730" actId="2696"/>
        <pc:sldMkLst>
          <pc:docMk/>
          <pc:sldMk cId="766847184" sldId="327"/>
        </pc:sldMkLst>
      </pc:sldChg>
      <pc:sldChg chg="addSp delSp modSp add del mod ord modNotesTx">
        <pc:chgData name="GUY Margaux" userId="e01a3446-2140-426a-aa3c-4bc15b164290" providerId="ADAL" clId="{18DC1E27-B800-4A1E-8BD1-1BE8882679A3}" dt="2024-07-12T07:22:57.614" v="27540" actId="20577"/>
        <pc:sldMkLst>
          <pc:docMk/>
          <pc:sldMk cId="1961700541" sldId="328"/>
        </pc:sldMkLst>
        <pc:spChg chg="add mod">
          <ac:chgData name="GUY Margaux" userId="e01a3446-2140-426a-aa3c-4bc15b164290" providerId="ADAL" clId="{18DC1E27-B800-4A1E-8BD1-1BE8882679A3}" dt="2024-07-10T15:40:53.894" v="23924" actId="404"/>
          <ac:spMkLst>
            <pc:docMk/>
            <pc:sldMk cId="1961700541" sldId="328"/>
            <ac:spMk id="10" creationId="{C20FD29C-7EBF-40ED-873D-20F4CDBBDC5B}"/>
          </ac:spMkLst>
        </pc:spChg>
        <pc:spChg chg="add del mod">
          <ac:chgData name="GUY Margaux" userId="e01a3446-2140-426a-aa3c-4bc15b164290" providerId="ADAL" clId="{18DC1E27-B800-4A1E-8BD1-1BE8882679A3}" dt="2024-07-09T12:27:44.903" v="17874" actId="478"/>
          <ac:spMkLst>
            <pc:docMk/>
            <pc:sldMk cId="1961700541" sldId="328"/>
            <ac:spMk id="10" creationId="{D4DD1DD6-D4EF-4072-961C-5F608E3131EE}"/>
          </ac:spMkLst>
        </pc:spChg>
        <pc:spChg chg="add del mod">
          <ac:chgData name="GUY Margaux" userId="e01a3446-2140-426a-aa3c-4bc15b164290" providerId="ADAL" clId="{18DC1E27-B800-4A1E-8BD1-1BE8882679A3}" dt="2024-07-09T12:27:36.627" v="17871" actId="21"/>
          <ac:spMkLst>
            <pc:docMk/>
            <pc:sldMk cId="1961700541" sldId="328"/>
            <ac:spMk id="11" creationId="{ABE9449F-09D2-41F7-8F70-1FFC943A9FE2}"/>
          </ac:spMkLst>
        </pc:spChg>
        <pc:spChg chg="add del mod">
          <ac:chgData name="GUY Margaux" userId="e01a3446-2140-426a-aa3c-4bc15b164290" providerId="ADAL" clId="{18DC1E27-B800-4A1E-8BD1-1BE8882679A3}" dt="2024-07-09T12:28:59.978" v="17897" actId="478"/>
          <ac:spMkLst>
            <pc:docMk/>
            <pc:sldMk cId="1961700541" sldId="328"/>
            <ac:spMk id="12" creationId="{6F9A8446-32CB-4C2C-B0B3-D36EEF84A80A}"/>
          </ac:spMkLst>
        </pc:spChg>
        <pc:spChg chg="add mod">
          <ac:chgData name="GUY Margaux" userId="e01a3446-2140-426a-aa3c-4bc15b164290" providerId="ADAL" clId="{18DC1E27-B800-4A1E-8BD1-1BE8882679A3}" dt="2024-07-10T16:10:00.788" v="24273" actId="1037"/>
          <ac:spMkLst>
            <pc:docMk/>
            <pc:sldMk cId="1961700541" sldId="328"/>
            <ac:spMk id="13" creationId="{F816833D-A321-4F32-9EC6-94A608D34732}"/>
          </ac:spMkLst>
        </pc:spChg>
        <pc:spChg chg="add del mod">
          <ac:chgData name="GUY Margaux" userId="e01a3446-2140-426a-aa3c-4bc15b164290" providerId="ADAL" clId="{18DC1E27-B800-4A1E-8BD1-1BE8882679A3}" dt="2024-07-12T06:58:21.027" v="26271" actId="2711"/>
          <ac:spMkLst>
            <pc:docMk/>
            <pc:sldMk cId="1961700541" sldId="328"/>
            <ac:spMk id="14" creationId="{E00EE5D5-03ED-419A-BD22-3A4764DB70AB}"/>
          </ac:spMkLst>
        </pc:spChg>
        <pc:spChg chg="mod">
          <ac:chgData name="GUY Margaux" userId="e01a3446-2140-426a-aa3c-4bc15b164290" providerId="ADAL" clId="{18DC1E27-B800-4A1E-8BD1-1BE8882679A3}" dt="2024-07-09T12:31:32.799" v="18106" actId="20577"/>
          <ac:spMkLst>
            <pc:docMk/>
            <pc:sldMk cId="1961700541" sldId="328"/>
            <ac:spMk id="23" creationId="{31DEED91-A696-4B60-87DF-A6588C2F5D84}"/>
          </ac:spMkLst>
        </pc:spChg>
        <pc:picChg chg="add del mod">
          <ac:chgData name="GUY Margaux" userId="e01a3446-2140-426a-aa3c-4bc15b164290" providerId="ADAL" clId="{18DC1E27-B800-4A1E-8BD1-1BE8882679A3}" dt="2024-07-09T12:10:26.080" v="17172" actId="478"/>
          <ac:picMkLst>
            <pc:docMk/>
            <pc:sldMk cId="1961700541" sldId="328"/>
            <ac:picMk id="3" creationId="{7CD0BF0E-9848-4F1E-ABDF-E7527D71A4BB}"/>
          </ac:picMkLst>
        </pc:picChg>
        <pc:picChg chg="add del mod">
          <ac:chgData name="GUY Margaux" userId="e01a3446-2140-426a-aa3c-4bc15b164290" providerId="ADAL" clId="{18DC1E27-B800-4A1E-8BD1-1BE8882679A3}" dt="2024-07-09T12:11:09.015" v="17188" actId="478"/>
          <ac:picMkLst>
            <pc:docMk/>
            <pc:sldMk cId="1961700541" sldId="328"/>
            <ac:picMk id="5" creationId="{6A4C96AB-1CB8-4B34-BB2A-EBA8092AC7C6}"/>
          </ac:picMkLst>
        </pc:picChg>
        <pc:picChg chg="add del mod">
          <ac:chgData name="GUY Margaux" userId="e01a3446-2140-426a-aa3c-4bc15b164290" providerId="ADAL" clId="{18DC1E27-B800-4A1E-8BD1-1BE8882679A3}" dt="2024-07-11T14:05:50.840" v="25348" actId="14826"/>
          <ac:picMkLst>
            <pc:docMk/>
            <pc:sldMk cId="1961700541" sldId="328"/>
            <ac:picMk id="9" creationId="{4A2163A3-A5E1-48D8-8753-8147DFBEE75C}"/>
          </ac:picMkLst>
        </pc:picChg>
        <pc:picChg chg="add del mod">
          <ac:chgData name="GUY Margaux" userId="e01a3446-2140-426a-aa3c-4bc15b164290" providerId="ADAL" clId="{18DC1E27-B800-4A1E-8BD1-1BE8882679A3}" dt="2024-07-09T12:28:54.433" v="17889"/>
          <ac:picMkLst>
            <pc:docMk/>
            <pc:sldMk cId="1961700541" sldId="328"/>
            <ac:picMk id="15" creationId="{7C2ABF6C-2173-4D29-AD6C-20C4F46C0E8C}"/>
          </ac:picMkLst>
        </pc:picChg>
      </pc:sldChg>
      <pc:sldChg chg="addSp delSp modSp add mod delAnim modAnim modNotesTx">
        <pc:chgData name="GUY Margaux" userId="e01a3446-2140-426a-aa3c-4bc15b164290" providerId="ADAL" clId="{18DC1E27-B800-4A1E-8BD1-1BE8882679A3}" dt="2024-07-12T08:25:57.320" v="27959" actId="14100"/>
        <pc:sldMkLst>
          <pc:docMk/>
          <pc:sldMk cId="3982701922" sldId="329"/>
        </pc:sldMkLst>
        <pc:spChg chg="add del mod">
          <ac:chgData name="GUY Margaux" userId="e01a3446-2140-426a-aa3c-4bc15b164290" providerId="ADAL" clId="{18DC1E27-B800-4A1E-8BD1-1BE8882679A3}" dt="2024-07-11T12:55:14.612" v="25250" actId="478"/>
          <ac:spMkLst>
            <pc:docMk/>
            <pc:sldMk cId="3982701922" sldId="329"/>
            <ac:spMk id="2" creationId="{D1C686EF-14F1-4F29-86F3-1B3D4003A391}"/>
          </ac:spMkLst>
        </pc:spChg>
        <pc:spChg chg="add del mod">
          <ac:chgData name="GUY Margaux" userId="e01a3446-2140-426a-aa3c-4bc15b164290" providerId="ADAL" clId="{18DC1E27-B800-4A1E-8BD1-1BE8882679A3}" dt="2024-07-12T07:35:58.509" v="27662" actId="478"/>
          <ac:spMkLst>
            <pc:docMk/>
            <pc:sldMk cId="3982701922" sldId="329"/>
            <ac:spMk id="3" creationId="{467A8BE4-B5B3-4D0A-AFC5-946980949083}"/>
          </ac:spMkLst>
        </pc:spChg>
        <pc:spChg chg="ord">
          <ac:chgData name="GUY Margaux" userId="e01a3446-2140-426a-aa3c-4bc15b164290" providerId="ADAL" clId="{18DC1E27-B800-4A1E-8BD1-1BE8882679A3}" dt="2024-07-12T07:36:56.050" v="27677" actId="166"/>
          <ac:spMkLst>
            <pc:docMk/>
            <pc:sldMk cId="3982701922" sldId="329"/>
            <ac:spMk id="7" creationId="{4C71BB89-F768-41D4-8301-E8457A91824E}"/>
          </ac:spMkLst>
        </pc:spChg>
        <pc:spChg chg="mod ord topLvl">
          <ac:chgData name="GUY Margaux" userId="e01a3446-2140-426a-aa3c-4bc15b164290" providerId="ADAL" clId="{18DC1E27-B800-4A1E-8BD1-1BE8882679A3}" dt="2024-07-12T07:13:52.262" v="26576" actId="20577"/>
          <ac:spMkLst>
            <pc:docMk/>
            <pc:sldMk cId="3982701922" sldId="329"/>
            <ac:spMk id="10" creationId="{D2030C2A-E996-4B5D-9DF8-FC5FB33346E4}"/>
          </ac:spMkLst>
        </pc:spChg>
        <pc:spChg chg="add mod">
          <ac:chgData name="GUY Margaux" userId="e01a3446-2140-426a-aa3c-4bc15b164290" providerId="ADAL" clId="{18DC1E27-B800-4A1E-8BD1-1BE8882679A3}" dt="2024-07-11T12:54:55.678" v="25245" actId="1076"/>
          <ac:spMkLst>
            <pc:docMk/>
            <pc:sldMk cId="3982701922" sldId="329"/>
            <ac:spMk id="11" creationId="{6EEFEF3A-70FD-47D2-9AFD-B09CD755FB57}"/>
          </ac:spMkLst>
        </pc:spChg>
        <pc:spChg chg="del mod topLvl">
          <ac:chgData name="GUY Margaux" userId="e01a3446-2140-426a-aa3c-4bc15b164290" providerId="ADAL" clId="{18DC1E27-B800-4A1E-8BD1-1BE8882679A3}" dt="2024-07-10T13:11:43.041" v="23014" actId="478"/>
          <ac:spMkLst>
            <pc:docMk/>
            <pc:sldMk cId="3982701922" sldId="329"/>
            <ac:spMk id="11" creationId="{86DC01AC-02DB-4178-A0A2-55B880F8DF1E}"/>
          </ac:spMkLst>
        </pc:spChg>
        <pc:spChg chg="mod">
          <ac:chgData name="GUY Margaux" userId="e01a3446-2140-426a-aa3c-4bc15b164290" providerId="ADAL" clId="{18DC1E27-B800-4A1E-8BD1-1BE8882679A3}" dt="2024-07-11T12:54:53.230" v="25244" actId="1076"/>
          <ac:spMkLst>
            <pc:docMk/>
            <pc:sldMk cId="3982701922" sldId="329"/>
            <ac:spMk id="12" creationId="{394C8CAB-84EC-46B1-8309-6A21AE0539C0}"/>
          </ac:spMkLst>
        </pc:spChg>
        <pc:spChg chg="del mod">
          <ac:chgData name="GUY Margaux" userId="e01a3446-2140-426a-aa3c-4bc15b164290" providerId="ADAL" clId="{18DC1E27-B800-4A1E-8BD1-1BE8882679A3}" dt="2024-07-10T13:11:55.670" v="23017" actId="478"/>
          <ac:spMkLst>
            <pc:docMk/>
            <pc:sldMk cId="3982701922" sldId="329"/>
            <ac:spMk id="13" creationId="{108D799D-AE86-41CE-A478-2C7A87853747}"/>
          </ac:spMkLst>
        </pc:spChg>
        <pc:spChg chg="add mod ord">
          <ac:chgData name="GUY Margaux" userId="e01a3446-2140-426a-aa3c-4bc15b164290" providerId="ADAL" clId="{18DC1E27-B800-4A1E-8BD1-1BE8882679A3}" dt="2024-07-12T08:25:57.320" v="27959" actId="14100"/>
          <ac:spMkLst>
            <pc:docMk/>
            <pc:sldMk cId="3982701922" sldId="329"/>
            <ac:spMk id="13" creationId="{20B77A89-BD2A-43F3-B0B7-09CDD8305B83}"/>
          </ac:spMkLst>
        </pc:spChg>
        <pc:spChg chg="add del mod">
          <ac:chgData name="GUY Margaux" userId="e01a3446-2140-426a-aa3c-4bc15b164290" providerId="ADAL" clId="{18DC1E27-B800-4A1E-8BD1-1BE8882679A3}" dt="2024-07-12T07:36:52.507" v="27676" actId="21"/>
          <ac:spMkLst>
            <pc:docMk/>
            <pc:sldMk cId="3982701922" sldId="329"/>
            <ac:spMk id="14" creationId="{6832A628-CB11-45B4-AF9B-2427792FD068}"/>
          </ac:spMkLst>
        </pc:spChg>
        <pc:spChg chg="add del mod">
          <ac:chgData name="GUY Margaux" userId="e01a3446-2140-426a-aa3c-4bc15b164290" providerId="ADAL" clId="{18DC1E27-B800-4A1E-8BD1-1BE8882679A3}" dt="2024-07-12T07:35:59.597" v="27663" actId="478"/>
          <ac:spMkLst>
            <pc:docMk/>
            <pc:sldMk cId="3982701922" sldId="329"/>
            <ac:spMk id="16" creationId="{1DDE5013-11F9-4A00-A69B-AE34EE043D5D}"/>
          </ac:spMkLst>
        </pc:spChg>
        <pc:spChg chg="add mod">
          <ac:chgData name="GUY Margaux" userId="e01a3446-2140-426a-aa3c-4bc15b164290" providerId="ADAL" clId="{18DC1E27-B800-4A1E-8BD1-1BE8882679A3}" dt="2024-07-12T07:36:15.631" v="27670"/>
          <ac:spMkLst>
            <pc:docMk/>
            <pc:sldMk cId="3982701922" sldId="329"/>
            <ac:spMk id="18" creationId="{96B89412-9430-4C36-8129-4DD549AAFFD8}"/>
          </ac:spMkLst>
        </pc:spChg>
        <pc:spChg chg="add del mod">
          <ac:chgData name="GUY Margaux" userId="e01a3446-2140-426a-aa3c-4bc15b164290" providerId="ADAL" clId="{18DC1E27-B800-4A1E-8BD1-1BE8882679A3}" dt="2024-07-09T15:28:49.012" v="21690" actId="478"/>
          <ac:spMkLst>
            <pc:docMk/>
            <pc:sldMk cId="3982701922" sldId="329"/>
            <ac:spMk id="19" creationId="{77DFBFB0-03C1-41AC-97E8-CAC80CD56ED5}"/>
          </ac:spMkLst>
        </pc:spChg>
        <pc:spChg chg="add mod ord">
          <ac:chgData name="GUY Margaux" userId="e01a3446-2140-426a-aa3c-4bc15b164290" providerId="ADAL" clId="{18DC1E27-B800-4A1E-8BD1-1BE8882679A3}" dt="2024-07-12T07:36:40.041" v="27673" actId="170"/>
          <ac:spMkLst>
            <pc:docMk/>
            <pc:sldMk cId="3982701922" sldId="329"/>
            <ac:spMk id="19" creationId="{9CEA34A9-C12D-4DFC-9747-25A04A7916F2}"/>
          </ac:spMkLst>
        </pc:spChg>
        <pc:spChg chg="del">
          <ac:chgData name="GUY Margaux" userId="e01a3446-2140-426a-aa3c-4bc15b164290" providerId="ADAL" clId="{18DC1E27-B800-4A1E-8BD1-1BE8882679A3}" dt="2024-07-09T15:27:36.664" v="21664" actId="478"/>
          <ac:spMkLst>
            <pc:docMk/>
            <pc:sldMk cId="3982701922" sldId="329"/>
            <ac:spMk id="20" creationId="{663DE245-84EF-4DAB-81B6-D006C3146E8A}"/>
          </ac:spMkLst>
        </pc:spChg>
        <pc:spChg chg="add mod">
          <ac:chgData name="GUY Margaux" userId="e01a3446-2140-426a-aa3c-4bc15b164290" providerId="ADAL" clId="{18DC1E27-B800-4A1E-8BD1-1BE8882679A3}" dt="2024-07-12T07:36:58.210" v="27678"/>
          <ac:spMkLst>
            <pc:docMk/>
            <pc:sldMk cId="3982701922" sldId="329"/>
            <ac:spMk id="20" creationId="{9D4574A9-12DD-4FB6-A3A3-7AABB36CB309}"/>
          </ac:spMkLst>
        </pc:spChg>
        <pc:grpChg chg="add del mod">
          <ac:chgData name="GUY Margaux" userId="e01a3446-2140-426a-aa3c-4bc15b164290" providerId="ADAL" clId="{18DC1E27-B800-4A1E-8BD1-1BE8882679A3}" dt="2024-07-10T13:11:40.917" v="23013" actId="165"/>
          <ac:grpSpMkLst>
            <pc:docMk/>
            <pc:sldMk cId="3982701922" sldId="329"/>
            <ac:grpSpMk id="9" creationId="{E5CDAD3A-4B7B-4294-A3AE-F5C8DD4C7E50}"/>
          </ac:grpSpMkLst>
        </pc:grpChg>
        <pc:picChg chg="add del mod modCrop">
          <ac:chgData name="GUY Margaux" userId="e01a3446-2140-426a-aa3c-4bc15b164290" providerId="ADAL" clId="{18DC1E27-B800-4A1E-8BD1-1BE8882679A3}" dt="2024-07-09T15:29:30.101" v="21693" actId="478"/>
          <ac:picMkLst>
            <pc:docMk/>
            <pc:sldMk cId="3982701922" sldId="329"/>
            <ac:picMk id="3" creationId="{B88E351F-A3B4-461A-804F-8B70011C9E57}"/>
          </ac:picMkLst>
        </pc:picChg>
        <pc:picChg chg="add del mod modCrop">
          <ac:chgData name="GUY Margaux" userId="e01a3446-2140-426a-aa3c-4bc15b164290" providerId="ADAL" clId="{18DC1E27-B800-4A1E-8BD1-1BE8882679A3}" dt="2024-07-12T07:36:00.210" v="27664" actId="478"/>
          <ac:picMkLst>
            <pc:docMk/>
            <pc:sldMk cId="3982701922" sldId="329"/>
            <ac:picMk id="5" creationId="{654773C1-D77B-47C2-BE10-65FBC5CD028C}"/>
          </ac:picMkLst>
        </pc:picChg>
        <pc:picChg chg="add mod">
          <ac:chgData name="GUY Margaux" userId="e01a3446-2140-426a-aa3c-4bc15b164290" providerId="ADAL" clId="{18DC1E27-B800-4A1E-8BD1-1BE8882679A3}" dt="2024-07-12T07:36:15.631" v="27670"/>
          <ac:picMkLst>
            <pc:docMk/>
            <pc:sldMk cId="3982701922" sldId="329"/>
            <ac:picMk id="15" creationId="{5F8B97C1-73C1-4C9E-BC50-9119EDEA6FB6}"/>
          </ac:picMkLst>
        </pc:picChg>
        <pc:picChg chg="del mod ord modCrop">
          <ac:chgData name="GUY Margaux" userId="e01a3446-2140-426a-aa3c-4bc15b164290" providerId="ADAL" clId="{18DC1E27-B800-4A1E-8BD1-1BE8882679A3}" dt="2024-07-09T15:29:31.061" v="21694" actId="478"/>
          <ac:picMkLst>
            <pc:docMk/>
            <pc:sldMk cId="3982701922" sldId="329"/>
            <ac:picMk id="15" creationId="{E53D08D3-CEF6-4F90-9325-C3AB275F5524}"/>
          </ac:picMkLst>
        </pc:picChg>
        <pc:picChg chg="del mod">
          <ac:chgData name="GUY Margaux" userId="e01a3446-2140-426a-aa3c-4bc15b164290" providerId="ADAL" clId="{18DC1E27-B800-4A1E-8BD1-1BE8882679A3}" dt="2024-07-09T15:27:33.476" v="21663" actId="478"/>
          <ac:picMkLst>
            <pc:docMk/>
            <pc:sldMk cId="3982701922" sldId="329"/>
            <ac:picMk id="17" creationId="{29108F1F-34D4-421A-9F74-F17A238F18D8}"/>
          </ac:picMkLst>
        </pc:picChg>
        <pc:picChg chg="add mod">
          <ac:chgData name="GUY Margaux" userId="e01a3446-2140-426a-aa3c-4bc15b164290" providerId="ADAL" clId="{18DC1E27-B800-4A1E-8BD1-1BE8882679A3}" dt="2024-07-12T07:36:15.631" v="27670"/>
          <ac:picMkLst>
            <pc:docMk/>
            <pc:sldMk cId="3982701922" sldId="329"/>
            <ac:picMk id="17" creationId="{EE1F0F51-6D07-45F4-A611-B419DFC69E3C}"/>
          </ac:picMkLst>
        </pc:picChg>
      </pc:sldChg>
      <pc:sldChg chg="addSp delSp modSp add del mod setBg">
        <pc:chgData name="GUY Margaux" userId="e01a3446-2140-426a-aa3c-4bc15b164290" providerId="ADAL" clId="{18DC1E27-B800-4A1E-8BD1-1BE8882679A3}" dt="2024-07-12T07:23:53.604" v="27541" actId="2696"/>
        <pc:sldMkLst>
          <pc:docMk/>
          <pc:sldMk cId="3312006907" sldId="330"/>
        </pc:sldMkLst>
        <pc:spChg chg="add mod">
          <ac:chgData name="GUY Margaux" userId="e01a3446-2140-426a-aa3c-4bc15b164290" providerId="ADAL" clId="{18DC1E27-B800-4A1E-8BD1-1BE8882679A3}" dt="2024-07-10T14:13:43.068" v="23732" actId="20577"/>
          <ac:spMkLst>
            <pc:docMk/>
            <pc:sldMk cId="3312006907" sldId="330"/>
            <ac:spMk id="9" creationId="{545B7D93-A80E-423E-BF64-0664D2DC7904}"/>
          </ac:spMkLst>
        </pc:spChg>
        <pc:spChg chg="add mod">
          <ac:chgData name="GUY Margaux" userId="e01a3446-2140-426a-aa3c-4bc15b164290" providerId="ADAL" clId="{18DC1E27-B800-4A1E-8BD1-1BE8882679A3}" dt="2024-07-10T15:41:16.470" v="23928" actId="404"/>
          <ac:spMkLst>
            <pc:docMk/>
            <pc:sldMk cId="3312006907" sldId="330"/>
            <ac:spMk id="10" creationId="{E4D13F2F-85DC-4D35-824E-66D0F1CA5C14}"/>
          </ac:spMkLst>
        </pc:spChg>
        <pc:spChg chg="del">
          <ac:chgData name="GUY Margaux" userId="e01a3446-2140-426a-aa3c-4bc15b164290" providerId="ADAL" clId="{18DC1E27-B800-4A1E-8BD1-1BE8882679A3}" dt="2024-07-09T15:33:54.992" v="21861" actId="478"/>
          <ac:spMkLst>
            <pc:docMk/>
            <pc:sldMk cId="3312006907" sldId="330"/>
            <ac:spMk id="12" creationId="{394C8CAB-84EC-46B1-8309-6A21AE0539C0}"/>
          </ac:spMkLst>
        </pc:spChg>
        <pc:spChg chg="del">
          <ac:chgData name="GUY Margaux" userId="e01a3446-2140-426a-aa3c-4bc15b164290" providerId="ADAL" clId="{18DC1E27-B800-4A1E-8BD1-1BE8882679A3}" dt="2024-07-09T15:33:53.779" v="21860" actId="478"/>
          <ac:spMkLst>
            <pc:docMk/>
            <pc:sldMk cId="3312006907" sldId="330"/>
            <ac:spMk id="13" creationId="{108D799D-AE86-41CE-A478-2C7A87853747}"/>
          </ac:spMkLst>
        </pc:spChg>
        <pc:spChg chg="del">
          <ac:chgData name="GUY Margaux" userId="e01a3446-2140-426a-aa3c-4bc15b164290" providerId="ADAL" clId="{18DC1E27-B800-4A1E-8BD1-1BE8882679A3}" dt="2024-07-09T15:33:57.331" v="21862" actId="478"/>
          <ac:spMkLst>
            <pc:docMk/>
            <pc:sldMk cId="3312006907" sldId="330"/>
            <ac:spMk id="16" creationId="{1DDE5013-11F9-4A00-A69B-AE34EE043D5D}"/>
          </ac:spMkLst>
        </pc:spChg>
        <pc:spChg chg="del">
          <ac:chgData name="GUY Margaux" userId="e01a3446-2140-426a-aa3c-4bc15b164290" providerId="ADAL" clId="{18DC1E27-B800-4A1E-8BD1-1BE8882679A3}" dt="2024-07-09T15:36:55.296" v="21872" actId="478"/>
          <ac:spMkLst>
            <pc:docMk/>
            <pc:sldMk cId="3312006907" sldId="330"/>
            <ac:spMk id="23" creationId="{31DEED91-A696-4B60-87DF-A6588C2F5D84}"/>
          </ac:spMkLst>
        </pc:spChg>
        <pc:spChg chg="add del mod">
          <ac:chgData name="GUY Margaux" userId="e01a3446-2140-426a-aa3c-4bc15b164290" providerId="ADAL" clId="{18DC1E27-B800-4A1E-8BD1-1BE8882679A3}" dt="2024-07-09T15:54:12.110" v="22043" actId="478"/>
          <ac:spMkLst>
            <pc:docMk/>
            <pc:sldMk cId="3312006907" sldId="330"/>
            <ac:spMk id="25" creationId="{DEFCD91F-DA29-46A3-9911-386083B33BE7}"/>
          </ac:spMkLst>
        </pc:spChg>
        <pc:picChg chg="add del mod modCrop">
          <ac:chgData name="GUY Margaux" userId="e01a3446-2140-426a-aa3c-4bc15b164290" providerId="ADAL" clId="{18DC1E27-B800-4A1E-8BD1-1BE8882679A3}" dt="2024-07-10T13:17:45.262" v="23053" actId="21"/>
          <ac:picMkLst>
            <pc:docMk/>
            <pc:sldMk cId="3312006907" sldId="330"/>
            <ac:picMk id="3" creationId="{0917C118-0743-46E1-AF31-977220525F49}"/>
          </ac:picMkLst>
        </pc:picChg>
        <pc:picChg chg="del">
          <ac:chgData name="GUY Margaux" userId="e01a3446-2140-426a-aa3c-4bc15b164290" providerId="ADAL" clId="{18DC1E27-B800-4A1E-8BD1-1BE8882679A3}" dt="2024-07-09T15:33:57.906" v="21863" actId="478"/>
          <ac:picMkLst>
            <pc:docMk/>
            <pc:sldMk cId="3312006907" sldId="330"/>
            <ac:picMk id="5" creationId="{654773C1-D77B-47C2-BE10-65FBC5CD028C}"/>
          </ac:picMkLst>
        </pc:picChg>
        <pc:picChg chg="add del mod">
          <ac:chgData name="GUY Margaux" userId="e01a3446-2140-426a-aa3c-4bc15b164290" providerId="ADAL" clId="{18DC1E27-B800-4A1E-8BD1-1BE8882679A3}" dt="2024-07-09T15:41:01.503" v="21879" actId="478"/>
          <ac:picMkLst>
            <pc:docMk/>
            <pc:sldMk cId="3312006907" sldId="330"/>
            <ac:picMk id="6" creationId="{35895E72-FBA9-414A-BD60-31FBC1C9E69E}"/>
          </ac:picMkLst>
        </pc:picChg>
        <pc:picChg chg="add del mod modCrop">
          <ac:chgData name="GUY Margaux" userId="e01a3446-2140-426a-aa3c-4bc15b164290" providerId="ADAL" clId="{18DC1E27-B800-4A1E-8BD1-1BE8882679A3}" dt="2024-07-09T15:45:02.750" v="21901" actId="478"/>
          <ac:picMkLst>
            <pc:docMk/>
            <pc:sldMk cId="3312006907" sldId="330"/>
            <ac:picMk id="10" creationId="{CD866908-F0F4-4AFA-98B5-C8DD939743A5}"/>
          </ac:picMkLst>
        </pc:picChg>
        <pc:picChg chg="add del mod modCrop">
          <ac:chgData name="GUY Margaux" userId="e01a3446-2140-426a-aa3c-4bc15b164290" providerId="ADAL" clId="{18DC1E27-B800-4A1E-8BD1-1BE8882679A3}" dt="2024-07-10T13:19:30.520" v="23071" actId="21"/>
          <ac:picMkLst>
            <pc:docMk/>
            <pc:sldMk cId="3312006907" sldId="330"/>
            <ac:picMk id="14" creationId="{2D76404E-8F81-472E-9D84-D9ACC277B093}"/>
          </ac:picMkLst>
        </pc:picChg>
        <pc:picChg chg="add del mod modCrop">
          <ac:chgData name="GUY Margaux" userId="e01a3446-2140-426a-aa3c-4bc15b164290" providerId="ADAL" clId="{18DC1E27-B800-4A1E-8BD1-1BE8882679A3}" dt="2024-07-10T13:22:44.214" v="23133" actId="21"/>
          <ac:picMkLst>
            <pc:docMk/>
            <pc:sldMk cId="3312006907" sldId="330"/>
            <ac:picMk id="17" creationId="{E77D4623-31F6-4B47-8D8B-E52AB78203A1}"/>
          </ac:picMkLst>
        </pc:picChg>
        <pc:picChg chg="add del mod">
          <ac:chgData name="GUY Margaux" userId="e01a3446-2140-426a-aa3c-4bc15b164290" providerId="ADAL" clId="{18DC1E27-B800-4A1E-8BD1-1BE8882679A3}" dt="2024-07-10T13:22:44.214" v="23133" actId="21"/>
          <ac:picMkLst>
            <pc:docMk/>
            <pc:sldMk cId="3312006907" sldId="330"/>
            <ac:picMk id="19" creationId="{054D4FE7-E030-4C47-B93F-C7F0D9186084}"/>
          </ac:picMkLst>
        </pc:picChg>
        <pc:picChg chg="add del mod">
          <ac:chgData name="GUY Margaux" userId="e01a3446-2140-426a-aa3c-4bc15b164290" providerId="ADAL" clId="{18DC1E27-B800-4A1E-8BD1-1BE8882679A3}" dt="2024-07-09T15:47:22.878" v="21906" actId="478"/>
          <ac:picMkLst>
            <pc:docMk/>
            <pc:sldMk cId="3312006907" sldId="330"/>
            <ac:picMk id="21" creationId="{E05E7600-E87D-42CE-A762-314BD5AC5CEF}"/>
          </ac:picMkLst>
        </pc:picChg>
        <pc:picChg chg="add del mod modCrop">
          <ac:chgData name="GUY Margaux" userId="e01a3446-2140-426a-aa3c-4bc15b164290" providerId="ADAL" clId="{18DC1E27-B800-4A1E-8BD1-1BE8882679A3}" dt="2024-07-10T13:18:14.055" v="23060" actId="21"/>
          <ac:picMkLst>
            <pc:docMk/>
            <pc:sldMk cId="3312006907" sldId="330"/>
            <ac:picMk id="24" creationId="{40DB4AD6-3C90-4517-B1C3-16C7B6B5F920}"/>
          </ac:picMkLst>
        </pc:picChg>
      </pc:sldChg>
      <pc:sldChg chg="addSp delSp modSp add mod">
        <pc:chgData name="GUY Margaux" userId="e01a3446-2140-426a-aa3c-4bc15b164290" providerId="ADAL" clId="{18DC1E27-B800-4A1E-8BD1-1BE8882679A3}" dt="2024-07-11T12:58:00.535" v="25312" actId="1076"/>
        <pc:sldMkLst>
          <pc:docMk/>
          <pc:sldMk cId="3714696983" sldId="331"/>
        </pc:sldMkLst>
        <pc:spChg chg="add del mod">
          <ac:chgData name="GUY Margaux" userId="e01a3446-2140-426a-aa3c-4bc15b164290" providerId="ADAL" clId="{18DC1E27-B800-4A1E-8BD1-1BE8882679A3}" dt="2024-07-10T13:22:10.805" v="23124" actId="478"/>
          <ac:spMkLst>
            <pc:docMk/>
            <pc:sldMk cId="3714696983" sldId="331"/>
            <ac:spMk id="2" creationId="{73BC47E0-FC18-4D97-A05B-0127CA4A8821}"/>
          </ac:spMkLst>
        </pc:spChg>
        <pc:spChg chg="ord">
          <ac:chgData name="GUY Margaux" userId="e01a3446-2140-426a-aa3c-4bc15b164290" providerId="ADAL" clId="{18DC1E27-B800-4A1E-8BD1-1BE8882679A3}" dt="2024-07-10T14:11:52.270" v="23717" actId="166"/>
          <ac:spMkLst>
            <pc:docMk/>
            <pc:sldMk cId="3714696983" sldId="331"/>
            <ac:spMk id="7" creationId="{4C71BB89-F768-41D4-8301-E8457A91824E}"/>
          </ac:spMkLst>
        </pc:spChg>
        <pc:spChg chg="del">
          <ac:chgData name="GUY Margaux" userId="e01a3446-2140-426a-aa3c-4bc15b164290" providerId="ADAL" clId="{18DC1E27-B800-4A1E-8BD1-1BE8882679A3}" dt="2024-07-09T15:54:27.133" v="22048" actId="478"/>
          <ac:spMkLst>
            <pc:docMk/>
            <pc:sldMk cId="3714696983" sldId="331"/>
            <ac:spMk id="12" creationId="{394C8CAB-84EC-46B1-8309-6A21AE0539C0}"/>
          </ac:spMkLst>
        </pc:spChg>
        <pc:spChg chg="del">
          <ac:chgData name="GUY Margaux" userId="e01a3446-2140-426a-aa3c-4bc15b164290" providerId="ADAL" clId="{18DC1E27-B800-4A1E-8BD1-1BE8882679A3}" dt="2024-07-09T15:54:25.264" v="22046" actId="478"/>
          <ac:spMkLst>
            <pc:docMk/>
            <pc:sldMk cId="3714696983" sldId="331"/>
            <ac:spMk id="13" creationId="{108D799D-AE86-41CE-A478-2C7A87853747}"/>
          </ac:spMkLst>
        </pc:spChg>
        <pc:spChg chg="add mod">
          <ac:chgData name="GUY Margaux" userId="e01a3446-2140-426a-aa3c-4bc15b164290" providerId="ADAL" clId="{18DC1E27-B800-4A1E-8BD1-1BE8882679A3}" dt="2024-07-10T13:28:46.399" v="23271" actId="20577"/>
          <ac:spMkLst>
            <pc:docMk/>
            <pc:sldMk cId="3714696983" sldId="331"/>
            <ac:spMk id="15" creationId="{69C9B938-F5E6-445A-A903-8168F0331239}"/>
          </ac:spMkLst>
        </pc:spChg>
        <pc:spChg chg="del">
          <ac:chgData name="GUY Margaux" userId="e01a3446-2140-426a-aa3c-4bc15b164290" providerId="ADAL" clId="{18DC1E27-B800-4A1E-8BD1-1BE8882679A3}" dt="2024-07-09T15:54:26.270" v="22047" actId="478"/>
          <ac:spMkLst>
            <pc:docMk/>
            <pc:sldMk cId="3714696983" sldId="331"/>
            <ac:spMk id="16" creationId="{1DDE5013-11F9-4A00-A69B-AE34EE043D5D}"/>
          </ac:spMkLst>
        </pc:spChg>
        <pc:spChg chg="add mod">
          <ac:chgData name="GUY Margaux" userId="e01a3446-2140-426a-aa3c-4bc15b164290" providerId="ADAL" clId="{18DC1E27-B800-4A1E-8BD1-1BE8882679A3}" dt="2024-07-10T16:07:32.321" v="24203" actId="1036"/>
          <ac:spMkLst>
            <pc:docMk/>
            <pc:sldMk cId="3714696983" sldId="331"/>
            <ac:spMk id="16" creationId="{EED383CF-F590-4ED6-8ACE-AEB55CBF8CFA}"/>
          </ac:spMkLst>
        </pc:spChg>
        <pc:spChg chg="add mod">
          <ac:chgData name="GUY Margaux" userId="e01a3446-2140-426a-aa3c-4bc15b164290" providerId="ADAL" clId="{18DC1E27-B800-4A1E-8BD1-1BE8882679A3}" dt="2024-07-11T12:58:00.535" v="25312" actId="1076"/>
          <ac:spMkLst>
            <pc:docMk/>
            <pc:sldMk cId="3714696983" sldId="331"/>
            <ac:spMk id="21" creationId="{EA76E610-0177-413C-857C-980EA5FC973A}"/>
          </ac:spMkLst>
        </pc:spChg>
        <pc:spChg chg="del mod">
          <ac:chgData name="GUY Margaux" userId="e01a3446-2140-426a-aa3c-4bc15b164290" providerId="ADAL" clId="{18DC1E27-B800-4A1E-8BD1-1BE8882679A3}" dt="2024-07-10T13:27:06.475" v="23211" actId="21"/>
          <ac:spMkLst>
            <pc:docMk/>
            <pc:sldMk cId="3714696983" sldId="331"/>
            <ac:spMk id="23" creationId="{31DEED91-A696-4B60-87DF-A6588C2F5D84}"/>
          </ac:spMkLst>
        </pc:spChg>
        <pc:spChg chg="add mod">
          <ac:chgData name="GUY Margaux" userId="e01a3446-2140-426a-aa3c-4bc15b164290" providerId="ADAL" clId="{18DC1E27-B800-4A1E-8BD1-1BE8882679A3}" dt="2024-07-10T15:41:11.614" v="23927" actId="404"/>
          <ac:spMkLst>
            <pc:docMk/>
            <pc:sldMk cId="3714696983" sldId="331"/>
            <ac:spMk id="30" creationId="{575B4309-1643-4697-AE40-0EC245DEE770}"/>
          </ac:spMkLst>
        </pc:spChg>
        <pc:graphicFrameChg chg="add del mod">
          <ac:chgData name="GUY Margaux" userId="e01a3446-2140-426a-aa3c-4bc15b164290" providerId="ADAL" clId="{18DC1E27-B800-4A1E-8BD1-1BE8882679A3}" dt="2024-07-10T13:24:08.703" v="23144" actId="478"/>
          <ac:graphicFrameMkLst>
            <pc:docMk/>
            <pc:sldMk cId="3714696983" sldId="331"/>
            <ac:graphicFrameMk id="4" creationId="{F91F86AC-325E-4BA7-B169-A6386CEA0258}"/>
          </ac:graphicFrameMkLst>
        </pc:graphicFrameChg>
        <pc:picChg chg="add mod">
          <ac:chgData name="GUY Margaux" userId="e01a3446-2140-426a-aa3c-4bc15b164290" providerId="ADAL" clId="{18DC1E27-B800-4A1E-8BD1-1BE8882679A3}" dt="2024-07-10T13:48:55.778" v="23648" actId="1076"/>
          <ac:picMkLst>
            <pc:docMk/>
            <pc:sldMk cId="3714696983" sldId="331"/>
            <ac:picMk id="3" creationId="{979A6579-51C8-4A16-9E8E-4E687CE46B32}"/>
          </ac:picMkLst>
        </pc:picChg>
        <pc:picChg chg="del">
          <ac:chgData name="GUY Margaux" userId="e01a3446-2140-426a-aa3c-4bc15b164290" providerId="ADAL" clId="{18DC1E27-B800-4A1E-8BD1-1BE8882679A3}" dt="2024-07-09T15:54:22.574" v="22045" actId="478"/>
          <ac:picMkLst>
            <pc:docMk/>
            <pc:sldMk cId="3714696983" sldId="331"/>
            <ac:picMk id="5" creationId="{654773C1-D77B-47C2-BE10-65FBC5CD028C}"/>
          </ac:picMkLst>
        </pc:picChg>
        <pc:picChg chg="add mod">
          <ac:chgData name="GUY Margaux" userId="e01a3446-2140-426a-aa3c-4bc15b164290" providerId="ADAL" clId="{18DC1E27-B800-4A1E-8BD1-1BE8882679A3}" dt="2024-07-10T13:20:12.676" v="23119" actId="1035"/>
          <ac:picMkLst>
            <pc:docMk/>
            <pc:sldMk cId="3714696983" sldId="331"/>
            <ac:picMk id="6" creationId="{ACF3C65F-9541-446C-80A9-CC81F3B86C4B}"/>
          </ac:picMkLst>
        </pc:picChg>
        <pc:picChg chg="add del mod modCrop">
          <ac:chgData name="GUY Margaux" userId="e01a3446-2140-426a-aa3c-4bc15b164290" providerId="ADAL" clId="{18DC1E27-B800-4A1E-8BD1-1BE8882679A3}" dt="2024-07-10T13:26:35.061" v="23180" actId="478"/>
          <ac:picMkLst>
            <pc:docMk/>
            <pc:sldMk cId="3714696983" sldId="331"/>
            <ac:picMk id="9" creationId="{6A56EF84-748D-43C5-8DEC-F91C4A1062F2}"/>
          </ac:picMkLst>
        </pc:picChg>
        <pc:picChg chg="add mod">
          <ac:chgData name="GUY Margaux" userId="e01a3446-2140-426a-aa3c-4bc15b164290" providerId="ADAL" clId="{18DC1E27-B800-4A1E-8BD1-1BE8882679A3}" dt="2024-07-10T13:20:12.676" v="23119" actId="1035"/>
          <ac:picMkLst>
            <pc:docMk/>
            <pc:sldMk cId="3714696983" sldId="331"/>
            <ac:picMk id="10" creationId="{1DB9628E-31B9-40C5-94E3-0A3A260A2164}"/>
          </ac:picMkLst>
        </pc:picChg>
        <pc:picChg chg="add del mod">
          <ac:chgData name="GUY Margaux" userId="e01a3446-2140-426a-aa3c-4bc15b164290" providerId="ADAL" clId="{18DC1E27-B800-4A1E-8BD1-1BE8882679A3}" dt="2024-07-10T13:26:32.854" v="23178" actId="478"/>
          <ac:picMkLst>
            <pc:docMk/>
            <pc:sldMk cId="3714696983" sldId="331"/>
            <ac:picMk id="11" creationId="{5AD8AE28-9B76-4A98-B854-6F869F77733C}"/>
          </ac:picMkLst>
        </pc:picChg>
        <pc:picChg chg="add del mod modCrop">
          <ac:chgData name="GUY Margaux" userId="e01a3446-2140-426a-aa3c-4bc15b164290" providerId="ADAL" clId="{18DC1E27-B800-4A1E-8BD1-1BE8882679A3}" dt="2024-07-10T13:26:34.564" v="23179" actId="478"/>
          <ac:picMkLst>
            <pc:docMk/>
            <pc:sldMk cId="3714696983" sldId="331"/>
            <ac:picMk id="12" creationId="{16A1317C-AE83-4209-A707-C001BFF001E1}"/>
          </ac:picMkLst>
        </pc:picChg>
        <pc:picChg chg="add del mod">
          <ac:chgData name="GUY Margaux" userId="e01a3446-2140-426a-aa3c-4bc15b164290" providerId="ADAL" clId="{18DC1E27-B800-4A1E-8BD1-1BE8882679A3}" dt="2024-07-10T13:26:35.614" v="23181" actId="478"/>
          <ac:picMkLst>
            <pc:docMk/>
            <pc:sldMk cId="3714696983" sldId="331"/>
            <ac:picMk id="13" creationId="{C6747DFC-3975-4BED-87B0-C29D13E475F8}"/>
          </ac:picMkLst>
        </pc:picChg>
        <pc:picChg chg="add del mod">
          <ac:chgData name="GUY Margaux" userId="e01a3446-2140-426a-aa3c-4bc15b164290" providerId="ADAL" clId="{18DC1E27-B800-4A1E-8BD1-1BE8882679A3}" dt="2024-07-10T13:23:44.566" v="23141" actId="12084"/>
          <ac:picMkLst>
            <pc:docMk/>
            <pc:sldMk cId="3714696983" sldId="331"/>
            <ac:picMk id="14" creationId="{7470F404-BB79-433B-9B43-4A3E110D767A}"/>
          </ac:picMkLst>
        </pc:picChg>
        <pc:picChg chg="add mod">
          <ac:chgData name="GUY Margaux" userId="e01a3446-2140-426a-aa3c-4bc15b164290" providerId="ADAL" clId="{18DC1E27-B800-4A1E-8BD1-1BE8882679A3}" dt="2024-07-10T16:07:38.520" v="24204" actId="1076"/>
          <ac:picMkLst>
            <pc:docMk/>
            <pc:sldMk cId="3714696983" sldId="331"/>
            <ac:picMk id="17" creationId="{F4473797-FCB4-4C60-879B-78D6C3599932}"/>
          </ac:picMkLst>
        </pc:picChg>
        <pc:picChg chg="add mod">
          <ac:chgData name="GUY Margaux" userId="e01a3446-2140-426a-aa3c-4bc15b164290" providerId="ADAL" clId="{18DC1E27-B800-4A1E-8BD1-1BE8882679A3}" dt="2024-07-10T16:07:47.540" v="24205" actId="465"/>
          <ac:picMkLst>
            <pc:docMk/>
            <pc:sldMk cId="3714696983" sldId="331"/>
            <ac:picMk id="19" creationId="{9CDF4744-1822-40B0-8359-AA155FC63A34}"/>
          </ac:picMkLst>
        </pc:picChg>
        <pc:picChg chg="add del mod">
          <ac:chgData name="GUY Margaux" userId="e01a3446-2140-426a-aa3c-4bc15b164290" providerId="ADAL" clId="{18DC1E27-B800-4A1E-8BD1-1BE8882679A3}" dt="2024-07-10T13:50:39.029" v="23653" actId="478"/>
          <ac:picMkLst>
            <pc:docMk/>
            <pc:sldMk cId="3714696983" sldId="331"/>
            <ac:picMk id="22" creationId="{92931588-31B6-42EC-B887-BBBA46FF1A8F}"/>
          </ac:picMkLst>
        </pc:picChg>
        <pc:picChg chg="add mod">
          <ac:chgData name="GUY Margaux" userId="e01a3446-2140-426a-aa3c-4bc15b164290" providerId="ADAL" clId="{18DC1E27-B800-4A1E-8BD1-1BE8882679A3}" dt="2024-07-10T14:10:42.813" v="23709" actId="1076"/>
          <ac:picMkLst>
            <pc:docMk/>
            <pc:sldMk cId="3714696983" sldId="331"/>
            <ac:picMk id="25" creationId="{DBC825A0-86C2-4225-87D8-EC6AF1E6787C}"/>
          </ac:picMkLst>
        </pc:picChg>
        <pc:picChg chg="add mod modCrop">
          <ac:chgData name="GUY Margaux" userId="e01a3446-2140-426a-aa3c-4bc15b164290" providerId="ADAL" clId="{18DC1E27-B800-4A1E-8BD1-1BE8882679A3}" dt="2024-07-10T14:11:55.966" v="23719" actId="14826"/>
          <ac:picMkLst>
            <pc:docMk/>
            <pc:sldMk cId="3714696983" sldId="331"/>
            <ac:picMk id="27" creationId="{4A87FEA1-2997-47FC-A1E6-D91AB54B1003}"/>
          </ac:picMkLst>
        </pc:picChg>
        <pc:picChg chg="add del mod">
          <ac:chgData name="GUY Margaux" userId="e01a3446-2140-426a-aa3c-4bc15b164290" providerId="ADAL" clId="{18DC1E27-B800-4A1E-8BD1-1BE8882679A3}" dt="2024-07-10T14:06:25.497" v="23691" actId="478"/>
          <ac:picMkLst>
            <pc:docMk/>
            <pc:sldMk cId="3714696983" sldId="331"/>
            <ac:picMk id="29" creationId="{22018599-66D1-4DB9-B4CD-DB771C3D4A3D}"/>
          </ac:picMkLst>
        </pc:picChg>
      </pc:sldChg>
      <pc:sldChg chg="add del">
        <pc:chgData name="GUY Margaux" userId="e01a3446-2140-426a-aa3c-4bc15b164290" providerId="ADAL" clId="{18DC1E27-B800-4A1E-8BD1-1BE8882679A3}" dt="2024-07-12T07:36:10.992" v="27667"/>
        <pc:sldMkLst>
          <pc:docMk/>
          <pc:sldMk cId="2855887125" sldId="332"/>
        </pc:sldMkLst>
      </pc:sldChg>
    </pc:docChg>
  </pc:docChgLst>
  <pc:docChgLst>
    <pc:chgData name="GUY Margaux" userId="e01a3446-2140-426a-aa3c-4bc15b164290" providerId="ADAL" clId="{B3CF3DF7-A590-41A0-9BAC-C23D27C18392}"/>
    <pc:docChg chg="undo custSel modSld">
      <pc:chgData name="GUY Margaux" userId="e01a3446-2140-426a-aa3c-4bc15b164290" providerId="ADAL" clId="{B3CF3DF7-A590-41A0-9BAC-C23D27C18392}" dt="2024-08-21T15:37:03.923" v="836" actId="1076"/>
      <pc:docMkLst>
        <pc:docMk/>
      </pc:docMkLst>
      <pc:sldChg chg="addSp delSp modSp mod">
        <pc:chgData name="GUY Margaux" userId="e01a3446-2140-426a-aa3c-4bc15b164290" providerId="ADAL" clId="{B3CF3DF7-A590-41A0-9BAC-C23D27C18392}" dt="2024-08-21T14:59:22.851" v="296"/>
        <pc:sldMkLst>
          <pc:docMk/>
          <pc:sldMk cId="4201133635" sldId="313"/>
        </pc:sldMkLst>
        <pc:spChg chg="del">
          <ac:chgData name="GUY Margaux" userId="e01a3446-2140-426a-aa3c-4bc15b164290" providerId="ADAL" clId="{B3CF3DF7-A590-41A0-9BAC-C23D27C18392}" dt="2024-08-21T14:59:09.312" v="293" actId="478"/>
          <ac:spMkLst>
            <pc:docMk/>
            <pc:sldMk cId="4201133635" sldId="313"/>
            <ac:spMk id="15" creationId="{A574C4C8-4304-47C9-83C4-ADCE74A831F6}"/>
          </ac:spMkLst>
        </pc:spChg>
        <pc:spChg chg="add mod">
          <ac:chgData name="GUY Margaux" userId="e01a3446-2140-426a-aa3c-4bc15b164290" providerId="ADAL" clId="{B3CF3DF7-A590-41A0-9BAC-C23D27C18392}" dt="2024-08-21T14:59:09.797" v="294"/>
          <ac:spMkLst>
            <pc:docMk/>
            <pc:sldMk cId="4201133635" sldId="313"/>
            <ac:spMk id="32" creationId="{95872029-B2E3-48D0-8ECF-19F49DCED1A8}"/>
          </ac:spMkLst>
        </pc:spChg>
        <pc:spChg chg="mod">
          <ac:chgData name="GUY Margaux" userId="e01a3446-2140-426a-aa3c-4bc15b164290" providerId="ADAL" clId="{B3CF3DF7-A590-41A0-9BAC-C23D27C18392}" dt="2024-08-21T14:59:22.851" v="296"/>
          <ac:spMkLst>
            <pc:docMk/>
            <pc:sldMk cId="4201133635" sldId="313"/>
            <ac:spMk id="43" creationId="{BF1C7384-796B-4B7F-94AC-8E6A45648897}"/>
          </ac:spMkLst>
        </pc:spChg>
        <pc:spChg chg="mod">
          <ac:chgData name="GUY Margaux" userId="e01a3446-2140-426a-aa3c-4bc15b164290" providerId="ADAL" clId="{B3CF3DF7-A590-41A0-9BAC-C23D27C18392}" dt="2024-08-21T14:59:22.851" v="296"/>
          <ac:spMkLst>
            <pc:docMk/>
            <pc:sldMk cId="4201133635" sldId="313"/>
            <ac:spMk id="44" creationId="{4CB7BCF9-C831-40E2-B8EA-9836D01AC3A5}"/>
          </ac:spMkLst>
        </pc:spChg>
        <pc:grpChg chg="del">
          <ac:chgData name="GUY Margaux" userId="e01a3446-2140-426a-aa3c-4bc15b164290" providerId="ADAL" clId="{B3CF3DF7-A590-41A0-9BAC-C23D27C18392}" dt="2024-08-21T14:59:17.618" v="295" actId="478"/>
          <ac:grpSpMkLst>
            <pc:docMk/>
            <pc:sldMk cId="4201133635" sldId="313"/>
            <ac:grpSpMk id="11" creationId="{E910BD82-59BD-41D6-8BDE-5F5359F894E7}"/>
          </ac:grpSpMkLst>
        </pc:grpChg>
        <pc:grpChg chg="add mod">
          <ac:chgData name="GUY Margaux" userId="e01a3446-2140-426a-aa3c-4bc15b164290" providerId="ADAL" clId="{B3CF3DF7-A590-41A0-9BAC-C23D27C18392}" dt="2024-08-21T14:59:22.851" v="296"/>
          <ac:grpSpMkLst>
            <pc:docMk/>
            <pc:sldMk cId="4201133635" sldId="313"/>
            <ac:grpSpMk id="38" creationId="{0035977F-2E6B-43E5-B8AD-7329DCBA043E}"/>
          </ac:grpSpMkLst>
        </pc:grpChg>
        <pc:picChg chg="mod">
          <ac:chgData name="GUY Margaux" userId="e01a3446-2140-426a-aa3c-4bc15b164290" providerId="ADAL" clId="{B3CF3DF7-A590-41A0-9BAC-C23D27C18392}" dt="2024-08-21T14:59:22.851" v="296"/>
          <ac:picMkLst>
            <pc:docMk/>
            <pc:sldMk cId="4201133635" sldId="313"/>
            <ac:picMk id="42" creationId="{4C7EB96B-93A3-4B1A-A6C2-BBA600120BDD}"/>
          </ac:picMkLst>
        </pc:picChg>
      </pc:sldChg>
      <pc:sldChg chg="modNotesTx">
        <pc:chgData name="GUY Margaux" userId="e01a3446-2140-426a-aa3c-4bc15b164290" providerId="ADAL" clId="{B3CF3DF7-A590-41A0-9BAC-C23D27C18392}" dt="2024-08-21T15:01:27.280" v="341" actId="20577"/>
        <pc:sldMkLst>
          <pc:docMk/>
          <pc:sldMk cId="3308124219" sldId="319"/>
        </pc:sldMkLst>
      </pc:sldChg>
      <pc:sldChg chg="modSp mod modNotesTx">
        <pc:chgData name="GUY Margaux" userId="e01a3446-2140-426a-aa3c-4bc15b164290" providerId="ADAL" clId="{B3CF3DF7-A590-41A0-9BAC-C23D27C18392}" dt="2024-08-21T15:29:42.028" v="763" actId="20577"/>
        <pc:sldMkLst>
          <pc:docMk/>
          <pc:sldMk cId="970420454" sldId="325"/>
        </pc:sldMkLst>
        <pc:spChg chg="mod">
          <ac:chgData name="GUY Margaux" userId="e01a3446-2140-426a-aa3c-4bc15b164290" providerId="ADAL" clId="{B3CF3DF7-A590-41A0-9BAC-C23D27C18392}" dt="2024-08-21T14:42:31.346" v="1" actId="20577"/>
          <ac:spMkLst>
            <pc:docMk/>
            <pc:sldMk cId="970420454" sldId="325"/>
            <ac:spMk id="9" creationId="{93A025FF-1EE8-4879-B990-7CE457A22749}"/>
          </ac:spMkLst>
        </pc:spChg>
      </pc:sldChg>
      <pc:sldChg chg="addSp delSp modSp mod modNotesTx">
        <pc:chgData name="GUY Margaux" userId="e01a3446-2140-426a-aa3c-4bc15b164290" providerId="ADAL" clId="{B3CF3DF7-A590-41A0-9BAC-C23D27C18392}" dt="2024-08-21T15:27:08.085" v="752" actId="20577"/>
        <pc:sldMkLst>
          <pc:docMk/>
          <pc:sldMk cId="4093061687" sldId="326"/>
        </pc:sldMkLst>
        <pc:spChg chg="mod">
          <ac:chgData name="GUY Margaux" userId="e01a3446-2140-426a-aa3c-4bc15b164290" providerId="ADAL" clId="{B3CF3DF7-A590-41A0-9BAC-C23D27C18392}" dt="2024-08-21T14:42:35.583" v="2" actId="20577"/>
          <ac:spMkLst>
            <pc:docMk/>
            <pc:sldMk cId="4093061687" sldId="326"/>
            <ac:spMk id="15" creationId="{507814DC-B1BE-4DC7-8977-A9EF3C7265F9}"/>
          </ac:spMkLst>
        </pc:spChg>
        <pc:spChg chg="mod">
          <ac:chgData name="GUY Margaux" userId="e01a3446-2140-426a-aa3c-4bc15b164290" providerId="ADAL" clId="{B3CF3DF7-A590-41A0-9BAC-C23D27C18392}" dt="2024-08-21T15:20:25.840" v="516" actId="120"/>
          <ac:spMkLst>
            <pc:docMk/>
            <pc:sldMk cId="4093061687" sldId="326"/>
            <ac:spMk id="16" creationId="{9F634B06-C534-4555-B216-91ED76AFCE04}"/>
          </ac:spMkLst>
        </pc:spChg>
        <pc:spChg chg="mod">
          <ac:chgData name="GUY Margaux" userId="e01a3446-2140-426a-aa3c-4bc15b164290" providerId="ADAL" clId="{B3CF3DF7-A590-41A0-9BAC-C23D27C18392}" dt="2024-08-21T15:20:25.840" v="516" actId="120"/>
          <ac:spMkLst>
            <pc:docMk/>
            <pc:sldMk cId="4093061687" sldId="326"/>
            <ac:spMk id="18" creationId="{6E208A96-9C3D-4BE3-A1DF-1DAC2ED2DECA}"/>
          </ac:spMkLst>
        </pc:spChg>
        <pc:spChg chg="mod">
          <ac:chgData name="GUY Margaux" userId="e01a3446-2140-426a-aa3c-4bc15b164290" providerId="ADAL" clId="{B3CF3DF7-A590-41A0-9BAC-C23D27C18392}" dt="2024-08-21T15:14:07.562" v="375" actId="27636"/>
          <ac:spMkLst>
            <pc:docMk/>
            <pc:sldMk cId="4093061687" sldId="326"/>
            <ac:spMk id="24" creationId="{26B1562F-337A-4782-9CE3-3A4A4FC0779B}"/>
          </ac:spMkLst>
        </pc:spChg>
        <pc:spChg chg="mod">
          <ac:chgData name="GUY Margaux" userId="e01a3446-2140-426a-aa3c-4bc15b164290" providerId="ADAL" clId="{B3CF3DF7-A590-41A0-9BAC-C23D27C18392}" dt="2024-08-21T15:14:22.805" v="378" actId="14100"/>
          <ac:spMkLst>
            <pc:docMk/>
            <pc:sldMk cId="4093061687" sldId="326"/>
            <ac:spMk id="26" creationId="{335F0996-B71F-43BD-A94B-92715A720021}"/>
          </ac:spMkLst>
        </pc:spChg>
        <pc:spChg chg="mod">
          <ac:chgData name="GUY Margaux" userId="e01a3446-2140-426a-aa3c-4bc15b164290" providerId="ADAL" clId="{B3CF3DF7-A590-41A0-9BAC-C23D27C18392}" dt="2024-08-21T15:27:08.085" v="752" actId="20577"/>
          <ac:spMkLst>
            <pc:docMk/>
            <pc:sldMk cId="4093061687" sldId="326"/>
            <ac:spMk id="27" creationId="{F356FE0F-47E4-4C0D-B038-AE625F617D64}"/>
          </ac:spMkLst>
        </pc:spChg>
        <pc:spChg chg="mod">
          <ac:chgData name="GUY Margaux" userId="e01a3446-2140-426a-aa3c-4bc15b164290" providerId="ADAL" clId="{B3CF3DF7-A590-41A0-9BAC-C23D27C18392}" dt="2024-08-21T15:14:20.094" v="377" actId="14100"/>
          <ac:spMkLst>
            <pc:docMk/>
            <pc:sldMk cId="4093061687" sldId="326"/>
            <ac:spMk id="28" creationId="{3F5B3F84-9744-42D2-898D-F576820D3CFA}"/>
          </ac:spMkLst>
        </pc:spChg>
        <pc:picChg chg="mod modCrop">
          <ac:chgData name="GUY Margaux" userId="e01a3446-2140-426a-aa3c-4bc15b164290" providerId="ADAL" clId="{B3CF3DF7-A590-41A0-9BAC-C23D27C18392}" dt="2024-08-21T15:15:10.462" v="385" actId="1076"/>
          <ac:picMkLst>
            <pc:docMk/>
            <pc:sldMk cId="4093061687" sldId="326"/>
            <ac:picMk id="12" creationId="{8A22F46B-7575-469E-B767-727D9ABEF2F4}"/>
          </ac:picMkLst>
        </pc:picChg>
        <pc:picChg chg="mod modCrop">
          <ac:chgData name="GUY Margaux" userId="e01a3446-2140-426a-aa3c-4bc15b164290" providerId="ADAL" clId="{B3CF3DF7-A590-41A0-9BAC-C23D27C18392}" dt="2024-08-21T15:14:51.285" v="382" actId="1076"/>
          <ac:picMkLst>
            <pc:docMk/>
            <pc:sldMk cId="4093061687" sldId="326"/>
            <ac:picMk id="13" creationId="{E5670368-A891-47E2-9D9A-A40EF0707FD1}"/>
          </ac:picMkLst>
        </pc:picChg>
        <pc:cxnChg chg="add del mod">
          <ac:chgData name="GUY Margaux" userId="e01a3446-2140-426a-aa3c-4bc15b164290" providerId="ADAL" clId="{B3CF3DF7-A590-41A0-9BAC-C23D27C18392}" dt="2024-08-21T15:18:00.272" v="441" actId="478"/>
          <ac:cxnSpMkLst>
            <pc:docMk/>
            <pc:sldMk cId="4093061687" sldId="326"/>
            <ac:cxnSpMk id="3" creationId="{8DF1A87F-8907-4089-AC8A-3AED2522CF47}"/>
          </ac:cxnSpMkLst>
        </pc:cxnChg>
      </pc:sldChg>
      <pc:sldChg chg="addSp delSp modSp mod modNotesTx">
        <pc:chgData name="GUY Margaux" userId="e01a3446-2140-426a-aa3c-4bc15b164290" providerId="ADAL" clId="{B3CF3DF7-A590-41A0-9BAC-C23D27C18392}" dt="2024-08-21T15:29:06.029" v="762" actId="20577"/>
        <pc:sldMkLst>
          <pc:docMk/>
          <pc:sldMk cId="3982701922" sldId="329"/>
        </pc:sldMkLst>
        <pc:spChg chg="ord">
          <ac:chgData name="GUY Margaux" userId="e01a3446-2140-426a-aa3c-4bc15b164290" providerId="ADAL" clId="{B3CF3DF7-A590-41A0-9BAC-C23D27C18392}" dt="2024-08-21T15:19:37.760" v="480" actId="166"/>
          <ac:spMkLst>
            <pc:docMk/>
            <pc:sldMk cId="3982701922" sldId="329"/>
            <ac:spMk id="7" creationId="{4C71BB89-F768-41D4-8301-E8457A91824E}"/>
          </ac:spMkLst>
        </pc:spChg>
        <pc:spChg chg="add mod ord">
          <ac:chgData name="GUY Margaux" userId="e01a3446-2140-426a-aa3c-4bc15b164290" providerId="ADAL" clId="{B3CF3DF7-A590-41A0-9BAC-C23D27C18392}" dt="2024-08-21T15:20:20.835" v="515" actId="120"/>
          <ac:spMkLst>
            <pc:docMk/>
            <pc:sldMk cId="3982701922" sldId="329"/>
            <ac:spMk id="13" creationId="{02C131C3-CDCE-465F-ACFB-029EB15C54F8}"/>
          </ac:spMkLst>
        </pc:spChg>
        <pc:spChg chg="add mod">
          <ac:chgData name="GUY Margaux" userId="e01a3446-2140-426a-aa3c-4bc15b164290" providerId="ADAL" clId="{B3CF3DF7-A590-41A0-9BAC-C23D27C18392}" dt="2024-08-21T15:20:20.835" v="515" actId="120"/>
          <ac:spMkLst>
            <pc:docMk/>
            <pc:sldMk cId="3982701922" sldId="329"/>
            <ac:spMk id="14" creationId="{18EA4AE7-C966-45AC-BC6B-DAA42F0C8B50}"/>
          </ac:spMkLst>
        </pc:spChg>
        <pc:spChg chg="add mod">
          <ac:chgData name="GUY Margaux" userId="e01a3446-2140-426a-aa3c-4bc15b164290" providerId="ADAL" clId="{B3CF3DF7-A590-41A0-9BAC-C23D27C18392}" dt="2024-08-21T15:19:41.704" v="481"/>
          <ac:spMkLst>
            <pc:docMk/>
            <pc:sldMk cId="3982701922" sldId="329"/>
            <ac:spMk id="16" creationId="{71D2E3FD-D17D-44B5-8C4E-FFFF9A422D2A}"/>
          </ac:spMkLst>
        </pc:spChg>
        <pc:spChg chg="add mod">
          <ac:chgData name="GUY Margaux" userId="e01a3446-2140-426a-aa3c-4bc15b164290" providerId="ADAL" clId="{B3CF3DF7-A590-41A0-9BAC-C23D27C18392}" dt="2024-08-21T15:19:41.704" v="481"/>
          <ac:spMkLst>
            <pc:docMk/>
            <pc:sldMk cId="3982701922" sldId="329"/>
            <ac:spMk id="17" creationId="{F6588763-93FE-4D2F-BC5F-E689C15E1621}"/>
          </ac:spMkLst>
        </pc:spChg>
        <pc:spChg chg="del mod">
          <ac:chgData name="GUY Margaux" userId="e01a3446-2140-426a-aa3c-4bc15b164290" providerId="ADAL" clId="{B3CF3DF7-A590-41A0-9BAC-C23D27C18392}" dt="2024-08-21T15:19:34.983" v="479" actId="21"/>
          <ac:spMkLst>
            <pc:docMk/>
            <pc:sldMk cId="3982701922" sldId="329"/>
            <ac:spMk id="21" creationId="{6F2CF830-2E22-4E3E-B8AF-D9CE38233AAE}"/>
          </ac:spMkLst>
        </pc:spChg>
        <pc:spChg chg="del">
          <ac:chgData name="GUY Margaux" userId="e01a3446-2140-426a-aa3c-4bc15b164290" providerId="ADAL" clId="{B3CF3DF7-A590-41A0-9BAC-C23D27C18392}" dt="2024-08-21T15:19:34.983" v="479" actId="21"/>
          <ac:spMkLst>
            <pc:docMk/>
            <pc:sldMk cId="3982701922" sldId="329"/>
            <ac:spMk id="22" creationId="{99A150BF-5BEA-4504-A939-A5741367350E}"/>
          </ac:spMkLst>
        </pc:spChg>
        <pc:picChg chg="mod ord modCrop">
          <ac:chgData name="GUY Margaux" userId="e01a3446-2140-426a-aa3c-4bc15b164290" providerId="ADAL" clId="{B3CF3DF7-A590-41A0-9BAC-C23D27C18392}" dt="2024-08-21T15:19:19.501" v="476" actId="1038"/>
          <ac:picMkLst>
            <pc:docMk/>
            <pc:sldMk cId="3982701922" sldId="329"/>
            <ac:picMk id="3" creationId="{052447F8-0143-4F97-B82E-AB5E2C7DE8DD}"/>
          </ac:picMkLst>
        </pc:picChg>
        <pc:picChg chg="mod modCrop">
          <ac:chgData name="GUY Margaux" userId="e01a3446-2140-426a-aa3c-4bc15b164290" providerId="ADAL" clId="{B3CF3DF7-A590-41A0-9BAC-C23D27C18392}" dt="2024-08-21T15:19:19.501" v="476" actId="1038"/>
          <ac:picMkLst>
            <pc:docMk/>
            <pc:sldMk cId="3982701922" sldId="329"/>
            <ac:picMk id="15" creationId="{5F8B97C1-73C1-4C9E-BC50-9119EDEA6FB6}"/>
          </ac:picMkLst>
        </pc:picChg>
        <pc:cxnChg chg="add del mod">
          <ac:chgData name="GUY Margaux" userId="e01a3446-2140-426a-aa3c-4bc15b164290" providerId="ADAL" clId="{B3CF3DF7-A590-41A0-9BAC-C23D27C18392}" dt="2024-08-21T15:17:58.046" v="440" actId="478"/>
          <ac:cxnSpMkLst>
            <pc:docMk/>
            <pc:sldMk cId="3982701922" sldId="329"/>
            <ac:cxnSpMk id="12" creationId="{19A1FCFC-3ECB-400F-8480-31FEC3E3BF9D}"/>
          </ac:cxnSpMkLst>
        </pc:cxnChg>
      </pc:sldChg>
      <pc:sldChg chg="modSp mod">
        <pc:chgData name="GUY Margaux" userId="e01a3446-2140-426a-aa3c-4bc15b164290" providerId="ADAL" clId="{B3CF3DF7-A590-41A0-9BAC-C23D27C18392}" dt="2024-08-21T14:42:42.717" v="6" actId="20577"/>
        <pc:sldMkLst>
          <pc:docMk/>
          <pc:sldMk cId="3714696983" sldId="331"/>
        </pc:sldMkLst>
        <pc:spChg chg="mod">
          <ac:chgData name="GUY Margaux" userId="e01a3446-2140-426a-aa3c-4bc15b164290" providerId="ADAL" clId="{B3CF3DF7-A590-41A0-9BAC-C23D27C18392}" dt="2024-08-21T14:42:42.717" v="6" actId="20577"/>
          <ac:spMkLst>
            <pc:docMk/>
            <pc:sldMk cId="3714696983" sldId="331"/>
            <ac:spMk id="22" creationId="{D93214D6-14E4-403B-8944-BB9CC2CA043A}"/>
          </ac:spMkLst>
        </pc:spChg>
      </pc:sldChg>
      <pc:sldChg chg="modSp mod modNotesTx">
        <pc:chgData name="GUY Margaux" userId="e01a3446-2140-426a-aa3c-4bc15b164290" providerId="ADAL" clId="{B3CF3DF7-A590-41A0-9BAC-C23D27C18392}" dt="2024-08-21T15:30:05.405" v="776" actId="20577"/>
        <pc:sldMkLst>
          <pc:docMk/>
          <pc:sldMk cId="334466305" sldId="332"/>
        </pc:sldMkLst>
        <pc:spChg chg="mod">
          <ac:chgData name="GUY Margaux" userId="e01a3446-2140-426a-aa3c-4bc15b164290" providerId="ADAL" clId="{B3CF3DF7-A590-41A0-9BAC-C23D27C18392}" dt="2024-08-21T14:42:26.735" v="0" actId="20577"/>
          <ac:spMkLst>
            <pc:docMk/>
            <pc:sldMk cId="334466305" sldId="332"/>
            <ac:spMk id="12" creationId="{0D695590-BB98-4E67-9D5E-1CA0D7F3007F}"/>
          </ac:spMkLst>
        </pc:spChg>
      </pc:sldChg>
      <pc:sldChg chg="modSp mod modNotesTx">
        <pc:chgData name="GUY Margaux" userId="e01a3446-2140-426a-aa3c-4bc15b164290" providerId="ADAL" clId="{B3CF3DF7-A590-41A0-9BAC-C23D27C18392}" dt="2024-08-21T15:32:27.352" v="808" actId="5793"/>
        <pc:sldMkLst>
          <pc:docMk/>
          <pc:sldMk cId="1180832708" sldId="333"/>
        </pc:sldMkLst>
        <pc:spChg chg="mod">
          <ac:chgData name="GUY Margaux" userId="e01a3446-2140-426a-aa3c-4bc15b164290" providerId="ADAL" clId="{B3CF3DF7-A590-41A0-9BAC-C23D27C18392}" dt="2024-08-21T14:58:48.079" v="290" actId="20577"/>
          <ac:spMkLst>
            <pc:docMk/>
            <pc:sldMk cId="1180832708" sldId="333"/>
            <ac:spMk id="24" creationId="{8F061F35-4405-4EDA-8A39-555F6F0A6CA7}"/>
          </ac:spMkLst>
        </pc:spChg>
        <pc:grpChg chg="mod">
          <ac:chgData name="GUY Margaux" userId="e01a3446-2140-426a-aa3c-4bc15b164290" providerId="ADAL" clId="{B3CF3DF7-A590-41A0-9BAC-C23D27C18392}" dt="2024-08-21T14:58:57.702" v="292" actId="1076"/>
          <ac:grpSpMkLst>
            <pc:docMk/>
            <pc:sldMk cId="1180832708" sldId="333"/>
            <ac:grpSpMk id="17" creationId="{D85A7481-F707-4E7E-916B-1C96D0DFF573}"/>
          </ac:grpSpMkLst>
        </pc:grpChg>
      </pc:sldChg>
      <pc:sldChg chg="addSp delSp modSp mod">
        <pc:chgData name="GUY Margaux" userId="e01a3446-2140-426a-aa3c-4bc15b164290" providerId="ADAL" clId="{B3CF3DF7-A590-41A0-9BAC-C23D27C18392}" dt="2024-08-21T15:37:03.923" v="836" actId="1076"/>
        <pc:sldMkLst>
          <pc:docMk/>
          <pc:sldMk cId="3339337333" sldId="334"/>
        </pc:sldMkLst>
        <pc:spChg chg="mod">
          <ac:chgData name="GUY Margaux" userId="e01a3446-2140-426a-aa3c-4bc15b164290" providerId="ADAL" clId="{B3CF3DF7-A590-41A0-9BAC-C23D27C18392}" dt="2024-08-21T14:42:46.399" v="8" actId="20577"/>
          <ac:spMkLst>
            <pc:docMk/>
            <pc:sldMk cId="3339337333" sldId="334"/>
            <ac:spMk id="22" creationId="{D93214D6-14E4-403B-8944-BB9CC2CA043A}"/>
          </ac:spMkLst>
        </pc:spChg>
        <pc:picChg chg="add del mod">
          <ac:chgData name="GUY Margaux" userId="e01a3446-2140-426a-aa3c-4bc15b164290" providerId="ADAL" clId="{B3CF3DF7-A590-41A0-9BAC-C23D27C18392}" dt="2024-08-21T15:34:18.942" v="810" actId="478"/>
          <ac:picMkLst>
            <pc:docMk/>
            <pc:sldMk cId="3339337333" sldId="334"/>
            <ac:picMk id="3" creationId="{68B38B8E-64A0-431D-8C35-10A7023D8060}"/>
          </ac:picMkLst>
        </pc:picChg>
        <pc:picChg chg="add mod modCrop">
          <ac:chgData name="GUY Margaux" userId="e01a3446-2140-426a-aa3c-4bc15b164290" providerId="ADAL" clId="{B3CF3DF7-A590-41A0-9BAC-C23D27C18392}" dt="2024-08-21T15:37:03.923" v="836" actId="1076"/>
          <ac:picMkLst>
            <pc:docMk/>
            <pc:sldMk cId="3339337333" sldId="334"/>
            <ac:picMk id="5" creationId="{861639CD-1E69-4838-968F-0F19F5935386}"/>
          </ac:picMkLst>
        </pc:picChg>
        <pc:picChg chg="mod modCrop">
          <ac:chgData name="GUY Margaux" userId="e01a3446-2140-426a-aa3c-4bc15b164290" providerId="ADAL" clId="{B3CF3DF7-A590-41A0-9BAC-C23D27C18392}" dt="2024-08-21T15:36:33.276" v="832" actId="732"/>
          <ac:picMkLst>
            <pc:docMk/>
            <pc:sldMk cId="3339337333" sldId="334"/>
            <ac:picMk id="8" creationId="{D7F162CA-FDDB-42B0-9A8F-732B2DF735AA}"/>
          </ac:picMkLst>
        </pc:picChg>
      </pc:sldChg>
      <pc:sldChg chg="modNotesTx">
        <pc:chgData name="GUY Margaux" userId="e01a3446-2140-426a-aa3c-4bc15b164290" providerId="ADAL" clId="{B3CF3DF7-A590-41A0-9BAC-C23D27C18392}" dt="2024-08-21T15:31:47.868" v="806" actId="20577"/>
        <pc:sldMkLst>
          <pc:docMk/>
          <pc:sldMk cId="1114374524" sldId="335"/>
        </pc:sldMkLst>
      </pc:sldChg>
    </pc:docChg>
  </pc:docChgLst>
  <pc:docChgLst>
    <pc:chgData name="GUY Margaux" userId="e01a3446-2140-426a-aa3c-4bc15b164290" providerId="ADAL" clId="{2AF2779E-8287-4AB5-8015-B0968BF5BEBE}"/>
    <pc:docChg chg="undo custSel addSld modSld modSection">
      <pc:chgData name="GUY Margaux" userId="e01a3446-2140-426a-aa3c-4bc15b164290" providerId="ADAL" clId="{2AF2779E-8287-4AB5-8015-B0968BF5BEBE}" dt="2024-07-31T15:00:53.830" v="704" actId="20577"/>
      <pc:docMkLst>
        <pc:docMk/>
      </pc:docMkLst>
      <pc:sldChg chg="modAnim">
        <pc:chgData name="GUY Margaux" userId="e01a3446-2140-426a-aa3c-4bc15b164290" providerId="ADAL" clId="{2AF2779E-8287-4AB5-8015-B0968BF5BEBE}" dt="2024-07-29T13:10:23.795" v="73"/>
        <pc:sldMkLst>
          <pc:docMk/>
          <pc:sldMk cId="2542865237" sldId="312"/>
        </pc:sldMkLst>
      </pc:sldChg>
      <pc:sldChg chg="delSp modSp mod delAnim modAnim">
        <pc:chgData name="GUY Margaux" userId="e01a3446-2140-426a-aa3c-4bc15b164290" providerId="ADAL" clId="{2AF2779E-8287-4AB5-8015-B0968BF5BEBE}" dt="2024-07-29T13:09:41.425" v="69"/>
        <pc:sldMkLst>
          <pc:docMk/>
          <pc:sldMk cId="4201133635" sldId="313"/>
        </pc:sldMkLst>
        <pc:spChg chg="del">
          <ac:chgData name="GUY Margaux" userId="e01a3446-2140-426a-aa3c-4bc15b164290" providerId="ADAL" clId="{2AF2779E-8287-4AB5-8015-B0968BF5BEBE}" dt="2024-07-29T12:59:45.965" v="5" actId="478"/>
          <ac:spMkLst>
            <pc:docMk/>
            <pc:sldMk cId="4201133635" sldId="313"/>
            <ac:spMk id="16" creationId="{204B54AE-A788-4FFD-8980-28933880FD47}"/>
          </ac:spMkLst>
        </pc:spChg>
        <pc:spChg chg="mod">
          <ac:chgData name="GUY Margaux" userId="e01a3446-2140-426a-aa3c-4bc15b164290" providerId="ADAL" clId="{2AF2779E-8287-4AB5-8015-B0968BF5BEBE}" dt="2024-07-29T13:00:09.852" v="21" actId="1036"/>
          <ac:spMkLst>
            <pc:docMk/>
            <pc:sldMk cId="4201133635" sldId="313"/>
            <ac:spMk id="25" creationId="{D36A5C2F-9DAC-43F4-9000-826AFA62FB79}"/>
          </ac:spMkLst>
        </pc:spChg>
        <pc:spChg chg="mod">
          <ac:chgData name="GUY Margaux" userId="e01a3446-2140-426a-aa3c-4bc15b164290" providerId="ADAL" clId="{2AF2779E-8287-4AB5-8015-B0968BF5BEBE}" dt="2024-07-29T13:00:09.852" v="21" actId="1036"/>
          <ac:spMkLst>
            <pc:docMk/>
            <pc:sldMk cId="4201133635" sldId="313"/>
            <ac:spMk id="26" creationId="{1A8D1DF9-D345-4B4B-9C2D-AB41E0153950}"/>
          </ac:spMkLst>
        </pc:spChg>
        <pc:spChg chg="mod">
          <ac:chgData name="GUY Margaux" userId="e01a3446-2140-426a-aa3c-4bc15b164290" providerId="ADAL" clId="{2AF2779E-8287-4AB5-8015-B0968BF5BEBE}" dt="2024-07-29T13:00:09.852" v="21" actId="1036"/>
          <ac:spMkLst>
            <pc:docMk/>
            <pc:sldMk cId="4201133635" sldId="313"/>
            <ac:spMk id="27" creationId="{19832772-DC51-47AF-89A9-E061A510A2BA}"/>
          </ac:spMkLst>
        </pc:spChg>
        <pc:spChg chg="mod">
          <ac:chgData name="GUY Margaux" userId="e01a3446-2140-426a-aa3c-4bc15b164290" providerId="ADAL" clId="{2AF2779E-8287-4AB5-8015-B0968BF5BEBE}" dt="2024-07-29T13:00:09.852" v="21" actId="1036"/>
          <ac:spMkLst>
            <pc:docMk/>
            <pc:sldMk cId="4201133635" sldId="313"/>
            <ac:spMk id="28" creationId="{C5B99E31-F948-4F7E-B28D-17850FEB5E64}"/>
          </ac:spMkLst>
        </pc:spChg>
        <pc:spChg chg="mod">
          <ac:chgData name="GUY Margaux" userId="e01a3446-2140-426a-aa3c-4bc15b164290" providerId="ADAL" clId="{2AF2779E-8287-4AB5-8015-B0968BF5BEBE}" dt="2024-07-29T13:00:09.852" v="21" actId="1036"/>
          <ac:spMkLst>
            <pc:docMk/>
            <pc:sldMk cId="4201133635" sldId="313"/>
            <ac:spMk id="29" creationId="{D6C1F739-6F19-46C2-97AD-8867BB8C85C6}"/>
          </ac:spMkLst>
        </pc:spChg>
        <pc:spChg chg="mod">
          <ac:chgData name="GUY Margaux" userId="e01a3446-2140-426a-aa3c-4bc15b164290" providerId="ADAL" clId="{2AF2779E-8287-4AB5-8015-B0968BF5BEBE}" dt="2024-07-29T13:00:09.852" v="21" actId="1036"/>
          <ac:spMkLst>
            <pc:docMk/>
            <pc:sldMk cId="4201133635" sldId="313"/>
            <ac:spMk id="31" creationId="{EEDAF24B-8054-4AB4-8CE7-268020EAAC8E}"/>
          </ac:spMkLst>
        </pc:spChg>
        <pc:spChg chg="mod">
          <ac:chgData name="GUY Margaux" userId="e01a3446-2140-426a-aa3c-4bc15b164290" providerId="ADAL" clId="{2AF2779E-8287-4AB5-8015-B0968BF5BEBE}" dt="2024-07-29T13:00:09.852" v="21" actId="1036"/>
          <ac:spMkLst>
            <pc:docMk/>
            <pc:sldMk cId="4201133635" sldId="313"/>
            <ac:spMk id="34" creationId="{145EB943-3542-4E62-B3C4-2E0CC5FB9FCB}"/>
          </ac:spMkLst>
        </pc:spChg>
        <pc:spChg chg="mod">
          <ac:chgData name="GUY Margaux" userId="e01a3446-2140-426a-aa3c-4bc15b164290" providerId="ADAL" clId="{2AF2779E-8287-4AB5-8015-B0968BF5BEBE}" dt="2024-07-29T13:00:09.852" v="21" actId="1036"/>
          <ac:spMkLst>
            <pc:docMk/>
            <pc:sldMk cId="4201133635" sldId="313"/>
            <ac:spMk id="35" creationId="{F63870F4-FD3E-4350-A877-4C138277852C}"/>
          </ac:spMkLst>
        </pc:spChg>
        <pc:spChg chg="mod">
          <ac:chgData name="GUY Margaux" userId="e01a3446-2140-426a-aa3c-4bc15b164290" providerId="ADAL" clId="{2AF2779E-8287-4AB5-8015-B0968BF5BEBE}" dt="2024-07-29T13:00:09.852" v="21" actId="1036"/>
          <ac:spMkLst>
            <pc:docMk/>
            <pc:sldMk cId="4201133635" sldId="313"/>
            <ac:spMk id="36" creationId="{5C4BF2D4-0CD1-44DA-9FA9-974AA8F0EB7F}"/>
          </ac:spMkLst>
        </pc:spChg>
        <pc:spChg chg="mod">
          <ac:chgData name="GUY Margaux" userId="e01a3446-2140-426a-aa3c-4bc15b164290" providerId="ADAL" clId="{2AF2779E-8287-4AB5-8015-B0968BF5BEBE}" dt="2024-07-29T13:00:09.852" v="21" actId="1036"/>
          <ac:spMkLst>
            <pc:docMk/>
            <pc:sldMk cId="4201133635" sldId="313"/>
            <ac:spMk id="37" creationId="{EE0E3CBD-3BEB-4D8A-BB78-894FC47D836A}"/>
          </ac:spMkLst>
        </pc:spChg>
        <pc:spChg chg="mod">
          <ac:chgData name="GUY Margaux" userId="e01a3446-2140-426a-aa3c-4bc15b164290" providerId="ADAL" clId="{2AF2779E-8287-4AB5-8015-B0968BF5BEBE}" dt="2024-07-29T13:00:09.852" v="21" actId="1036"/>
          <ac:spMkLst>
            <pc:docMk/>
            <pc:sldMk cId="4201133635" sldId="313"/>
            <ac:spMk id="39" creationId="{EABE2F30-5853-4348-94FB-12695FB74B2E}"/>
          </ac:spMkLst>
        </pc:spChg>
        <pc:spChg chg="mod">
          <ac:chgData name="GUY Margaux" userId="e01a3446-2140-426a-aa3c-4bc15b164290" providerId="ADAL" clId="{2AF2779E-8287-4AB5-8015-B0968BF5BEBE}" dt="2024-07-29T13:00:09.852" v="21" actId="1036"/>
          <ac:spMkLst>
            <pc:docMk/>
            <pc:sldMk cId="4201133635" sldId="313"/>
            <ac:spMk id="40" creationId="{AA2B44B5-5E45-4339-B76A-A6B13CE8758B}"/>
          </ac:spMkLst>
        </pc:spChg>
        <pc:spChg chg="mod">
          <ac:chgData name="GUY Margaux" userId="e01a3446-2140-426a-aa3c-4bc15b164290" providerId="ADAL" clId="{2AF2779E-8287-4AB5-8015-B0968BF5BEBE}" dt="2024-07-29T13:00:09.852" v="21" actId="1036"/>
          <ac:spMkLst>
            <pc:docMk/>
            <pc:sldMk cId="4201133635" sldId="313"/>
            <ac:spMk id="41" creationId="{A40B603A-D240-40B6-9B8E-D37D5CEF02E4}"/>
          </ac:spMkLst>
        </pc:spChg>
        <pc:picChg chg="mod">
          <ac:chgData name="GUY Margaux" userId="e01a3446-2140-426a-aa3c-4bc15b164290" providerId="ADAL" clId="{2AF2779E-8287-4AB5-8015-B0968BF5BEBE}" dt="2024-07-29T13:00:09.852" v="21" actId="1036"/>
          <ac:picMkLst>
            <pc:docMk/>
            <pc:sldMk cId="4201133635" sldId="313"/>
            <ac:picMk id="18" creationId="{F626B729-32DB-4845-990F-1978F9203EC3}"/>
          </ac:picMkLst>
        </pc:picChg>
        <pc:picChg chg="mod">
          <ac:chgData name="GUY Margaux" userId="e01a3446-2140-426a-aa3c-4bc15b164290" providerId="ADAL" clId="{2AF2779E-8287-4AB5-8015-B0968BF5BEBE}" dt="2024-07-29T13:00:09.852" v="21" actId="1036"/>
          <ac:picMkLst>
            <pc:docMk/>
            <pc:sldMk cId="4201133635" sldId="313"/>
            <ac:picMk id="19" creationId="{D8EB8F80-DC57-41E5-B247-15AD3129D805}"/>
          </ac:picMkLst>
        </pc:picChg>
        <pc:picChg chg="del">
          <ac:chgData name="GUY Margaux" userId="e01a3446-2140-426a-aa3c-4bc15b164290" providerId="ADAL" clId="{2AF2779E-8287-4AB5-8015-B0968BF5BEBE}" dt="2024-07-29T12:59:32.846" v="1" actId="478"/>
          <ac:picMkLst>
            <pc:docMk/>
            <pc:sldMk cId="4201133635" sldId="313"/>
            <ac:picMk id="20" creationId="{F18568F9-99CF-4F6F-B7C4-DD45CA0A2089}"/>
          </ac:picMkLst>
        </pc:picChg>
        <pc:picChg chg="mod">
          <ac:chgData name="GUY Margaux" userId="e01a3446-2140-426a-aa3c-4bc15b164290" providerId="ADAL" clId="{2AF2779E-8287-4AB5-8015-B0968BF5BEBE}" dt="2024-07-29T13:00:09.852" v="21" actId="1036"/>
          <ac:picMkLst>
            <pc:docMk/>
            <pc:sldMk cId="4201133635" sldId="313"/>
            <ac:picMk id="21" creationId="{18A52F26-125F-4D89-84B7-BF68E07F9620}"/>
          </ac:picMkLst>
        </pc:picChg>
        <pc:picChg chg="del">
          <ac:chgData name="GUY Margaux" userId="e01a3446-2140-426a-aa3c-4bc15b164290" providerId="ADAL" clId="{2AF2779E-8287-4AB5-8015-B0968BF5BEBE}" dt="2024-07-29T12:59:33.511" v="2" actId="478"/>
          <ac:picMkLst>
            <pc:docMk/>
            <pc:sldMk cId="4201133635" sldId="313"/>
            <ac:picMk id="22" creationId="{435B5945-1DD2-43B2-90C3-4853E38FD7A9}"/>
          </ac:picMkLst>
        </pc:picChg>
        <pc:picChg chg="mod">
          <ac:chgData name="GUY Margaux" userId="e01a3446-2140-426a-aa3c-4bc15b164290" providerId="ADAL" clId="{2AF2779E-8287-4AB5-8015-B0968BF5BEBE}" dt="2024-07-29T13:00:09.852" v="21" actId="1036"/>
          <ac:picMkLst>
            <pc:docMk/>
            <pc:sldMk cId="4201133635" sldId="313"/>
            <ac:picMk id="24" creationId="{717D6594-9889-43C7-8933-5BA1BF3664E0}"/>
          </ac:picMkLst>
        </pc:picChg>
        <pc:picChg chg="mod">
          <ac:chgData name="GUY Margaux" userId="e01a3446-2140-426a-aa3c-4bc15b164290" providerId="ADAL" clId="{2AF2779E-8287-4AB5-8015-B0968BF5BEBE}" dt="2024-07-29T13:00:09.852" v="21" actId="1036"/>
          <ac:picMkLst>
            <pc:docMk/>
            <pc:sldMk cId="4201133635" sldId="313"/>
            <ac:picMk id="30" creationId="{4531EAB0-74BC-4F5C-88AC-5FB34079A7E6}"/>
          </ac:picMkLst>
        </pc:picChg>
        <pc:picChg chg="del">
          <ac:chgData name="GUY Margaux" userId="e01a3446-2140-426a-aa3c-4bc15b164290" providerId="ADAL" clId="{2AF2779E-8287-4AB5-8015-B0968BF5BEBE}" dt="2024-07-29T12:59:35.098" v="3" actId="478"/>
          <ac:picMkLst>
            <pc:docMk/>
            <pc:sldMk cId="4201133635" sldId="313"/>
            <ac:picMk id="32" creationId="{B21F8775-AB90-40CD-A8D3-E65D04C11FFA}"/>
          </ac:picMkLst>
        </pc:picChg>
        <pc:picChg chg="mod">
          <ac:chgData name="GUY Margaux" userId="e01a3446-2140-426a-aa3c-4bc15b164290" providerId="ADAL" clId="{2AF2779E-8287-4AB5-8015-B0968BF5BEBE}" dt="2024-07-29T13:00:09.852" v="21" actId="1036"/>
          <ac:picMkLst>
            <pc:docMk/>
            <pc:sldMk cId="4201133635" sldId="313"/>
            <ac:picMk id="33" creationId="{765BF300-2E6D-4D99-9CE7-1ADB7A3B7063}"/>
          </ac:picMkLst>
        </pc:picChg>
        <pc:picChg chg="del">
          <ac:chgData name="GUY Margaux" userId="e01a3446-2140-426a-aa3c-4bc15b164290" providerId="ADAL" clId="{2AF2779E-8287-4AB5-8015-B0968BF5BEBE}" dt="2024-07-29T12:59:35.721" v="4" actId="478"/>
          <ac:picMkLst>
            <pc:docMk/>
            <pc:sldMk cId="4201133635" sldId="313"/>
            <ac:picMk id="38" creationId="{CB1D5085-DFD2-4D7B-A25C-1A761E30F107}"/>
          </ac:picMkLst>
        </pc:picChg>
      </pc:sldChg>
      <pc:sldChg chg="addSp delSp modSp mod modAnim">
        <pc:chgData name="GUY Margaux" userId="e01a3446-2140-426a-aa3c-4bc15b164290" providerId="ADAL" clId="{2AF2779E-8287-4AB5-8015-B0968BF5BEBE}" dt="2024-07-31T15:00:24.275" v="694" actId="20577"/>
        <pc:sldMkLst>
          <pc:docMk/>
          <pc:sldMk cId="102336799" sldId="318"/>
        </pc:sldMkLst>
        <pc:spChg chg="mod">
          <ac:chgData name="GUY Margaux" userId="e01a3446-2140-426a-aa3c-4bc15b164290" providerId="ADAL" clId="{2AF2779E-8287-4AB5-8015-B0968BF5BEBE}" dt="2024-07-31T15:00:24.275" v="694" actId="20577"/>
          <ac:spMkLst>
            <pc:docMk/>
            <pc:sldMk cId="102336799" sldId="318"/>
            <ac:spMk id="12" creationId="{0D695590-BB98-4E67-9D5E-1CA0D7F3007F}"/>
          </ac:spMkLst>
        </pc:spChg>
        <pc:spChg chg="add del mod">
          <ac:chgData name="GUY Margaux" userId="e01a3446-2140-426a-aa3c-4bc15b164290" providerId="ADAL" clId="{2AF2779E-8287-4AB5-8015-B0968BF5BEBE}" dt="2024-07-31T14:59:43.711" v="689" actId="478"/>
          <ac:spMkLst>
            <pc:docMk/>
            <pc:sldMk cId="102336799" sldId="318"/>
            <ac:spMk id="23" creationId="{31DEED91-A696-4B60-87DF-A6588C2F5D84}"/>
          </ac:spMkLst>
        </pc:spChg>
      </pc:sldChg>
      <pc:sldChg chg="modSp mod modAnim">
        <pc:chgData name="GUY Margaux" userId="e01a3446-2140-426a-aa3c-4bc15b164290" providerId="ADAL" clId="{2AF2779E-8287-4AB5-8015-B0968BF5BEBE}" dt="2024-07-31T15:00:17.686" v="693" actId="20577"/>
        <pc:sldMkLst>
          <pc:docMk/>
          <pc:sldMk cId="3255228697" sldId="321"/>
        </pc:sldMkLst>
        <pc:spChg chg="mod">
          <ac:chgData name="GUY Margaux" userId="e01a3446-2140-426a-aa3c-4bc15b164290" providerId="ADAL" clId="{2AF2779E-8287-4AB5-8015-B0968BF5BEBE}" dt="2024-07-31T15:00:17.686" v="693" actId="20577"/>
          <ac:spMkLst>
            <pc:docMk/>
            <pc:sldMk cId="3255228697" sldId="321"/>
            <ac:spMk id="44" creationId="{C6885441-D2C3-495D-A49E-ECD68471172B}"/>
          </ac:spMkLst>
        </pc:spChg>
      </pc:sldChg>
      <pc:sldChg chg="addSp delSp modSp mod modAnim">
        <pc:chgData name="GUY Margaux" userId="e01a3446-2140-426a-aa3c-4bc15b164290" providerId="ADAL" clId="{2AF2779E-8287-4AB5-8015-B0968BF5BEBE}" dt="2024-07-31T15:00:35.380" v="696" actId="20577"/>
        <pc:sldMkLst>
          <pc:docMk/>
          <pc:sldMk cId="2608804224" sldId="322"/>
        </pc:sldMkLst>
        <pc:spChg chg="mod">
          <ac:chgData name="GUY Margaux" userId="e01a3446-2140-426a-aa3c-4bc15b164290" providerId="ADAL" clId="{2AF2779E-8287-4AB5-8015-B0968BF5BEBE}" dt="2024-07-31T15:00:35.380" v="696" actId="20577"/>
          <ac:spMkLst>
            <pc:docMk/>
            <pc:sldMk cId="2608804224" sldId="322"/>
            <ac:spMk id="9" creationId="{3EE650A0-10D4-4A4D-9778-A8F4D39B0E2D}"/>
          </ac:spMkLst>
        </pc:spChg>
        <pc:spChg chg="mod">
          <ac:chgData name="GUY Margaux" userId="e01a3446-2140-426a-aa3c-4bc15b164290" providerId="ADAL" clId="{2AF2779E-8287-4AB5-8015-B0968BF5BEBE}" dt="2024-07-29T14:44:52.367" v="672" actId="20577"/>
          <ac:spMkLst>
            <pc:docMk/>
            <pc:sldMk cId="2608804224" sldId="322"/>
            <ac:spMk id="23" creationId="{31DEED91-A696-4B60-87DF-A6588C2F5D84}"/>
          </ac:spMkLst>
        </pc:spChg>
        <pc:spChg chg="add mod">
          <ac:chgData name="GUY Margaux" userId="e01a3446-2140-426a-aa3c-4bc15b164290" providerId="ADAL" clId="{2AF2779E-8287-4AB5-8015-B0968BF5BEBE}" dt="2024-07-29T13:24:01.443" v="152" actId="1076"/>
          <ac:spMkLst>
            <pc:docMk/>
            <pc:sldMk cId="2608804224" sldId="322"/>
            <ac:spMk id="566" creationId="{2172D8BC-BFC7-4838-877A-B5872FCA8F1F}"/>
          </ac:spMkLst>
        </pc:spChg>
        <pc:spChg chg="mod topLvl">
          <ac:chgData name="GUY Margaux" userId="e01a3446-2140-426a-aa3c-4bc15b164290" providerId="ADAL" clId="{2AF2779E-8287-4AB5-8015-B0968BF5BEBE}" dt="2024-07-29T13:28:48.633" v="347" actId="164"/>
          <ac:spMkLst>
            <pc:docMk/>
            <pc:sldMk cId="2608804224" sldId="322"/>
            <ac:spMk id="4960" creationId="{BFAF35DB-0436-43DA-BAF4-FFCDC4F22B7F}"/>
          </ac:spMkLst>
        </pc:spChg>
        <pc:spChg chg="mod topLvl">
          <ac:chgData name="GUY Margaux" userId="e01a3446-2140-426a-aa3c-4bc15b164290" providerId="ADAL" clId="{2AF2779E-8287-4AB5-8015-B0968BF5BEBE}" dt="2024-07-29T13:28:48.633" v="347" actId="164"/>
          <ac:spMkLst>
            <pc:docMk/>
            <pc:sldMk cId="2608804224" sldId="322"/>
            <ac:spMk id="4961" creationId="{EF44B215-969E-43E5-A82D-59522C841A28}"/>
          </ac:spMkLst>
        </pc:spChg>
        <pc:spChg chg="mod topLvl">
          <ac:chgData name="GUY Margaux" userId="e01a3446-2140-426a-aa3c-4bc15b164290" providerId="ADAL" clId="{2AF2779E-8287-4AB5-8015-B0968BF5BEBE}" dt="2024-07-29T13:35:52.273" v="603" actId="1076"/>
          <ac:spMkLst>
            <pc:docMk/>
            <pc:sldMk cId="2608804224" sldId="322"/>
            <ac:spMk id="4962" creationId="{52E7D0AD-DA46-48A0-82A8-C10FD340F2CB}"/>
          </ac:spMkLst>
        </pc:spChg>
        <pc:grpChg chg="add mod ord">
          <ac:chgData name="GUY Margaux" userId="e01a3446-2140-426a-aa3c-4bc15b164290" providerId="ADAL" clId="{2AF2779E-8287-4AB5-8015-B0968BF5BEBE}" dt="2024-07-29T13:35:37.025" v="601" actId="1036"/>
          <ac:grpSpMkLst>
            <pc:docMk/>
            <pc:sldMk cId="2608804224" sldId="322"/>
            <ac:grpSpMk id="3" creationId="{A1343DE2-95E9-4E9C-ADD1-23ECDC9E4A2A}"/>
          </ac:grpSpMkLst>
        </pc:grpChg>
        <pc:grpChg chg="mod">
          <ac:chgData name="GUY Margaux" userId="e01a3446-2140-426a-aa3c-4bc15b164290" providerId="ADAL" clId="{2AF2779E-8287-4AB5-8015-B0968BF5BEBE}" dt="2024-07-29T13:28:30.101" v="345" actId="1036"/>
          <ac:grpSpMkLst>
            <pc:docMk/>
            <pc:sldMk cId="2608804224" sldId="322"/>
            <ac:grpSpMk id="5321" creationId="{0E606CAF-C5C5-47C8-90C4-850E838FE64C}"/>
          </ac:grpSpMkLst>
        </pc:grpChg>
        <pc:grpChg chg="del">
          <ac:chgData name="GUY Margaux" userId="e01a3446-2140-426a-aa3c-4bc15b164290" providerId="ADAL" clId="{2AF2779E-8287-4AB5-8015-B0968BF5BEBE}" dt="2024-07-29T13:28:41.259" v="346" actId="165"/>
          <ac:grpSpMkLst>
            <pc:docMk/>
            <pc:sldMk cId="2608804224" sldId="322"/>
            <ac:grpSpMk id="5322" creationId="{161A8F65-1FB5-4F92-9ED5-1D21C12E4EB5}"/>
          </ac:grpSpMkLst>
        </pc:grpChg>
        <pc:grpChg chg="mod ord">
          <ac:chgData name="GUY Margaux" userId="e01a3446-2140-426a-aa3c-4bc15b164290" providerId="ADAL" clId="{2AF2779E-8287-4AB5-8015-B0968BF5BEBE}" dt="2024-07-29T13:34:59.111" v="594" actId="166"/>
          <ac:grpSpMkLst>
            <pc:docMk/>
            <pc:sldMk cId="2608804224" sldId="322"/>
            <ac:grpSpMk id="5323" creationId="{F55FD2CA-1E02-4C6B-99E2-3C242302B24E}"/>
          </ac:grpSpMkLst>
        </pc:grpChg>
        <pc:grpChg chg="mod ord">
          <ac:chgData name="GUY Margaux" userId="e01a3446-2140-426a-aa3c-4bc15b164290" providerId="ADAL" clId="{2AF2779E-8287-4AB5-8015-B0968BF5BEBE}" dt="2024-07-29T13:34:52.104" v="593" actId="166"/>
          <ac:grpSpMkLst>
            <pc:docMk/>
            <pc:sldMk cId="2608804224" sldId="322"/>
            <ac:grpSpMk id="5324" creationId="{387D5474-5700-4039-8946-15A8BFCEE172}"/>
          </ac:grpSpMkLst>
        </pc:grpChg>
        <pc:grpChg chg="mod">
          <ac:chgData name="GUY Margaux" userId="e01a3446-2140-426a-aa3c-4bc15b164290" providerId="ADAL" clId="{2AF2779E-8287-4AB5-8015-B0968BF5BEBE}" dt="2024-07-29T13:29:52.668" v="487" actId="1035"/>
          <ac:grpSpMkLst>
            <pc:docMk/>
            <pc:sldMk cId="2608804224" sldId="322"/>
            <ac:grpSpMk id="5325" creationId="{32B7BC47-9DC7-485B-95BB-49B486E98E75}"/>
          </ac:grpSpMkLst>
        </pc:grpChg>
        <pc:grpChg chg="mod">
          <ac:chgData name="GUY Margaux" userId="e01a3446-2140-426a-aa3c-4bc15b164290" providerId="ADAL" clId="{2AF2779E-8287-4AB5-8015-B0968BF5BEBE}" dt="2024-07-29T13:30:13.512" v="534" actId="1036"/>
          <ac:grpSpMkLst>
            <pc:docMk/>
            <pc:sldMk cId="2608804224" sldId="322"/>
            <ac:grpSpMk id="5326" creationId="{CD0E4D23-2968-4368-AD32-CB298CBF399A}"/>
          </ac:grpSpMkLst>
        </pc:grpChg>
        <pc:cxnChg chg="add mod">
          <ac:chgData name="GUY Margaux" userId="e01a3446-2140-426a-aa3c-4bc15b164290" providerId="ADAL" clId="{2AF2779E-8287-4AB5-8015-B0968BF5BEBE}" dt="2024-07-29T13:36:49.897" v="613" actId="1076"/>
          <ac:cxnSpMkLst>
            <pc:docMk/>
            <pc:sldMk cId="2608804224" sldId="322"/>
            <ac:cxnSpMk id="568" creationId="{23CAFC73-C4A6-48D6-B85E-075FDE8FFC6E}"/>
          </ac:cxnSpMkLst>
        </pc:cxnChg>
        <pc:cxnChg chg="mod">
          <ac:chgData name="GUY Margaux" userId="e01a3446-2140-426a-aa3c-4bc15b164290" providerId="ADAL" clId="{2AF2779E-8287-4AB5-8015-B0968BF5BEBE}" dt="2024-07-29T13:36:13.338" v="609" actId="1035"/>
          <ac:cxnSpMkLst>
            <pc:docMk/>
            <pc:sldMk cId="2608804224" sldId="322"/>
            <ac:cxnSpMk id="6312" creationId="{524B2521-7011-460F-A473-C2626B079058}"/>
          </ac:cxnSpMkLst>
        </pc:cxnChg>
      </pc:sldChg>
      <pc:sldChg chg="modSp mod modAnim">
        <pc:chgData name="GUY Margaux" userId="e01a3446-2140-426a-aa3c-4bc15b164290" providerId="ADAL" clId="{2AF2779E-8287-4AB5-8015-B0968BF5BEBE}" dt="2024-07-31T15:00:39.205" v="698" actId="20577"/>
        <pc:sldMkLst>
          <pc:docMk/>
          <pc:sldMk cId="970420454" sldId="325"/>
        </pc:sldMkLst>
        <pc:spChg chg="mod">
          <ac:chgData name="GUY Margaux" userId="e01a3446-2140-426a-aa3c-4bc15b164290" providerId="ADAL" clId="{2AF2779E-8287-4AB5-8015-B0968BF5BEBE}" dt="2024-07-31T15:00:39.205" v="698" actId="20577"/>
          <ac:spMkLst>
            <pc:docMk/>
            <pc:sldMk cId="970420454" sldId="325"/>
            <ac:spMk id="9" creationId="{93A025FF-1EE8-4879-B990-7CE457A22749}"/>
          </ac:spMkLst>
        </pc:spChg>
      </pc:sldChg>
      <pc:sldChg chg="modSp mod modAnim">
        <pc:chgData name="GUY Margaux" userId="e01a3446-2140-426a-aa3c-4bc15b164290" providerId="ADAL" clId="{2AF2779E-8287-4AB5-8015-B0968BF5BEBE}" dt="2024-07-31T15:00:43.715" v="700" actId="20577"/>
        <pc:sldMkLst>
          <pc:docMk/>
          <pc:sldMk cId="4093061687" sldId="326"/>
        </pc:sldMkLst>
        <pc:spChg chg="mod">
          <ac:chgData name="GUY Margaux" userId="e01a3446-2140-426a-aa3c-4bc15b164290" providerId="ADAL" clId="{2AF2779E-8287-4AB5-8015-B0968BF5BEBE}" dt="2024-07-31T15:00:43.715" v="700" actId="20577"/>
          <ac:spMkLst>
            <pc:docMk/>
            <pc:sldMk cId="4093061687" sldId="326"/>
            <ac:spMk id="15" creationId="{507814DC-B1BE-4DC7-8977-A9EF3C7265F9}"/>
          </ac:spMkLst>
        </pc:spChg>
      </pc:sldChg>
      <pc:sldChg chg="modSp mod modAnim">
        <pc:chgData name="GUY Margaux" userId="e01a3446-2140-426a-aa3c-4bc15b164290" providerId="ADAL" clId="{2AF2779E-8287-4AB5-8015-B0968BF5BEBE}" dt="2024-07-31T15:00:46.999" v="702" actId="20577"/>
        <pc:sldMkLst>
          <pc:docMk/>
          <pc:sldMk cId="3982701922" sldId="329"/>
        </pc:sldMkLst>
        <pc:spChg chg="mod">
          <ac:chgData name="GUY Margaux" userId="e01a3446-2140-426a-aa3c-4bc15b164290" providerId="ADAL" clId="{2AF2779E-8287-4AB5-8015-B0968BF5BEBE}" dt="2024-07-31T15:00:46.999" v="702" actId="20577"/>
          <ac:spMkLst>
            <pc:docMk/>
            <pc:sldMk cId="3982701922" sldId="329"/>
            <ac:spMk id="21" creationId="{6F2CF830-2E22-4E3E-B8AF-D9CE38233AAE}"/>
          </ac:spMkLst>
        </pc:spChg>
      </pc:sldChg>
      <pc:sldChg chg="addSp modSp mod">
        <pc:chgData name="GUY Margaux" userId="e01a3446-2140-426a-aa3c-4bc15b164290" providerId="ADAL" clId="{2AF2779E-8287-4AB5-8015-B0968BF5BEBE}" dt="2024-07-31T15:00:53.830" v="704" actId="20577"/>
        <pc:sldMkLst>
          <pc:docMk/>
          <pc:sldMk cId="3714696983" sldId="331"/>
        </pc:sldMkLst>
        <pc:spChg chg="mod">
          <ac:chgData name="GUY Margaux" userId="e01a3446-2140-426a-aa3c-4bc15b164290" providerId="ADAL" clId="{2AF2779E-8287-4AB5-8015-B0968BF5BEBE}" dt="2024-07-29T13:40:45.604" v="643" actId="1076"/>
          <ac:spMkLst>
            <pc:docMk/>
            <pc:sldMk cId="3714696983" sldId="331"/>
            <ac:spMk id="16" creationId="{EED383CF-F590-4ED6-8ACE-AEB55CBF8CFA}"/>
          </ac:spMkLst>
        </pc:spChg>
        <pc:spChg chg="mod">
          <ac:chgData name="GUY Margaux" userId="e01a3446-2140-426a-aa3c-4bc15b164290" providerId="ADAL" clId="{2AF2779E-8287-4AB5-8015-B0968BF5BEBE}" dt="2024-07-29T13:41:00.100" v="646" actId="1076"/>
          <ac:spMkLst>
            <pc:docMk/>
            <pc:sldMk cId="3714696983" sldId="331"/>
            <ac:spMk id="21" creationId="{EA76E610-0177-413C-857C-980EA5FC973A}"/>
          </ac:spMkLst>
        </pc:spChg>
        <pc:spChg chg="mod">
          <ac:chgData name="GUY Margaux" userId="e01a3446-2140-426a-aa3c-4bc15b164290" providerId="ADAL" clId="{2AF2779E-8287-4AB5-8015-B0968BF5BEBE}" dt="2024-07-31T15:00:53.830" v="704" actId="20577"/>
          <ac:spMkLst>
            <pc:docMk/>
            <pc:sldMk cId="3714696983" sldId="331"/>
            <ac:spMk id="22" creationId="{D93214D6-14E4-403B-8944-BB9CC2CA043A}"/>
          </ac:spMkLst>
        </pc:spChg>
        <pc:spChg chg="add mod">
          <ac:chgData name="GUY Margaux" userId="e01a3446-2140-426a-aa3c-4bc15b164290" providerId="ADAL" clId="{2AF2779E-8287-4AB5-8015-B0968BF5BEBE}" dt="2024-07-29T13:40:40.628" v="642" actId="1076"/>
          <ac:spMkLst>
            <pc:docMk/>
            <pc:sldMk cId="3714696983" sldId="331"/>
            <ac:spMk id="23" creationId="{EAD0E9BF-9556-4688-A6D8-D4F1EBCC4165}"/>
          </ac:spMkLst>
        </pc:spChg>
        <pc:picChg chg="mod">
          <ac:chgData name="GUY Margaux" userId="e01a3446-2140-426a-aa3c-4bc15b164290" providerId="ADAL" clId="{2AF2779E-8287-4AB5-8015-B0968BF5BEBE}" dt="2024-07-29T13:40:48.430" v="644" actId="1076"/>
          <ac:picMkLst>
            <pc:docMk/>
            <pc:sldMk cId="3714696983" sldId="331"/>
            <ac:picMk id="17" creationId="{F4473797-FCB4-4C60-879B-78D6C3599932}"/>
          </ac:picMkLst>
        </pc:picChg>
        <pc:picChg chg="mod">
          <ac:chgData name="GUY Margaux" userId="e01a3446-2140-426a-aa3c-4bc15b164290" providerId="ADAL" clId="{2AF2779E-8287-4AB5-8015-B0968BF5BEBE}" dt="2024-07-29T13:40:54.188" v="645" actId="1076"/>
          <ac:picMkLst>
            <pc:docMk/>
            <pc:sldMk cId="3714696983" sldId="331"/>
            <ac:picMk id="19" creationId="{9CDF4744-1822-40B0-8359-AA155FC63A34}"/>
          </ac:picMkLst>
        </pc:picChg>
      </pc:sldChg>
      <pc:sldChg chg="addSp delSp modSp mod addAnim delAnim modAnim modNotesTx">
        <pc:chgData name="GUY Margaux" userId="e01a3446-2140-426a-aa3c-4bc15b164290" providerId="ADAL" clId="{2AF2779E-8287-4AB5-8015-B0968BF5BEBE}" dt="2024-07-31T15:00:28.163" v="695" actId="20577"/>
        <pc:sldMkLst>
          <pc:docMk/>
          <pc:sldMk cId="334466305" sldId="332"/>
        </pc:sldMkLst>
        <pc:spChg chg="mod">
          <ac:chgData name="GUY Margaux" userId="e01a3446-2140-426a-aa3c-4bc15b164290" providerId="ADAL" clId="{2AF2779E-8287-4AB5-8015-B0968BF5BEBE}" dt="2024-07-31T15:00:28.163" v="695" actId="20577"/>
          <ac:spMkLst>
            <pc:docMk/>
            <pc:sldMk cId="334466305" sldId="332"/>
            <ac:spMk id="12" creationId="{0D695590-BB98-4E67-9D5E-1CA0D7F3007F}"/>
          </ac:spMkLst>
        </pc:spChg>
        <pc:spChg chg="del">
          <ac:chgData name="GUY Margaux" userId="e01a3446-2140-426a-aa3c-4bc15b164290" providerId="ADAL" clId="{2AF2779E-8287-4AB5-8015-B0968BF5BEBE}" dt="2024-07-31T14:59:46.103" v="690" actId="478"/>
          <ac:spMkLst>
            <pc:docMk/>
            <pc:sldMk cId="334466305" sldId="332"/>
            <ac:spMk id="23" creationId="{31DEED91-A696-4B60-87DF-A6588C2F5D84}"/>
          </ac:spMkLst>
        </pc:spChg>
        <pc:spChg chg="del mod">
          <ac:chgData name="GUY Margaux" userId="e01a3446-2140-426a-aa3c-4bc15b164290" providerId="ADAL" clId="{2AF2779E-8287-4AB5-8015-B0968BF5BEBE}" dt="2024-07-29T13:19:16.746" v="127" actId="478"/>
          <ac:spMkLst>
            <pc:docMk/>
            <pc:sldMk cId="334466305" sldId="332"/>
            <ac:spMk id="625" creationId="{18BB21F5-D7AF-4710-94D6-F633746B2868}"/>
          </ac:spMkLst>
        </pc:spChg>
        <pc:spChg chg="add mod">
          <ac:chgData name="GUY Margaux" userId="e01a3446-2140-426a-aa3c-4bc15b164290" providerId="ADAL" clId="{2AF2779E-8287-4AB5-8015-B0968BF5BEBE}" dt="2024-07-31T14:59:49.959" v="691"/>
          <ac:spMkLst>
            <pc:docMk/>
            <pc:sldMk cId="334466305" sldId="332"/>
            <ac:spMk id="625" creationId="{714C02D3-5ADB-425B-8221-628EE92C2DB9}"/>
          </ac:spMkLst>
        </pc:spChg>
        <pc:spChg chg="add del mod">
          <ac:chgData name="GUY Margaux" userId="e01a3446-2140-426a-aa3c-4bc15b164290" providerId="ADAL" clId="{2AF2779E-8287-4AB5-8015-B0968BF5BEBE}" dt="2024-07-29T13:18:01.115" v="120" actId="478"/>
          <ac:spMkLst>
            <pc:docMk/>
            <pc:sldMk cId="334466305" sldId="332"/>
            <ac:spMk id="630" creationId="{5E4D040F-7141-4739-BFF6-90D522B73D93}"/>
          </ac:spMkLst>
        </pc:spChg>
        <pc:spChg chg="del mod">
          <ac:chgData name="GUY Margaux" userId="e01a3446-2140-426a-aa3c-4bc15b164290" providerId="ADAL" clId="{2AF2779E-8287-4AB5-8015-B0968BF5BEBE}" dt="2024-07-29T13:18:31.581" v="121" actId="478"/>
          <ac:spMkLst>
            <pc:docMk/>
            <pc:sldMk cId="334466305" sldId="332"/>
            <ac:spMk id="637" creationId="{176C9673-EA7C-4AE9-B381-884F3B3A5C21}"/>
          </ac:spMkLst>
        </pc:spChg>
      </pc:sldChg>
      <pc:sldChg chg="addSp delSp add mod modTransition addAnim delAnim modAnim">
        <pc:chgData name="GUY Margaux" userId="e01a3446-2140-426a-aa3c-4bc15b164290" providerId="ADAL" clId="{2AF2779E-8287-4AB5-8015-B0968BF5BEBE}" dt="2024-07-29T13:11:59.915" v="82"/>
        <pc:sldMkLst>
          <pc:docMk/>
          <pc:sldMk cId="1180832708" sldId="333"/>
        </pc:sldMkLst>
        <pc:spChg chg="del">
          <ac:chgData name="GUY Margaux" userId="e01a3446-2140-426a-aa3c-4bc15b164290" providerId="ADAL" clId="{2AF2779E-8287-4AB5-8015-B0968BF5BEBE}" dt="2024-07-29T13:01:54.018" v="27" actId="478"/>
          <ac:spMkLst>
            <pc:docMk/>
            <pc:sldMk cId="1180832708" sldId="333"/>
            <ac:spMk id="25" creationId="{D36A5C2F-9DAC-43F4-9000-826AFA62FB79}"/>
          </ac:spMkLst>
        </pc:spChg>
        <pc:spChg chg="del">
          <ac:chgData name="GUY Margaux" userId="e01a3446-2140-426a-aa3c-4bc15b164290" providerId="ADAL" clId="{2AF2779E-8287-4AB5-8015-B0968BF5BEBE}" dt="2024-07-29T13:01:50.867" v="23" actId="478"/>
          <ac:spMkLst>
            <pc:docMk/>
            <pc:sldMk cId="1180832708" sldId="333"/>
            <ac:spMk id="26" creationId="{1A8D1DF9-D345-4B4B-9C2D-AB41E0153950}"/>
          </ac:spMkLst>
        </pc:spChg>
        <pc:spChg chg="del">
          <ac:chgData name="GUY Margaux" userId="e01a3446-2140-426a-aa3c-4bc15b164290" providerId="ADAL" clId="{2AF2779E-8287-4AB5-8015-B0968BF5BEBE}" dt="2024-07-29T13:01:55.083" v="28" actId="478"/>
          <ac:spMkLst>
            <pc:docMk/>
            <pc:sldMk cId="1180832708" sldId="333"/>
            <ac:spMk id="27" creationId="{19832772-DC51-47AF-89A9-E061A510A2BA}"/>
          </ac:spMkLst>
        </pc:spChg>
        <pc:spChg chg="del">
          <ac:chgData name="GUY Margaux" userId="e01a3446-2140-426a-aa3c-4bc15b164290" providerId="ADAL" clId="{2AF2779E-8287-4AB5-8015-B0968BF5BEBE}" dt="2024-07-29T13:01:58.823" v="31" actId="478"/>
          <ac:spMkLst>
            <pc:docMk/>
            <pc:sldMk cId="1180832708" sldId="333"/>
            <ac:spMk id="28" creationId="{C5B99E31-F948-4F7E-B28D-17850FEB5E64}"/>
          </ac:spMkLst>
        </pc:spChg>
        <pc:spChg chg="del">
          <ac:chgData name="GUY Margaux" userId="e01a3446-2140-426a-aa3c-4bc15b164290" providerId="ADAL" clId="{2AF2779E-8287-4AB5-8015-B0968BF5BEBE}" dt="2024-07-29T13:02:01.891" v="34" actId="478"/>
          <ac:spMkLst>
            <pc:docMk/>
            <pc:sldMk cId="1180832708" sldId="333"/>
            <ac:spMk id="29" creationId="{D6C1F739-6F19-46C2-97AD-8867BB8C85C6}"/>
          </ac:spMkLst>
        </pc:spChg>
        <pc:spChg chg="del">
          <ac:chgData name="GUY Margaux" userId="e01a3446-2140-426a-aa3c-4bc15b164290" providerId="ADAL" clId="{2AF2779E-8287-4AB5-8015-B0968BF5BEBE}" dt="2024-07-29T13:02:01.110" v="33" actId="478"/>
          <ac:spMkLst>
            <pc:docMk/>
            <pc:sldMk cId="1180832708" sldId="333"/>
            <ac:spMk id="31" creationId="{EEDAF24B-8054-4AB4-8CE7-268020EAAC8E}"/>
          </ac:spMkLst>
        </pc:spChg>
        <pc:spChg chg="del">
          <ac:chgData name="GUY Margaux" userId="e01a3446-2140-426a-aa3c-4bc15b164290" providerId="ADAL" clId="{2AF2779E-8287-4AB5-8015-B0968BF5BEBE}" dt="2024-07-29T13:02:15.653" v="42" actId="478"/>
          <ac:spMkLst>
            <pc:docMk/>
            <pc:sldMk cId="1180832708" sldId="333"/>
            <ac:spMk id="34" creationId="{145EB943-3542-4E62-B3C4-2E0CC5FB9FCB}"/>
          </ac:spMkLst>
        </pc:spChg>
        <pc:spChg chg="del">
          <ac:chgData name="GUY Margaux" userId="e01a3446-2140-426a-aa3c-4bc15b164290" providerId="ADAL" clId="{2AF2779E-8287-4AB5-8015-B0968BF5BEBE}" dt="2024-07-29T13:01:55.820" v="29" actId="478"/>
          <ac:spMkLst>
            <pc:docMk/>
            <pc:sldMk cId="1180832708" sldId="333"/>
            <ac:spMk id="35" creationId="{F63870F4-FD3E-4350-A877-4C138277852C}"/>
          </ac:spMkLst>
        </pc:spChg>
        <pc:spChg chg="del">
          <ac:chgData name="GUY Margaux" userId="e01a3446-2140-426a-aa3c-4bc15b164290" providerId="ADAL" clId="{2AF2779E-8287-4AB5-8015-B0968BF5BEBE}" dt="2024-07-29T13:01:59.628" v="32" actId="478"/>
          <ac:spMkLst>
            <pc:docMk/>
            <pc:sldMk cId="1180832708" sldId="333"/>
            <ac:spMk id="36" creationId="{5C4BF2D4-0CD1-44DA-9FA9-974AA8F0EB7F}"/>
          </ac:spMkLst>
        </pc:spChg>
        <pc:spChg chg="del">
          <ac:chgData name="GUY Margaux" userId="e01a3446-2140-426a-aa3c-4bc15b164290" providerId="ADAL" clId="{2AF2779E-8287-4AB5-8015-B0968BF5BEBE}" dt="2024-07-29T13:01:57.548" v="30" actId="478"/>
          <ac:spMkLst>
            <pc:docMk/>
            <pc:sldMk cId="1180832708" sldId="333"/>
            <ac:spMk id="37" creationId="{EE0E3CBD-3BEB-4D8A-BB78-894FC47D836A}"/>
          </ac:spMkLst>
        </pc:spChg>
        <pc:spChg chg="del">
          <ac:chgData name="GUY Margaux" userId="e01a3446-2140-426a-aa3c-4bc15b164290" providerId="ADAL" clId="{2AF2779E-8287-4AB5-8015-B0968BF5BEBE}" dt="2024-07-29T13:02:06.434" v="37" actId="478"/>
          <ac:spMkLst>
            <pc:docMk/>
            <pc:sldMk cId="1180832708" sldId="333"/>
            <ac:spMk id="39" creationId="{EABE2F30-5853-4348-94FB-12695FB74B2E}"/>
          </ac:spMkLst>
        </pc:spChg>
        <pc:spChg chg="del">
          <ac:chgData name="GUY Margaux" userId="e01a3446-2140-426a-aa3c-4bc15b164290" providerId="ADAL" clId="{2AF2779E-8287-4AB5-8015-B0968BF5BEBE}" dt="2024-07-29T13:02:13.365" v="41" actId="478"/>
          <ac:spMkLst>
            <pc:docMk/>
            <pc:sldMk cId="1180832708" sldId="333"/>
            <ac:spMk id="40" creationId="{AA2B44B5-5E45-4339-B76A-A6B13CE8758B}"/>
          </ac:spMkLst>
        </pc:spChg>
        <pc:spChg chg="del">
          <ac:chgData name="GUY Margaux" userId="e01a3446-2140-426a-aa3c-4bc15b164290" providerId="ADAL" clId="{2AF2779E-8287-4AB5-8015-B0968BF5BEBE}" dt="2024-07-29T13:02:07.605" v="38" actId="478"/>
          <ac:spMkLst>
            <pc:docMk/>
            <pc:sldMk cId="1180832708" sldId="333"/>
            <ac:spMk id="41" creationId="{A40B603A-D240-40B6-9B8E-D37D5CEF02E4}"/>
          </ac:spMkLst>
        </pc:spChg>
        <pc:picChg chg="del">
          <ac:chgData name="GUY Margaux" userId="e01a3446-2140-426a-aa3c-4bc15b164290" providerId="ADAL" clId="{2AF2779E-8287-4AB5-8015-B0968BF5BEBE}" dt="2024-07-29T13:01:49.352" v="22" actId="478"/>
          <ac:picMkLst>
            <pc:docMk/>
            <pc:sldMk cId="1180832708" sldId="333"/>
            <ac:picMk id="18" creationId="{F626B729-32DB-4845-990F-1978F9203EC3}"/>
          </ac:picMkLst>
        </pc:picChg>
        <pc:picChg chg="del">
          <ac:chgData name="GUY Margaux" userId="e01a3446-2140-426a-aa3c-4bc15b164290" providerId="ADAL" clId="{2AF2779E-8287-4AB5-8015-B0968BF5BEBE}" dt="2024-07-29T13:01:51.385" v="24" actId="478"/>
          <ac:picMkLst>
            <pc:docMk/>
            <pc:sldMk cId="1180832708" sldId="333"/>
            <ac:picMk id="19" creationId="{D8EB8F80-DC57-41E5-B247-15AD3129D805}"/>
          </ac:picMkLst>
        </pc:picChg>
        <pc:picChg chg="del">
          <ac:chgData name="GUY Margaux" userId="e01a3446-2140-426a-aa3c-4bc15b164290" providerId="ADAL" clId="{2AF2779E-8287-4AB5-8015-B0968BF5BEBE}" dt="2024-07-29T13:02:16.979" v="44" actId="478"/>
          <ac:picMkLst>
            <pc:docMk/>
            <pc:sldMk cId="1180832708" sldId="333"/>
            <ac:picMk id="21" creationId="{18A52F26-125F-4D89-84B7-BF68E07F9620}"/>
          </ac:picMkLst>
        </pc:picChg>
        <pc:picChg chg="del">
          <ac:chgData name="GUY Margaux" userId="e01a3446-2140-426a-aa3c-4bc15b164290" providerId="ADAL" clId="{2AF2779E-8287-4AB5-8015-B0968BF5BEBE}" dt="2024-07-29T13:01:51.993" v="25" actId="478"/>
          <ac:picMkLst>
            <pc:docMk/>
            <pc:sldMk cId="1180832708" sldId="333"/>
            <ac:picMk id="24" creationId="{717D6594-9889-43C7-8933-5BA1BF3664E0}"/>
          </ac:picMkLst>
        </pc:picChg>
        <pc:picChg chg="del">
          <ac:chgData name="GUY Margaux" userId="e01a3446-2140-426a-aa3c-4bc15b164290" providerId="ADAL" clId="{2AF2779E-8287-4AB5-8015-B0968BF5BEBE}" dt="2024-07-29T13:01:52.672" v="26" actId="478"/>
          <ac:picMkLst>
            <pc:docMk/>
            <pc:sldMk cId="1180832708" sldId="333"/>
            <ac:picMk id="30" creationId="{4531EAB0-74BC-4F5C-88AC-5FB34079A7E6}"/>
          </ac:picMkLst>
        </pc:picChg>
        <pc:picChg chg="add del">
          <ac:chgData name="GUY Margaux" userId="e01a3446-2140-426a-aa3c-4bc15b164290" providerId="ADAL" clId="{2AF2779E-8287-4AB5-8015-B0968BF5BEBE}" dt="2024-07-29T13:02:04.827" v="36" actId="478"/>
          <ac:picMkLst>
            <pc:docMk/>
            <pc:sldMk cId="1180832708" sldId="333"/>
            <ac:picMk id="32" creationId="{B21F8775-AB90-40CD-A8D3-E65D04C11FFA}"/>
          </ac:picMkLst>
        </pc:picChg>
        <pc:picChg chg="del">
          <ac:chgData name="GUY Margaux" userId="e01a3446-2140-426a-aa3c-4bc15b164290" providerId="ADAL" clId="{2AF2779E-8287-4AB5-8015-B0968BF5BEBE}" dt="2024-07-29T13:02:16.408" v="43" actId="478"/>
          <ac:picMkLst>
            <pc:docMk/>
            <pc:sldMk cId="1180832708" sldId="333"/>
            <ac:picMk id="33" creationId="{765BF300-2E6D-4D99-9CE7-1ADB7A3B7063}"/>
          </ac:picMkLst>
        </pc:picChg>
        <pc:picChg chg="add del">
          <ac:chgData name="GUY Margaux" userId="e01a3446-2140-426a-aa3c-4bc15b164290" providerId="ADAL" clId="{2AF2779E-8287-4AB5-8015-B0968BF5BEBE}" dt="2024-07-29T13:02:09.767" v="40" actId="478"/>
          <ac:picMkLst>
            <pc:docMk/>
            <pc:sldMk cId="1180832708" sldId="333"/>
            <ac:picMk id="38" creationId="{CB1D5085-DFD2-4D7B-A25C-1A761E30F107}"/>
          </ac:picMkLst>
        </pc:picChg>
      </pc:sldChg>
    </pc:docChg>
  </pc:docChgLst>
  <pc:docChgLst>
    <pc:chgData name="GUY Margaux" userId="e01a3446-2140-426a-aa3c-4bc15b164290" providerId="ADAL" clId="{648E42CF-1893-45A3-9CC9-97B79F2E4173}"/>
    <pc:docChg chg="modSld">
      <pc:chgData name="GUY Margaux" userId="e01a3446-2140-426a-aa3c-4bc15b164290" providerId="ADAL" clId="{648E42CF-1893-45A3-9CC9-97B79F2E4173}" dt="2024-08-19T10:07:17.005" v="11" actId="20577"/>
      <pc:docMkLst>
        <pc:docMk/>
      </pc:docMkLst>
      <pc:sldChg chg="modSp mod">
        <pc:chgData name="GUY Margaux" userId="e01a3446-2140-426a-aa3c-4bc15b164290" providerId="ADAL" clId="{648E42CF-1893-45A3-9CC9-97B79F2E4173}" dt="2024-08-19T10:06:48.739" v="9" actId="20577"/>
        <pc:sldMkLst>
          <pc:docMk/>
          <pc:sldMk cId="3308124219" sldId="319"/>
        </pc:sldMkLst>
        <pc:spChg chg="mod">
          <ac:chgData name="GUY Margaux" userId="e01a3446-2140-426a-aa3c-4bc15b164290" providerId="ADAL" clId="{648E42CF-1893-45A3-9CC9-97B79F2E4173}" dt="2024-08-19T09:48:14.444" v="4" actId="20577"/>
          <ac:spMkLst>
            <pc:docMk/>
            <pc:sldMk cId="3308124219" sldId="319"/>
            <ac:spMk id="15" creationId="{A574C4C8-4304-47C9-83C4-ADCE74A831F6}"/>
          </ac:spMkLst>
        </pc:spChg>
        <pc:spChg chg="mod">
          <ac:chgData name="GUY Margaux" userId="e01a3446-2140-426a-aa3c-4bc15b164290" providerId="ADAL" clId="{648E42CF-1893-45A3-9CC9-97B79F2E4173}" dt="2024-08-19T10:06:45.268" v="8" actId="1076"/>
          <ac:spMkLst>
            <pc:docMk/>
            <pc:sldMk cId="3308124219" sldId="319"/>
            <ac:spMk id="19" creationId="{D925B494-5869-4A0D-B801-4D0D919EEB9B}"/>
          </ac:spMkLst>
        </pc:spChg>
        <pc:spChg chg="mod">
          <ac:chgData name="GUY Margaux" userId="e01a3446-2140-426a-aa3c-4bc15b164290" providerId="ADAL" clId="{648E42CF-1893-45A3-9CC9-97B79F2E4173}" dt="2024-08-19T10:06:48.739" v="9" actId="20577"/>
          <ac:spMkLst>
            <pc:docMk/>
            <pc:sldMk cId="3308124219" sldId="319"/>
            <ac:spMk id="21" creationId="{838111F6-CBAC-437B-8E28-596570EE374E}"/>
          </ac:spMkLst>
        </pc:spChg>
      </pc:sldChg>
      <pc:sldChg chg="modSp mod">
        <pc:chgData name="GUY Margaux" userId="e01a3446-2140-426a-aa3c-4bc15b164290" providerId="ADAL" clId="{648E42CF-1893-45A3-9CC9-97B79F2E4173}" dt="2024-08-19T10:07:17.005" v="11" actId="20577"/>
        <pc:sldMkLst>
          <pc:docMk/>
          <pc:sldMk cId="3255228697" sldId="321"/>
        </pc:sldMkLst>
        <pc:spChg chg="mod">
          <ac:chgData name="GUY Margaux" userId="e01a3446-2140-426a-aa3c-4bc15b164290" providerId="ADAL" clId="{648E42CF-1893-45A3-9CC9-97B79F2E4173}" dt="2024-08-19T10:07:17.005" v="11" actId="20577"/>
          <ac:spMkLst>
            <pc:docMk/>
            <pc:sldMk cId="3255228697" sldId="321"/>
            <ac:spMk id="39" creationId="{0167BEAD-4E42-46FB-B97F-F684B0369AA4}"/>
          </ac:spMkLst>
        </pc:spChg>
      </pc:sldChg>
      <pc:sldChg chg="modSp">
        <pc:chgData name="GUY Margaux" userId="e01a3446-2140-426a-aa3c-4bc15b164290" providerId="ADAL" clId="{648E42CF-1893-45A3-9CC9-97B79F2E4173}" dt="2024-08-19T09:58:41.484" v="5" actId="20577"/>
        <pc:sldMkLst>
          <pc:docMk/>
          <pc:sldMk cId="2608804224" sldId="322"/>
        </pc:sldMkLst>
        <pc:spChg chg="mod">
          <ac:chgData name="GUY Margaux" userId="e01a3446-2140-426a-aa3c-4bc15b164290" providerId="ADAL" clId="{648E42CF-1893-45A3-9CC9-97B79F2E4173}" dt="2024-08-19T09:58:41.484" v="5" actId="20577"/>
          <ac:spMkLst>
            <pc:docMk/>
            <pc:sldMk cId="2608804224" sldId="322"/>
            <ac:spMk id="5309" creationId="{51A0C6A9-0A4C-4F7C-9828-FB689E8DA05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804A0-BB1A-4082-B8F9-853F692EC6E1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F0CA6-0708-4A40-B7BD-095D2FF9A31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983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F0CA6-0708-4A40-B7BD-095D2FF9A3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985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>
                <a:sym typeface="Wingdings" panose="05000000000000000000" pitchFamily="2" charset="2"/>
              </a:rPr>
              <a:t>Mowing</a:t>
            </a:r>
            <a:r>
              <a:rPr lang="fr-FR" dirty="0">
                <a:sym typeface="Wingdings" panose="05000000000000000000" pitchFamily="2" charset="2"/>
              </a:rPr>
              <a:t> the inter-</a:t>
            </a:r>
            <a:r>
              <a:rPr lang="fr-FR" dirty="0" err="1">
                <a:sym typeface="Wingdings" panose="05000000000000000000" pitchFamily="2" charset="2"/>
              </a:rPr>
              <a:t>rows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did</a:t>
            </a:r>
            <a:r>
              <a:rPr lang="fr-FR" dirty="0">
                <a:sym typeface="Wingdings" panose="05000000000000000000" pitchFamily="2" charset="2"/>
              </a:rPr>
              <a:t> not have a lasting </a:t>
            </a:r>
            <a:r>
              <a:rPr lang="fr-FR" dirty="0" err="1">
                <a:sym typeface="Wingdings" panose="05000000000000000000" pitchFamily="2" charset="2"/>
              </a:rPr>
              <a:t>effect</a:t>
            </a:r>
            <a:r>
              <a:rPr lang="fr-FR" dirty="0">
                <a:sym typeface="Wingdings" panose="05000000000000000000" pitchFamily="2" charset="2"/>
              </a:rPr>
              <a:t> on </a:t>
            </a:r>
            <a:r>
              <a:rPr lang="fr-FR" dirty="0" err="1">
                <a:sym typeface="Wingdings" panose="05000000000000000000" pitchFamily="2" charset="2"/>
              </a:rPr>
              <a:t>weed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biomass</a:t>
            </a:r>
            <a:endParaRPr lang="fr-FR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ym typeface="Wingdings" panose="05000000000000000000" pitchFamily="2" charset="2"/>
              </a:rPr>
              <a:t>Much </a:t>
            </a:r>
            <a:r>
              <a:rPr lang="fr-FR" dirty="0" err="1">
                <a:sym typeface="Wingdings" panose="05000000000000000000" pitchFamily="2" charset="2"/>
              </a:rPr>
              <a:t>higher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weed</a:t>
            </a:r>
            <a:r>
              <a:rPr lang="fr-FR" dirty="0">
                <a:sym typeface="Wingdings" panose="05000000000000000000" pitchFamily="2" charset="2"/>
              </a:rPr>
              <a:t> pressure in 2024, </a:t>
            </a:r>
            <a:r>
              <a:rPr lang="fr-FR" dirty="0" err="1">
                <a:sym typeface="Wingdings" panose="05000000000000000000" pitchFamily="2" charset="2"/>
              </a:rPr>
              <a:t>we</a:t>
            </a:r>
            <a:r>
              <a:rPr lang="fr-FR" dirty="0">
                <a:sym typeface="Wingdings" panose="05000000000000000000" pitchFamily="2" charset="2"/>
              </a:rPr>
              <a:t> can </a:t>
            </a:r>
            <a:r>
              <a:rPr lang="fr-FR" dirty="0" err="1">
                <a:sym typeface="Wingdings" panose="05000000000000000000" pitchFamily="2" charset="2"/>
              </a:rPr>
              <a:t>expect</a:t>
            </a:r>
            <a:r>
              <a:rPr lang="fr-FR" dirty="0">
                <a:sym typeface="Wingdings" panose="05000000000000000000" pitchFamily="2" charset="2"/>
              </a:rPr>
              <a:t> a </a:t>
            </a:r>
            <a:r>
              <a:rPr lang="fr-FR" dirty="0" err="1">
                <a:sym typeface="Wingdings" panose="05000000000000000000" pitchFamily="2" charset="2"/>
              </a:rPr>
              <a:t>lower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yield</a:t>
            </a:r>
            <a:r>
              <a:rPr lang="fr-FR" dirty="0">
                <a:sym typeface="Wingdings" panose="05000000000000000000" pitchFamily="2" charset="2"/>
              </a:rPr>
              <a:t> in the sole </a:t>
            </a:r>
            <a:r>
              <a:rPr lang="fr-FR" dirty="0" err="1">
                <a:sym typeface="Wingdings" panose="05000000000000000000" pitchFamily="2" charset="2"/>
              </a:rPr>
              <a:t>crop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than</a:t>
            </a:r>
            <a:r>
              <a:rPr lang="fr-FR" dirty="0">
                <a:sym typeface="Wingdings" panose="05000000000000000000" pitchFamily="2" charset="2"/>
              </a:rPr>
              <a:t> last </a:t>
            </a:r>
            <a:r>
              <a:rPr lang="fr-FR" dirty="0" err="1">
                <a:sym typeface="Wingdings" panose="05000000000000000000" pitchFamily="2" charset="2"/>
              </a:rPr>
              <a:t>year</a:t>
            </a:r>
            <a:endParaRPr lang="fr-FR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ym typeface="Wingdings" panose="05000000000000000000" pitchFamily="2" charset="2"/>
            </a:endParaRPr>
          </a:p>
          <a:p>
            <a:r>
              <a:rPr lang="fr-FR" dirty="0">
                <a:sym typeface="Wingdings" panose="05000000000000000000" pitchFamily="2" charset="2"/>
              </a:rPr>
              <a:t>To </a:t>
            </a:r>
            <a:r>
              <a:rPr lang="fr-FR" dirty="0" err="1">
                <a:sym typeface="Wingdings" panose="05000000000000000000" pitchFamily="2" charset="2"/>
              </a:rPr>
              <a:t>be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noted</a:t>
            </a:r>
            <a:r>
              <a:rPr lang="fr-FR" dirty="0">
                <a:sym typeface="Wingdings" panose="05000000000000000000" pitchFamily="2" charset="2"/>
              </a:rPr>
              <a:t>: </a:t>
            </a:r>
            <a:r>
              <a:rPr lang="fr-FR" dirty="0" err="1">
                <a:sym typeface="Wingdings" panose="05000000000000000000" pitchFamily="2" charset="2"/>
              </a:rPr>
              <a:t>some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intercrops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did</a:t>
            </a:r>
            <a:r>
              <a:rPr lang="fr-FR" dirty="0">
                <a:sym typeface="Wingdings" panose="05000000000000000000" pitchFamily="2" charset="2"/>
              </a:rPr>
              <a:t> not have the </a:t>
            </a:r>
            <a:r>
              <a:rPr lang="fr-FR" dirty="0" err="1">
                <a:sym typeface="Wingdings" panose="05000000000000000000" pitchFamily="2" charset="2"/>
              </a:rPr>
              <a:t>expected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results</a:t>
            </a:r>
            <a:r>
              <a:rPr lang="fr-FR" dirty="0">
                <a:sym typeface="Wingdings" panose="05000000000000000000" pitchFamily="2" charset="2"/>
              </a:rPr>
              <a:t>, </a:t>
            </a:r>
            <a:r>
              <a:rPr lang="fr-FR" dirty="0" err="1">
                <a:sym typeface="Wingdings" panose="05000000000000000000" pitchFamily="2" charset="2"/>
              </a:rPr>
              <a:t>especially</a:t>
            </a:r>
            <a:r>
              <a:rPr lang="fr-FR" dirty="0">
                <a:sym typeface="Wingdings" panose="05000000000000000000" pitchFamily="2" charset="2"/>
              </a:rPr>
              <a:t> the one </a:t>
            </a:r>
            <a:r>
              <a:rPr lang="fr-FR" dirty="0" err="1">
                <a:sym typeface="Wingdings" panose="05000000000000000000" pitchFamily="2" charset="2"/>
              </a:rPr>
              <a:t>with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mustard</a:t>
            </a:r>
            <a:r>
              <a:rPr lang="fr-FR" dirty="0">
                <a:sym typeface="Wingdings" panose="05000000000000000000" pitchFamily="2" charset="2"/>
              </a:rPr>
              <a:t>  the service plant </a:t>
            </a:r>
            <a:r>
              <a:rPr lang="fr-FR" dirty="0" err="1">
                <a:sym typeface="Wingdings" panose="05000000000000000000" pitchFamily="2" charset="2"/>
              </a:rPr>
              <a:t>did</a:t>
            </a:r>
            <a:r>
              <a:rPr lang="fr-FR" dirty="0">
                <a:sym typeface="Wingdings" panose="05000000000000000000" pitchFamily="2" charset="2"/>
              </a:rPr>
              <a:t> not have the </a:t>
            </a:r>
            <a:r>
              <a:rPr lang="fr-FR" dirty="0" err="1">
                <a:sym typeface="Wingdings" panose="05000000000000000000" pitchFamily="2" charset="2"/>
              </a:rPr>
              <a:t>level</a:t>
            </a:r>
            <a:r>
              <a:rPr lang="fr-FR" dirty="0">
                <a:sym typeface="Wingdings" panose="05000000000000000000" pitchFamily="2" charset="2"/>
              </a:rPr>
              <a:t> of </a:t>
            </a:r>
            <a:r>
              <a:rPr lang="fr-FR" dirty="0" err="1">
                <a:sym typeface="Wingdings" panose="05000000000000000000" pitchFamily="2" charset="2"/>
              </a:rPr>
              <a:t>competitive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ability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against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weeds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that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we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were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searching</a:t>
            </a:r>
            <a:r>
              <a:rPr lang="fr-FR" dirty="0">
                <a:sym typeface="Wingdings" panose="05000000000000000000" pitchFamily="2" charset="2"/>
              </a:rPr>
              <a:t> for  </a:t>
            </a:r>
            <a:r>
              <a:rPr lang="fr-FR" dirty="0" err="1">
                <a:sym typeface="Wingdings" panose="05000000000000000000" pitchFamily="2" charset="2"/>
              </a:rPr>
              <a:t>sowing</a:t>
            </a:r>
            <a:r>
              <a:rPr lang="fr-FR" dirty="0">
                <a:sym typeface="Wingdings" panose="05000000000000000000" pitchFamily="2" charset="2"/>
              </a:rPr>
              <a:t> date </a:t>
            </a:r>
            <a:r>
              <a:rPr lang="fr-FR" dirty="0" err="1">
                <a:sym typeface="Wingdings" panose="05000000000000000000" pitchFamily="2" charset="2"/>
              </a:rPr>
              <a:t>too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late</a:t>
            </a:r>
            <a:r>
              <a:rPr lang="fr-FR" dirty="0">
                <a:sym typeface="Wingdings" panose="05000000000000000000" pitchFamily="2" charset="2"/>
              </a:rPr>
              <a:t> for </a:t>
            </a:r>
            <a:r>
              <a:rPr lang="fr-FR" dirty="0" err="1">
                <a:sym typeface="Wingdings" panose="05000000000000000000" pitchFamily="2" charset="2"/>
              </a:rPr>
              <a:t>mustard</a:t>
            </a: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F0CA6-0708-4A40-B7BD-095D2FF9A31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685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F0CA6-0708-4A40-B7BD-095D2FF9A3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579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F0CA6-0708-4A40-B7BD-095D2FF9A31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508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Intercropping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en-GB" dirty="0"/>
              <a:t>simultaneous growth of two or more species in the same field for a significant period of time (Willey, 1979), has been shown by many studies to be effective for weed control </a:t>
            </a:r>
            <a:endParaRPr lang="fr-FR" dirty="0"/>
          </a:p>
          <a:p>
            <a:endParaRPr lang="fr-FR" dirty="0"/>
          </a:p>
          <a:p>
            <a:r>
              <a:rPr lang="en-GB" dirty="0"/>
              <a:t>Intercropping with a service plant, which is a non harvested species grown for providing ecosystem services (Gardarin et al., 2022), allows to focus on the cash crop production only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F0CA6-0708-4A40-B7BD-095D2FF9A3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039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Chickpea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grown</a:t>
            </a:r>
            <a:r>
              <a:rPr lang="fr-FR" dirty="0"/>
              <a:t> as sole </a:t>
            </a:r>
            <a:r>
              <a:rPr lang="fr-FR" dirty="0" err="1"/>
              <a:t>crop</a:t>
            </a:r>
            <a:r>
              <a:rPr lang="fr-FR" dirty="0"/>
              <a:t> + in </a:t>
            </a:r>
            <a:r>
              <a:rPr lang="fr-FR" dirty="0" err="1"/>
              <a:t>intercrops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Contrasts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species</a:t>
            </a:r>
            <a:r>
              <a:rPr lang="fr-FR" dirty="0"/>
              <a:t> of service plants:</a:t>
            </a:r>
          </a:p>
          <a:p>
            <a:pPr marL="171450" indent="-171450">
              <a:buFontTx/>
              <a:buChar char="-"/>
            </a:pPr>
            <a:r>
              <a:rPr lang="fr-FR" dirty="0"/>
              <a:t>Growth habit</a:t>
            </a:r>
          </a:p>
          <a:p>
            <a:pPr marL="171450" indent="-171450">
              <a:buFontTx/>
              <a:buChar char="-"/>
            </a:pPr>
            <a:r>
              <a:rPr lang="fr-FR" dirty="0"/>
              <a:t>Root system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Ability</a:t>
            </a:r>
            <a:r>
              <a:rPr lang="fr-FR" dirty="0"/>
              <a:t> to fix </a:t>
            </a:r>
            <a:r>
              <a:rPr lang="fr-FR" dirty="0" err="1"/>
              <a:t>atmospheric</a:t>
            </a:r>
            <a:r>
              <a:rPr lang="fr-FR" dirty="0"/>
              <a:t> </a:t>
            </a:r>
            <a:r>
              <a:rPr lang="fr-FR" dirty="0" err="1"/>
              <a:t>nitrogen</a:t>
            </a: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 err="1"/>
              <a:t>Competitive</a:t>
            </a:r>
            <a:r>
              <a:rPr lang="fr-FR" dirty="0"/>
              <a:t> </a:t>
            </a:r>
            <a:r>
              <a:rPr lang="fr-FR" dirty="0" err="1"/>
              <a:t>ability</a:t>
            </a:r>
            <a:r>
              <a:rPr lang="fr-FR" dirty="0"/>
              <a:t> for </a:t>
            </a:r>
            <a:r>
              <a:rPr lang="fr-FR" dirty="0" err="1"/>
              <a:t>resource</a:t>
            </a:r>
            <a:r>
              <a:rPr lang="fr-FR" dirty="0"/>
              <a:t> acquisition</a:t>
            </a:r>
          </a:p>
          <a:p>
            <a:pPr marL="171450" indent="-171450">
              <a:buFontTx/>
              <a:buChar char="-"/>
            </a:pPr>
            <a:endParaRPr lang="fr-FR" dirty="0"/>
          </a:p>
          <a:p>
            <a:pPr marL="0" indent="0">
              <a:buFontTx/>
              <a:buNone/>
            </a:pPr>
            <a:r>
              <a:rPr lang="fr-FR" dirty="0"/>
              <a:t>Aim = </a:t>
            </a:r>
            <a:r>
              <a:rPr lang="fr-FR" dirty="0" err="1"/>
              <a:t>creating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levels</a:t>
            </a:r>
            <a:r>
              <a:rPr lang="fr-FR" dirty="0"/>
              <a:t> of </a:t>
            </a:r>
            <a:r>
              <a:rPr lang="fr-FR" dirty="0" err="1"/>
              <a:t>interspecific</a:t>
            </a:r>
            <a:r>
              <a:rPr lang="fr-FR" dirty="0"/>
              <a:t> </a:t>
            </a:r>
            <a:r>
              <a:rPr lang="fr-FR" dirty="0" err="1"/>
              <a:t>competition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chickpea</a:t>
            </a:r>
            <a:r>
              <a:rPr lang="fr-FR" dirty="0"/>
              <a:t> and </a:t>
            </a:r>
            <a:r>
              <a:rPr lang="fr-FR" dirty="0" err="1"/>
              <a:t>weeds</a:t>
            </a:r>
            <a:endParaRPr lang="fr-FR" dirty="0"/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F0CA6-0708-4A40-B7BD-095D2FF9A3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109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F0CA6-0708-4A40-B7BD-095D2FF9A3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897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In </a:t>
            </a:r>
            <a:r>
              <a:rPr lang="fr-FR" b="1" dirty="0" err="1">
                <a:solidFill>
                  <a:srgbClr val="FF0000"/>
                </a:solidFill>
              </a:rPr>
              <a:t>order</a:t>
            </a:r>
            <a:r>
              <a:rPr lang="fr-FR" b="1" dirty="0">
                <a:solidFill>
                  <a:srgbClr val="FF0000"/>
                </a:solidFill>
              </a:rPr>
              <a:t> to </a:t>
            </a:r>
            <a:r>
              <a:rPr lang="fr-FR" b="1" dirty="0" err="1">
                <a:solidFill>
                  <a:srgbClr val="FF0000"/>
                </a:solidFill>
              </a:rPr>
              <a:t>study</a:t>
            </a:r>
            <a:r>
              <a:rPr lang="fr-FR" b="1" dirty="0">
                <a:solidFill>
                  <a:srgbClr val="FF0000"/>
                </a:solidFill>
              </a:rPr>
              <a:t> the </a:t>
            </a:r>
            <a:r>
              <a:rPr lang="fr-FR" b="1" dirty="0" err="1">
                <a:solidFill>
                  <a:srgbClr val="FF0000"/>
                </a:solidFill>
              </a:rPr>
              <a:t>effect</a:t>
            </a:r>
            <a:r>
              <a:rPr lang="fr-FR" b="1" dirty="0">
                <a:solidFill>
                  <a:srgbClr val="FF0000"/>
                </a:solidFill>
              </a:rPr>
              <a:t> of </a:t>
            </a:r>
            <a:r>
              <a:rPr lang="fr-FR" b="1" dirty="0" err="1">
                <a:solidFill>
                  <a:srgbClr val="FF0000"/>
                </a:solidFill>
              </a:rPr>
              <a:t>our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treatments</a:t>
            </a:r>
            <a:r>
              <a:rPr lang="fr-FR" b="1" dirty="0">
                <a:solidFill>
                  <a:srgbClr val="FF0000"/>
                </a:solidFill>
              </a:rPr>
              <a:t> on </a:t>
            </a:r>
            <a:r>
              <a:rPr lang="fr-FR" b="1" dirty="0" err="1">
                <a:solidFill>
                  <a:srgbClr val="FF0000"/>
                </a:solidFill>
              </a:rPr>
              <a:t>competition</a:t>
            </a:r>
            <a:r>
              <a:rPr lang="fr-FR" b="1" dirty="0">
                <a:solidFill>
                  <a:srgbClr val="FF0000"/>
                </a:solidFill>
              </a:rPr>
              <a:t> for N </a:t>
            </a:r>
            <a:r>
              <a:rPr lang="fr-FR" dirty="0" err="1">
                <a:solidFill>
                  <a:srgbClr val="FF0000"/>
                </a:solidFill>
              </a:rPr>
              <a:t>we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measured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soil</a:t>
            </a:r>
            <a:r>
              <a:rPr lang="fr-FR" dirty="0">
                <a:solidFill>
                  <a:srgbClr val="FF0000"/>
                </a:solidFill>
              </a:rPr>
              <a:t> N acquisition and %Ndfa </a:t>
            </a:r>
          </a:p>
          <a:p>
            <a:endParaRPr lang="fr-FR" dirty="0"/>
          </a:p>
          <a:p>
            <a:r>
              <a:rPr lang="fr-FR" dirty="0"/>
              <a:t>Service plants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varied</a:t>
            </a:r>
            <a:r>
              <a:rPr lang="fr-FR" dirty="0"/>
              <a:t> in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response</a:t>
            </a:r>
            <a:r>
              <a:rPr lang="fr-FR" dirty="0"/>
              <a:t> to </a:t>
            </a:r>
            <a:r>
              <a:rPr lang="fr-FR" dirty="0" err="1"/>
              <a:t>mowing</a:t>
            </a:r>
            <a:r>
              <a:rPr lang="fr-FR" dirty="0"/>
              <a:t>: </a:t>
            </a:r>
            <a:r>
              <a:rPr lang="fr-FR" dirty="0" err="1"/>
              <a:t>some</a:t>
            </a:r>
            <a:r>
              <a:rPr lang="fr-FR" dirty="0"/>
              <a:t> of </a:t>
            </a:r>
            <a:r>
              <a:rPr lang="fr-FR" dirty="0" err="1"/>
              <a:t>them</a:t>
            </a:r>
            <a:r>
              <a:rPr lang="fr-FR" dirty="0"/>
              <a:t> </a:t>
            </a:r>
            <a:r>
              <a:rPr lang="fr-FR" dirty="0" err="1"/>
              <a:t>grow</a:t>
            </a:r>
            <a:r>
              <a:rPr lang="fr-FR" dirty="0"/>
              <a:t> back (</a:t>
            </a:r>
            <a:r>
              <a:rPr lang="fr-FR" dirty="0" err="1"/>
              <a:t>clover</a:t>
            </a:r>
            <a:r>
              <a:rPr lang="fr-FR" dirty="0"/>
              <a:t>, </a:t>
            </a:r>
            <a:r>
              <a:rPr lang="fr-FR" dirty="0" err="1"/>
              <a:t>oat</a:t>
            </a:r>
            <a:r>
              <a:rPr lang="fr-FR" dirty="0"/>
              <a:t>, </a:t>
            </a:r>
            <a:r>
              <a:rPr lang="fr-FR" dirty="0" err="1"/>
              <a:t>sudan</a:t>
            </a:r>
            <a:r>
              <a:rPr lang="fr-FR" dirty="0"/>
              <a:t> </a:t>
            </a:r>
            <a:r>
              <a:rPr lang="fr-FR" dirty="0" err="1"/>
              <a:t>grass</a:t>
            </a:r>
            <a:r>
              <a:rPr lang="fr-FR" dirty="0"/>
              <a:t>) and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don’t</a:t>
            </a:r>
            <a:r>
              <a:rPr lang="fr-FR" dirty="0"/>
              <a:t> (faba </a:t>
            </a:r>
            <a:r>
              <a:rPr lang="fr-FR" dirty="0" err="1"/>
              <a:t>bean</a:t>
            </a:r>
            <a:r>
              <a:rPr lang="fr-FR" dirty="0"/>
              <a:t>, </a:t>
            </a:r>
            <a:r>
              <a:rPr lang="fr-FR" dirty="0" err="1"/>
              <a:t>mustard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dirty="0"/>
              <a:t>2023: 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Sowing</a:t>
            </a:r>
            <a:r>
              <a:rPr lang="fr-FR" dirty="0"/>
              <a:t> date = 20th April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Mowing</a:t>
            </a:r>
            <a:r>
              <a:rPr lang="fr-FR" dirty="0"/>
              <a:t> date = 15th June</a:t>
            </a:r>
            <a:endParaRPr lang="en-GB" dirty="0"/>
          </a:p>
          <a:p>
            <a:endParaRPr lang="fr-FR" dirty="0"/>
          </a:p>
          <a:p>
            <a:r>
              <a:rPr lang="fr-FR" dirty="0"/>
              <a:t>2024: 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Sowing</a:t>
            </a:r>
            <a:r>
              <a:rPr lang="fr-FR" dirty="0"/>
              <a:t> date = 30th April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Mowing</a:t>
            </a:r>
            <a:r>
              <a:rPr lang="fr-FR" dirty="0"/>
              <a:t> date = 28th June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F0CA6-0708-4A40-B7BD-095D2FF9A3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708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Solid line = </a:t>
            </a:r>
            <a:r>
              <a:rPr lang="fr-FR" dirty="0" err="1"/>
              <a:t>unmowed</a:t>
            </a:r>
            <a:r>
              <a:rPr lang="fr-FR" dirty="0"/>
              <a:t> </a:t>
            </a:r>
            <a:r>
              <a:rPr lang="fr-FR" dirty="0" err="1"/>
              <a:t>treatment</a:t>
            </a:r>
            <a:r>
              <a:rPr lang="fr-FR" dirty="0"/>
              <a:t> and </a:t>
            </a:r>
            <a:r>
              <a:rPr lang="fr-FR" dirty="0" err="1"/>
              <a:t>dashed</a:t>
            </a:r>
            <a:r>
              <a:rPr lang="fr-FR" dirty="0"/>
              <a:t> line = inter-</a:t>
            </a:r>
            <a:r>
              <a:rPr lang="fr-FR" dirty="0" err="1"/>
              <a:t>rows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mowed</a:t>
            </a:r>
            <a:endParaRPr lang="fr-FR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err="1">
                <a:solidFill>
                  <a:schemeClr val="tx1"/>
                </a:solidFill>
                <a:latin typeface="Museo Sans 100" panose="02000000000000000000" pitchFamily="2" charset="77"/>
              </a:rPr>
              <a:t>From</a:t>
            </a:r>
            <a:r>
              <a:rPr lang="fr-FR" sz="1200" dirty="0">
                <a:solidFill>
                  <a:schemeClr val="tx1"/>
                </a:solidFill>
                <a:latin typeface="Museo Sans 100" panose="02000000000000000000" pitchFamily="2" charset="77"/>
              </a:rPr>
              <a:t> the 3</a:t>
            </a:r>
            <a:r>
              <a:rPr lang="fr-FR" sz="1200" baseline="30000" dirty="0">
                <a:solidFill>
                  <a:schemeClr val="tx1"/>
                </a:solidFill>
                <a:latin typeface="Museo Sans 100" panose="02000000000000000000" pitchFamily="2" charset="77"/>
              </a:rPr>
              <a:t>rd</a:t>
            </a:r>
            <a:r>
              <a:rPr lang="fr-FR" sz="1200" dirty="0">
                <a:solidFill>
                  <a:schemeClr val="tx1"/>
                </a:solidFill>
                <a:latin typeface="Museo Sans 100" panose="02000000000000000000" pitchFamily="2" charset="77"/>
              </a:rPr>
              <a:t> date, </a:t>
            </a:r>
            <a:r>
              <a:rPr lang="fr-FR" sz="1200" dirty="0" err="1">
                <a:solidFill>
                  <a:schemeClr val="tx1"/>
                </a:solidFill>
                <a:latin typeface="Museo Sans 100" panose="02000000000000000000" pitchFamily="2" charset="77"/>
              </a:rPr>
              <a:t>chickpea</a:t>
            </a:r>
            <a:r>
              <a:rPr lang="fr-FR" sz="1200" dirty="0">
                <a:solidFill>
                  <a:schemeClr val="tx1"/>
                </a:solidFill>
                <a:latin typeface="Museo Sans 100" panose="02000000000000000000" pitchFamily="2" charset="77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Museo Sans 100" panose="02000000000000000000" pitchFamily="2" charset="77"/>
              </a:rPr>
              <a:t>biomass</a:t>
            </a:r>
            <a:r>
              <a:rPr lang="fr-FR" sz="1200" dirty="0">
                <a:solidFill>
                  <a:schemeClr val="tx1"/>
                </a:solidFill>
                <a:latin typeface="Museo Sans 100" panose="02000000000000000000" pitchFamily="2" charset="77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Museo Sans 100" panose="02000000000000000000" pitchFamily="2" charset="77"/>
              </a:rPr>
              <a:t>was</a:t>
            </a:r>
            <a:r>
              <a:rPr lang="fr-FR" sz="1200" dirty="0">
                <a:solidFill>
                  <a:schemeClr val="tx1"/>
                </a:solidFill>
                <a:latin typeface="Museo Sans 100" panose="02000000000000000000" pitchFamily="2" charset="77"/>
              </a:rPr>
              <a:t> the </a:t>
            </a:r>
            <a:r>
              <a:rPr lang="fr-FR" sz="1200" dirty="0" err="1">
                <a:solidFill>
                  <a:schemeClr val="tx1"/>
                </a:solidFill>
                <a:latin typeface="Museo Sans 100" panose="02000000000000000000" pitchFamily="2" charset="77"/>
              </a:rPr>
              <a:t>lowest</a:t>
            </a:r>
            <a:r>
              <a:rPr lang="fr-FR" sz="1200" dirty="0">
                <a:solidFill>
                  <a:schemeClr val="tx1"/>
                </a:solidFill>
                <a:latin typeface="Museo Sans 100" panose="02000000000000000000" pitchFamily="2" charset="77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Museo Sans 100" panose="02000000000000000000" pitchFamily="2" charset="77"/>
              </a:rPr>
              <a:t>when</a:t>
            </a:r>
            <a:r>
              <a:rPr lang="fr-FR" sz="1200" dirty="0">
                <a:solidFill>
                  <a:schemeClr val="tx1"/>
                </a:solidFill>
                <a:latin typeface="Museo Sans 100" panose="02000000000000000000" pitchFamily="2" charset="77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Museo Sans 100" panose="02000000000000000000" pitchFamily="2" charset="77"/>
              </a:rPr>
              <a:t>intercropped</a:t>
            </a:r>
            <a:r>
              <a:rPr lang="fr-FR" sz="1200" dirty="0">
                <a:solidFill>
                  <a:schemeClr val="tx1"/>
                </a:solidFill>
                <a:latin typeface="Museo Sans 100" panose="02000000000000000000" pitchFamily="2" charset="77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Museo Sans 100" panose="02000000000000000000" pitchFamily="2" charset="77"/>
              </a:rPr>
              <a:t>with</a:t>
            </a:r>
            <a:r>
              <a:rPr lang="fr-FR" sz="1200" dirty="0">
                <a:solidFill>
                  <a:schemeClr val="tx1"/>
                </a:solidFill>
                <a:latin typeface="Museo Sans 100" panose="02000000000000000000" pitchFamily="2" charset="77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Museo Sans 100" panose="02000000000000000000" pitchFamily="2" charset="77"/>
              </a:rPr>
              <a:t>oat</a:t>
            </a:r>
            <a:r>
              <a:rPr lang="fr-FR" sz="1200" dirty="0">
                <a:solidFill>
                  <a:schemeClr val="tx1"/>
                </a:solidFill>
                <a:latin typeface="Museo Sans 100" panose="02000000000000000000" pitchFamily="2" charset="77"/>
              </a:rPr>
              <a:t> </a:t>
            </a:r>
            <a:r>
              <a:rPr lang="fr-FR" sz="1050" dirty="0">
                <a:solidFill>
                  <a:schemeClr val="tx1"/>
                </a:solidFill>
                <a:latin typeface="Museo Sans 100" panose="02000000000000000000" pitchFamily="2" charset="77"/>
              </a:rPr>
              <a:t>(p &lt; 0.001) </a:t>
            </a:r>
            <a:r>
              <a:rPr lang="fr-FR" sz="1200" dirty="0">
                <a:solidFill>
                  <a:schemeClr val="tx1"/>
                </a:solidFill>
                <a:latin typeface="Museo Sans 100" panose="02000000000000000000" pitchFamily="2" charset="77"/>
              </a:rPr>
              <a:t>but </a:t>
            </a:r>
            <a:r>
              <a:rPr lang="fr-FR" sz="1200" dirty="0" err="1">
                <a:solidFill>
                  <a:schemeClr val="tx1"/>
                </a:solidFill>
                <a:latin typeface="Museo Sans 100" panose="02000000000000000000" pitchFamily="2" charset="77"/>
              </a:rPr>
              <a:t>tended</a:t>
            </a:r>
            <a:r>
              <a:rPr lang="fr-FR" sz="1200" dirty="0">
                <a:solidFill>
                  <a:schemeClr val="tx1"/>
                </a:solidFill>
                <a:latin typeface="Museo Sans 100" panose="02000000000000000000" pitchFamily="2" charset="77"/>
              </a:rPr>
              <a:t> to </a:t>
            </a:r>
            <a:r>
              <a:rPr lang="fr-FR" sz="1200" dirty="0" err="1">
                <a:solidFill>
                  <a:schemeClr val="tx1"/>
                </a:solidFill>
                <a:latin typeface="Museo Sans 100" panose="02000000000000000000" pitchFamily="2" charset="77"/>
              </a:rPr>
              <a:t>increase</a:t>
            </a:r>
            <a:r>
              <a:rPr lang="fr-FR" sz="1200" dirty="0">
                <a:solidFill>
                  <a:schemeClr val="tx1"/>
                </a:solidFill>
                <a:latin typeface="Museo Sans 100" panose="02000000000000000000" pitchFamily="2" charset="77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Museo Sans 100" panose="02000000000000000000" pitchFamily="2" charset="77"/>
              </a:rPr>
              <a:t>when</a:t>
            </a:r>
            <a:r>
              <a:rPr lang="fr-FR" sz="1200" dirty="0">
                <a:solidFill>
                  <a:schemeClr val="tx1"/>
                </a:solidFill>
                <a:latin typeface="Museo Sans 100" panose="02000000000000000000" pitchFamily="2" charset="77"/>
              </a:rPr>
              <a:t> the inter-</a:t>
            </a:r>
            <a:r>
              <a:rPr lang="fr-FR" sz="1200" dirty="0" err="1">
                <a:solidFill>
                  <a:schemeClr val="tx1"/>
                </a:solidFill>
                <a:latin typeface="Museo Sans 100" panose="02000000000000000000" pitchFamily="2" charset="77"/>
              </a:rPr>
              <a:t>rows</a:t>
            </a:r>
            <a:r>
              <a:rPr lang="fr-FR" sz="1200" dirty="0">
                <a:solidFill>
                  <a:schemeClr val="tx1"/>
                </a:solidFill>
                <a:latin typeface="Museo Sans 100" panose="02000000000000000000" pitchFamily="2" charset="77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Museo Sans 100" panose="02000000000000000000" pitchFamily="2" charset="77"/>
              </a:rPr>
              <a:t>were</a:t>
            </a:r>
            <a:r>
              <a:rPr lang="fr-FR" sz="1200" dirty="0">
                <a:solidFill>
                  <a:schemeClr val="tx1"/>
                </a:solidFill>
                <a:latin typeface="Museo Sans 100" panose="02000000000000000000" pitchFamily="2" charset="77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Museo Sans 100" panose="02000000000000000000" pitchFamily="2" charset="77"/>
              </a:rPr>
              <a:t>mowed</a:t>
            </a:r>
            <a:endParaRPr lang="fr-FR" sz="1200" dirty="0">
              <a:solidFill>
                <a:schemeClr val="tx1"/>
              </a:solidFill>
              <a:latin typeface="Museo Sans 100" panose="02000000000000000000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tx1"/>
              </a:solidFill>
              <a:latin typeface="Museo Sans 100" panose="02000000000000000000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100" panose="02000000000000000000" pitchFamily="2" charset="77"/>
                <a:ea typeface="+mn-ea"/>
                <a:cs typeface="+mn-cs"/>
              </a:rPr>
              <a:t>In the absence of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100" panose="02000000000000000000" pitchFamily="2" charset="77"/>
                <a:ea typeface="+mn-ea"/>
                <a:cs typeface="+mn-cs"/>
              </a:rPr>
              <a:t>mowing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100" panose="02000000000000000000" pitchFamily="2" charset="77"/>
                <a:ea typeface="+mn-ea"/>
                <a:cs typeface="+mn-cs"/>
              </a:rPr>
              <a:t>,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100" panose="02000000000000000000" pitchFamily="2" charset="77"/>
                <a:ea typeface="+mn-ea"/>
                <a:cs typeface="+mn-cs"/>
              </a:rPr>
              <a:t>oat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100" panose="02000000000000000000" pitchFamily="2" charset="77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100" panose="02000000000000000000" pitchFamily="2" charset="77"/>
                <a:ea typeface="+mn-ea"/>
                <a:cs typeface="+mn-cs"/>
              </a:rPr>
              <a:t>accumulated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100" panose="02000000000000000000" pitchFamily="2" charset="77"/>
                <a:ea typeface="+mn-ea"/>
                <a:cs typeface="+mn-cs"/>
              </a:rPr>
              <a:t> more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100" panose="02000000000000000000" pitchFamily="2" charset="77"/>
                <a:ea typeface="+mn-ea"/>
                <a:cs typeface="+mn-cs"/>
              </a:rPr>
              <a:t>biomass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100" panose="02000000000000000000" pitchFamily="2" charset="77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100" panose="02000000000000000000" pitchFamily="2" charset="77"/>
                <a:ea typeface="+mn-ea"/>
                <a:cs typeface="+mn-cs"/>
              </a:rPr>
              <a:t>than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100" panose="02000000000000000000" pitchFamily="2" charset="77"/>
                <a:ea typeface="+mn-ea"/>
                <a:cs typeface="+mn-cs"/>
              </a:rPr>
              <a:t> the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100" panose="02000000000000000000" pitchFamily="2" charset="77"/>
                <a:ea typeface="+mn-ea"/>
                <a:cs typeface="+mn-cs"/>
              </a:rPr>
              <a:t>other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100" panose="02000000000000000000" pitchFamily="2" charset="77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100" panose="02000000000000000000" pitchFamily="2" charset="77"/>
                <a:ea typeface="+mn-ea"/>
                <a:cs typeface="+mn-cs"/>
              </a:rPr>
              <a:t>species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100" panose="02000000000000000000" pitchFamily="2" charset="77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100" panose="02000000000000000000" pitchFamily="2" charset="77"/>
                <a:ea typeface="+mn-ea"/>
                <a:cs typeface="+mn-cs"/>
              </a:rPr>
              <a:t>from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100" panose="02000000000000000000" pitchFamily="2" charset="77"/>
                <a:ea typeface="+mn-ea"/>
                <a:cs typeface="+mn-cs"/>
              </a:rPr>
              <a:t> the 2</a:t>
            </a:r>
            <a:r>
              <a:rPr kumimoji="0" lang="fr-FR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100" panose="02000000000000000000" pitchFamily="2" charset="77"/>
                <a:ea typeface="+mn-ea"/>
                <a:cs typeface="+mn-cs"/>
              </a:rPr>
              <a:t>nd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100" panose="02000000000000000000" pitchFamily="2" charset="77"/>
                <a:ea typeface="+mn-ea"/>
                <a:cs typeface="+mn-cs"/>
              </a:rPr>
              <a:t> date 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100" panose="02000000000000000000" pitchFamily="2" charset="77"/>
                <a:ea typeface="+mn-ea"/>
                <a:cs typeface="+mn-cs"/>
              </a:rPr>
              <a:t>(p &lt; 0.001)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seo Sans 100" panose="02000000000000000000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100" panose="02000000000000000000" pitchFamily="2" charset="77"/>
                <a:ea typeface="+mn-ea"/>
                <a:cs typeface="+mn-cs"/>
              </a:rPr>
              <a:t>At the end of flowering,  weed biomass was lower in the chickpea/oat intercrop 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100" panose="02000000000000000000" pitchFamily="2" charset="77"/>
                <a:ea typeface="+mn-ea"/>
                <a:cs typeface="+mn-cs"/>
              </a:rPr>
              <a:t>(p &lt; 0.01)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100" panose="02000000000000000000" pitchFamily="2" charset="77"/>
                <a:ea typeface="+mn-ea"/>
                <a:cs typeface="+mn-cs"/>
              </a:rPr>
              <a:t>and in the treatments with the inter-rows mowed 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100" panose="02000000000000000000" pitchFamily="2" charset="77"/>
                <a:ea typeface="+mn-ea"/>
                <a:cs typeface="+mn-cs"/>
              </a:rPr>
              <a:t>(p &lt; 0.05)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F0CA6-0708-4A40-B7BD-095D2FF9A3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413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dirty="0">
                <a:effectLst/>
              </a:rPr>
              <a:t>Ndfa other legumes around 80%</a:t>
            </a:r>
          </a:p>
          <a:p>
            <a:pPr marL="0" indent="0">
              <a:buFontTx/>
              <a:buNone/>
            </a:pPr>
            <a:endParaRPr lang="en-GB" dirty="0">
              <a:effectLst/>
            </a:endParaRPr>
          </a:p>
          <a:p>
            <a:pPr marL="0" indent="0">
              <a:buFontTx/>
              <a:buNone/>
            </a:pPr>
            <a:r>
              <a:rPr lang="en-GB" dirty="0">
                <a:effectLst/>
              </a:rPr>
              <a:t>Chickpea:</a:t>
            </a:r>
          </a:p>
          <a:p>
            <a:pPr marL="171450" indent="-171450">
              <a:buFontTx/>
              <a:buChar char="-"/>
            </a:pPr>
            <a:r>
              <a:rPr lang="en-GB" dirty="0">
                <a:effectLst/>
              </a:rPr>
              <a:t>Species effect: soil N uptake is lower in the intercrop with oat</a:t>
            </a:r>
          </a:p>
          <a:p>
            <a:pPr marL="171450" indent="-171450">
              <a:buFontTx/>
              <a:buChar char="-"/>
            </a:pPr>
            <a:r>
              <a:rPr lang="en-GB" dirty="0">
                <a:effectLst/>
              </a:rPr>
              <a:t>Mowing effect: in the intercrops with oat and clover, chickpea soil N uptake was higher when the inter-rows were mowed </a:t>
            </a:r>
          </a:p>
          <a:p>
            <a:pPr marL="0" indent="0">
              <a:buFontTx/>
              <a:buNone/>
            </a:pPr>
            <a:endParaRPr lang="fr-FR" dirty="0"/>
          </a:p>
          <a:p>
            <a:pPr marL="0" indent="0">
              <a:buFontTx/>
              <a:buNone/>
            </a:pPr>
            <a:r>
              <a:rPr lang="fr-FR" dirty="0"/>
              <a:t>Service plants: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Species</a:t>
            </a:r>
            <a:r>
              <a:rPr lang="fr-FR" dirty="0"/>
              <a:t> </a:t>
            </a:r>
            <a:r>
              <a:rPr lang="fr-FR" dirty="0" err="1"/>
              <a:t>effect</a:t>
            </a:r>
            <a:r>
              <a:rPr lang="fr-FR" dirty="0"/>
              <a:t>: </a:t>
            </a:r>
            <a:r>
              <a:rPr lang="en-GB" dirty="0" err="1"/>
              <a:t>unmowed</a:t>
            </a:r>
            <a:r>
              <a:rPr lang="en-GB" dirty="0"/>
              <a:t> oat had the highest soil N uptake and mustard accumulated more soil N than faba bean (p &lt; 0.001)</a:t>
            </a: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 err="1"/>
              <a:t>Mowing</a:t>
            </a:r>
            <a:r>
              <a:rPr lang="fr-FR" dirty="0"/>
              <a:t> </a:t>
            </a:r>
            <a:r>
              <a:rPr lang="fr-FR" dirty="0" err="1"/>
              <a:t>effect</a:t>
            </a:r>
            <a:r>
              <a:rPr lang="fr-FR" dirty="0"/>
              <a:t>: </a:t>
            </a:r>
            <a:r>
              <a:rPr lang="en-GB" dirty="0"/>
              <a:t>mowing the inter-row necessarily reduced soil N uptake for all species except Sudan grass</a:t>
            </a:r>
          </a:p>
          <a:p>
            <a:pPr marL="0" indent="0">
              <a:buFontTx/>
              <a:buNone/>
            </a:pPr>
            <a:endParaRPr lang="fr-FR" dirty="0"/>
          </a:p>
          <a:p>
            <a:pPr marL="0" indent="0">
              <a:buFontTx/>
              <a:buNone/>
            </a:pPr>
            <a:r>
              <a:rPr lang="en-GB" dirty="0">
                <a:effectLst/>
              </a:rPr>
              <a:t>Weeds:</a:t>
            </a:r>
          </a:p>
          <a:p>
            <a:pPr marL="171450" indent="-171450">
              <a:buFontTx/>
              <a:buChar char="-"/>
            </a:pPr>
            <a:r>
              <a:rPr lang="en-GB" dirty="0">
                <a:effectLst/>
              </a:rPr>
              <a:t>Species effect: seems to be lower in oat which doesn’t clearly appear in the statistical analysis (p-value = 0.05)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Mowing</a:t>
            </a:r>
            <a:r>
              <a:rPr lang="fr-FR" dirty="0"/>
              <a:t> </a:t>
            </a:r>
            <a:r>
              <a:rPr lang="fr-FR" dirty="0" err="1"/>
              <a:t>effect</a:t>
            </a:r>
            <a:r>
              <a:rPr lang="fr-FR" dirty="0"/>
              <a:t>: none</a:t>
            </a:r>
          </a:p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F0CA6-0708-4A40-B7BD-095D2FF9A31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237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sym typeface="Wingdings" panose="05000000000000000000" pitchFamily="2" charset="2"/>
              </a:rPr>
              <a:t>High </a:t>
            </a:r>
            <a:r>
              <a:rPr lang="fr-FR" dirty="0" err="1">
                <a:sym typeface="Wingdings" panose="05000000000000000000" pitchFamily="2" charset="2"/>
              </a:rPr>
              <a:t>yields</a:t>
            </a:r>
            <a:r>
              <a:rPr lang="fr-FR" dirty="0">
                <a:sym typeface="Wingdings" panose="05000000000000000000" pitchFamily="2" charset="2"/>
              </a:rPr>
              <a:t>: in France </a:t>
            </a:r>
            <a:r>
              <a:rPr lang="fr-FR" dirty="0" err="1">
                <a:sym typeface="Wingdings" panose="05000000000000000000" pitchFamily="2" charset="2"/>
              </a:rPr>
              <a:t>chickpea’s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yield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potential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is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around</a:t>
            </a:r>
            <a:r>
              <a:rPr lang="fr-FR" dirty="0">
                <a:sym typeface="Wingdings" panose="05000000000000000000" pitchFamily="2" charset="2"/>
              </a:rPr>
              <a:t> 1 to 2.5 t/ha in </a:t>
            </a:r>
            <a:r>
              <a:rPr lang="fr-FR" dirty="0" err="1">
                <a:sym typeface="Wingdings" panose="05000000000000000000" pitchFamily="2" charset="2"/>
              </a:rPr>
              <a:t>organic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farming</a:t>
            </a:r>
            <a:r>
              <a:rPr lang="fr-FR" dirty="0">
                <a:sym typeface="Wingdings" panose="05000000000000000000" pitchFamily="2" charset="2"/>
              </a:rPr>
              <a:t> and 1.5 to 3 t/ha in </a:t>
            </a:r>
            <a:r>
              <a:rPr lang="fr-FR" dirty="0" err="1">
                <a:sym typeface="Wingdings" panose="05000000000000000000" pitchFamily="2" charset="2"/>
              </a:rPr>
              <a:t>conventionnal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farming</a:t>
            </a:r>
            <a:r>
              <a:rPr lang="fr-FR" dirty="0">
                <a:sym typeface="Wingdings" panose="05000000000000000000" pitchFamily="2" charset="2"/>
              </a:rPr>
              <a:t> (Lambert, 2023) </a:t>
            </a:r>
          </a:p>
          <a:p>
            <a:endParaRPr lang="fr-FR" dirty="0">
              <a:sym typeface="Wingdings" panose="05000000000000000000" pitchFamily="2" charset="2"/>
            </a:endParaRPr>
          </a:p>
          <a:p>
            <a:r>
              <a:rPr lang="fr-FR" dirty="0">
                <a:sym typeface="Wingdings" panose="05000000000000000000" pitchFamily="2" charset="2"/>
              </a:rPr>
              <a:t>Sole </a:t>
            </a:r>
            <a:r>
              <a:rPr lang="fr-FR" dirty="0" err="1">
                <a:sym typeface="Wingdings" panose="05000000000000000000" pitchFamily="2" charset="2"/>
              </a:rPr>
              <a:t>chickpea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without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mowing</a:t>
            </a:r>
            <a:r>
              <a:rPr lang="fr-FR" dirty="0">
                <a:sym typeface="Wingdings" panose="05000000000000000000" pitchFamily="2" charset="2"/>
              </a:rPr>
              <a:t>: 3.6 ± 1.0 t/ha</a:t>
            </a:r>
          </a:p>
          <a:p>
            <a:r>
              <a:rPr lang="fr-FR" dirty="0" err="1">
                <a:sym typeface="Wingdings" panose="05000000000000000000" pitchFamily="2" charset="2"/>
              </a:rPr>
              <a:t>Chickpea</a:t>
            </a:r>
            <a:r>
              <a:rPr lang="fr-FR" dirty="0">
                <a:sym typeface="Wingdings" panose="05000000000000000000" pitchFamily="2" charset="2"/>
              </a:rPr>
              <a:t>/</a:t>
            </a:r>
            <a:r>
              <a:rPr lang="fr-FR" dirty="0" err="1">
                <a:sym typeface="Wingdings" panose="05000000000000000000" pitchFamily="2" charset="2"/>
              </a:rPr>
              <a:t>oat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without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mowing</a:t>
            </a:r>
            <a:r>
              <a:rPr lang="fr-FR" dirty="0">
                <a:sym typeface="Wingdings" panose="05000000000000000000" pitchFamily="2" charset="2"/>
              </a:rPr>
              <a:t>: 1.0 ± 0.3 t/ha</a:t>
            </a: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F0CA6-0708-4A40-B7BD-095D2FF9A31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932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>
                <a:sym typeface="Wingdings" panose="05000000000000000000" pitchFamily="2" charset="2"/>
              </a:rPr>
              <a:t>Mean</a:t>
            </a:r>
            <a:r>
              <a:rPr lang="fr-FR" dirty="0">
                <a:sym typeface="Wingdings" panose="05000000000000000000" pitchFamily="2" charset="2"/>
              </a:rPr>
              <a:t> % of </a:t>
            </a:r>
            <a:r>
              <a:rPr lang="fr-FR" dirty="0" err="1">
                <a:sym typeface="Wingdings" panose="05000000000000000000" pitchFamily="2" charset="2"/>
              </a:rPr>
              <a:t>weed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biomass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reduction</a:t>
            </a:r>
            <a:r>
              <a:rPr lang="fr-FR" dirty="0">
                <a:sym typeface="Wingdings" panose="05000000000000000000" pitchFamily="2" charset="2"/>
              </a:rPr>
              <a:t> = </a:t>
            </a:r>
            <a:r>
              <a:rPr lang="fr-FR" dirty="0" err="1">
                <a:sym typeface="Wingdings" panose="05000000000000000000" pitchFamily="2" charset="2"/>
              </a:rPr>
              <a:t>unmowed</a:t>
            </a:r>
            <a:r>
              <a:rPr lang="fr-FR" dirty="0">
                <a:sym typeface="Wingdings" panose="05000000000000000000" pitchFamily="2" charset="2"/>
              </a:rPr>
              <a:t> sole </a:t>
            </a:r>
            <a:r>
              <a:rPr lang="fr-FR" dirty="0" err="1">
                <a:sym typeface="Wingdings" panose="05000000000000000000" pitchFamily="2" charset="2"/>
              </a:rPr>
              <a:t>crop</a:t>
            </a:r>
            <a:r>
              <a:rPr lang="fr-FR" dirty="0">
                <a:sym typeface="Wingdings" panose="05000000000000000000" pitchFamily="2" charset="2"/>
              </a:rPr>
              <a:t> vs </a:t>
            </a:r>
            <a:r>
              <a:rPr lang="fr-FR" dirty="0" err="1">
                <a:sym typeface="Wingdings" panose="05000000000000000000" pitchFamily="2" charset="2"/>
              </a:rPr>
              <a:t>unmowed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oat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intercrop</a:t>
            </a:r>
            <a:r>
              <a:rPr lang="fr-FR" dirty="0">
                <a:sym typeface="Wingdings" panose="05000000000000000000" pitchFamily="2" charset="2"/>
              </a:rPr>
              <a:t> (</a:t>
            </a:r>
            <a:r>
              <a:rPr lang="fr-FR" dirty="0" err="1">
                <a:sym typeface="Wingdings" panose="05000000000000000000" pitchFamily="2" charset="2"/>
              </a:rPr>
              <a:t>same</a:t>
            </a:r>
            <a:r>
              <a:rPr lang="fr-FR" dirty="0">
                <a:sym typeface="Wingdings" panose="05000000000000000000" pitchFamily="2" charset="2"/>
              </a:rPr>
              <a:t> for </a:t>
            </a:r>
            <a:r>
              <a:rPr lang="fr-FR" dirty="0" err="1">
                <a:sym typeface="Wingdings" panose="05000000000000000000" pitchFamily="2" charset="2"/>
              </a:rPr>
              <a:t>yield</a:t>
            </a:r>
            <a:r>
              <a:rPr lang="fr-FR" dirty="0">
                <a:sym typeface="Wingdings" panose="05000000000000000000" pitchFamily="2" charset="2"/>
              </a:rPr>
              <a:t>)</a:t>
            </a:r>
          </a:p>
          <a:p>
            <a:endParaRPr lang="fr-FR" dirty="0">
              <a:sym typeface="Wingdings" panose="05000000000000000000" pitchFamily="2" charset="2"/>
            </a:endParaRPr>
          </a:p>
          <a:p>
            <a:r>
              <a:rPr lang="fr-FR" dirty="0">
                <a:sym typeface="Wingdings" panose="05000000000000000000" pitchFamily="2" charset="2"/>
              </a:rPr>
              <a:t>High </a:t>
            </a:r>
            <a:r>
              <a:rPr lang="fr-FR" dirty="0" err="1">
                <a:sym typeface="Wingdings" panose="05000000000000000000" pitchFamily="2" charset="2"/>
              </a:rPr>
              <a:t>biomass</a:t>
            </a:r>
            <a:r>
              <a:rPr lang="fr-FR" dirty="0">
                <a:sym typeface="Wingdings" panose="05000000000000000000" pitchFamily="2" charset="2"/>
              </a:rPr>
              <a:t> prod + </a:t>
            </a:r>
            <a:r>
              <a:rPr lang="fr-FR" dirty="0" err="1">
                <a:sym typeface="Wingdings" panose="05000000000000000000" pitchFamily="2" charset="2"/>
              </a:rPr>
              <a:t>soil</a:t>
            </a:r>
            <a:r>
              <a:rPr lang="fr-FR" dirty="0">
                <a:sym typeface="Wingdings" panose="05000000000000000000" pitchFamily="2" charset="2"/>
              </a:rPr>
              <a:t> N </a:t>
            </a:r>
            <a:r>
              <a:rPr lang="fr-FR" dirty="0" err="1">
                <a:sym typeface="Wingdings" panose="05000000000000000000" pitchFamily="2" charset="2"/>
              </a:rPr>
              <a:t>uptake</a:t>
            </a:r>
            <a:r>
              <a:rPr lang="fr-FR" dirty="0">
                <a:sym typeface="Wingdings" panose="05000000000000000000" pitchFamily="2" charset="2"/>
              </a:rPr>
              <a:t> = in line </a:t>
            </a:r>
            <a:r>
              <a:rPr lang="fr-FR" dirty="0" err="1">
                <a:sym typeface="Wingdings" panose="05000000000000000000" pitchFamily="2" charset="2"/>
              </a:rPr>
              <a:t>with</a:t>
            </a:r>
            <a:r>
              <a:rPr lang="fr-FR" dirty="0">
                <a:sym typeface="Wingdings" panose="05000000000000000000" pitchFamily="2" charset="2"/>
              </a:rPr>
              <a:t> the </a:t>
            </a:r>
            <a:r>
              <a:rPr lang="fr-FR" dirty="0" err="1">
                <a:sym typeface="Wingdings" panose="05000000000000000000" pitchFamily="2" charset="2"/>
              </a:rPr>
              <a:t>results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from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other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studies</a:t>
            </a:r>
            <a:r>
              <a:rPr lang="fr-FR" dirty="0">
                <a:sym typeface="Wingdings" panose="05000000000000000000" pitchFamily="2" charset="2"/>
              </a:rPr>
              <a:t> on </a:t>
            </a:r>
            <a:r>
              <a:rPr lang="fr-FR" dirty="0" err="1">
                <a:sym typeface="Wingdings" panose="05000000000000000000" pitchFamily="2" charset="2"/>
              </a:rPr>
              <a:t>intercrops</a:t>
            </a:r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r>
              <a:rPr lang="fr-FR" dirty="0" err="1">
                <a:sym typeface="Wingdings" panose="05000000000000000000" pitchFamily="2" charset="2"/>
              </a:rPr>
              <a:t>Improved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weed</a:t>
            </a:r>
            <a:r>
              <a:rPr lang="fr-FR" dirty="0">
                <a:sym typeface="Wingdings" panose="05000000000000000000" pitchFamily="2" charset="2"/>
              </a:rPr>
              <a:t> control but </a:t>
            </a:r>
            <a:r>
              <a:rPr lang="fr-FR" dirty="0" err="1">
                <a:sym typeface="Wingdings" panose="05000000000000000000" pitchFamily="2" charset="2"/>
              </a:rPr>
              <a:t>lower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yield</a:t>
            </a:r>
            <a:r>
              <a:rPr lang="fr-FR" dirty="0">
                <a:sym typeface="Wingdings" panose="05000000000000000000" pitchFamily="2" charset="2"/>
              </a:rPr>
              <a:t> = </a:t>
            </a:r>
            <a:r>
              <a:rPr lang="fr-FR" dirty="0" err="1">
                <a:sym typeface="Wingdings" panose="05000000000000000000" pitchFamily="2" charset="2"/>
              </a:rPr>
              <a:t>same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results</a:t>
            </a:r>
            <a:r>
              <a:rPr lang="fr-FR" dirty="0">
                <a:sym typeface="Wingdings" panose="05000000000000000000" pitchFamily="2" charset="2"/>
              </a:rPr>
              <a:t> in the </a:t>
            </a:r>
            <a:r>
              <a:rPr lang="fr-FR" dirty="0" err="1">
                <a:sym typeface="Wingdings" panose="05000000000000000000" pitchFamily="2" charset="2"/>
              </a:rPr>
              <a:t>study</a:t>
            </a:r>
            <a:r>
              <a:rPr lang="fr-FR" dirty="0">
                <a:sym typeface="Wingdings" panose="05000000000000000000" pitchFamily="2" charset="2"/>
              </a:rPr>
              <a:t> of </a:t>
            </a:r>
            <a:r>
              <a:rPr lang="fr-FR" dirty="0" err="1">
                <a:sym typeface="Wingdings" panose="05000000000000000000" pitchFamily="2" charset="2"/>
              </a:rPr>
              <a:t>Banik</a:t>
            </a:r>
            <a:r>
              <a:rPr lang="fr-FR" dirty="0">
                <a:sym typeface="Wingdings" panose="05000000000000000000" pitchFamily="2" charset="2"/>
              </a:rPr>
              <a:t> et al. (2006) on </a:t>
            </a:r>
            <a:r>
              <a:rPr lang="fr-FR" dirty="0" err="1">
                <a:sym typeface="Wingdings" panose="05000000000000000000" pitchFamily="2" charset="2"/>
              </a:rPr>
              <a:t>chickpea</a:t>
            </a:r>
            <a:r>
              <a:rPr lang="fr-FR" dirty="0">
                <a:sym typeface="Wingdings" panose="05000000000000000000" pitchFamily="2" charset="2"/>
              </a:rPr>
              <a:t>/</a:t>
            </a:r>
            <a:r>
              <a:rPr lang="fr-FR" dirty="0" err="1">
                <a:sym typeface="Wingdings" panose="05000000000000000000" pitchFamily="2" charset="2"/>
              </a:rPr>
              <a:t>wheat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intercrops</a:t>
            </a: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F0CA6-0708-4A40-B7BD-095D2FF9A31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24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rgbClr val="F8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1657154-122D-4268-9641-70D92D6724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891" r="20748" b="20891"/>
          <a:stretch/>
        </p:blipFill>
        <p:spPr>
          <a:xfrm>
            <a:off x="8278760" y="3028335"/>
            <a:ext cx="3913239" cy="383805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0D33237-E9BF-4A7A-BABE-1D459FC2D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84941"/>
            <a:ext cx="9144000" cy="2643394"/>
          </a:xfrm>
        </p:spPr>
        <p:txBody>
          <a:bodyPr anchor="b">
            <a:normAutofit/>
          </a:bodyPr>
          <a:lstStyle>
            <a:lvl1pPr algn="just">
              <a:defRPr sz="5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406CA7F-4D9F-4CA2-88C3-11FA520C3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64387"/>
            <a:ext cx="9144000" cy="1382915"/>
          </a:xfrm>
        </p:spPr>
        <p:txBody>
          <a:bodyPr/>
          <a:lstStyle>
            <a:lvl1pPr marL="0" indent="0" algn="just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1294EBA-F4E8-4582-A521-2C3B5A9696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84" y="4389119"/>
            <a:ext cx="2105979" cy="8662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0B171E4-B065-4FA7-BD0B-D6F77FF8FC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634" y="5779758"/>
            <a:ext cx="2838729" cy="102186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9F312C0-DE55-481C-913D-55B7AEA4ED03}"/>
              </a:ext>
            </a:extLst>
          </p:cNvPr>
          <p:cNvSpPr txBox="1"/>
          <p:nvPr userDrawn="1"/>
        </p:nvSpPr>
        <p:spPr>
          <a:xfrm>
            <a:off x="104637" y="6432292"/>
            <a:ext cx="8174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Congress of the European Society for Agronomy in Rennes, France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32B1B8-CDC9-406A-95F8-257BBE52E2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551" y="5341847"/>
            <a:ext cx="1334556" cy="35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45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61DA4-E31D-4264-BFFF-61B7F1934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4A4107C-2026-4D96-8616-DA7AF1002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9C2B9C-B695-493F-AEA4-B8363077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DC1B08-669D-4FFB-8152-6B739F6D5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4ABF34-D9A6-43CB-A87C-E505544BD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206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9D4059-FFB3-40B1-BAFB-752AA30220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799BB09-13EF-40C5-9710-06692B521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30C626-D141-4E14-84DB-F2BF9D6F3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72FB10-5EC7-4D74-9E84-8A2F0683A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17CA3E-2E8D-45B2-A071-A6A1DBE47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10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C68A15-AC4C-8B40-869E-BC8211C08E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463"/>
            <a:ext cx="9144000" cy="2387400"/>
          </a:xfrm>
        </p:spPr>
        <p:txBody>
          <a:bodyPr anchor="b"/>
          <a:lstStyle>
            <a:lvl1pPr algn="ctr">
              <a:defRPr sz="3638"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BD20E3C-4AE8-914B-82BF-AF2348EA5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279"/>
            <a:ext cx="9144000" cy="1655778"/>
          </a:xfrm>
        </p:spPr>
        <p:txBody>
          <a:bodyPr/>
          <a:lstStyle>
            <a:lvl1pPr marL="0" indent="0" algn="ctr">
              <a:buNone/>
              <a:defRPr sz="1455" b="0" i="0">
                <a:latin typeface="Museo Sans 100" panose="02000000000000000000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93081F-9632-FE42-891A-AD6AD60B3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19571F81-49F9-4F49-80A6-34F0463003BA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75DC2E-7DF6-914D-8077-31C10C670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6B622B-1B9E-684C-955B-00B2899F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C35ACFEB-0B4F-514C-8E23-6FCDD57659D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8200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E6D47F-8798-2047-8581-34266AE92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BA273D-63F3-1040-B4FC-48C1E71C0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7E76BA-D807-4740-A0E5-437B0551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19571F81-49F9-4F49-80A6-34F0463003BA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E3A7E1-F206-5241-80FF-624BE592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CA4F16-AE76-AF42-BBA0-2E1BE9F58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C35ACFEB-0B4F-514C-8E23-6FCDD57659D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2141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C5F167-F21F-524F-89AD-775BBD8B9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98" y="1709687"/>
            <a:ext cx="10515889" cy="2852366"/>
          </a:xfrm>
        </p:spPr>
        <p:txBody>
          <a:bodyPr anchor="b"/>
          <a:lstStyle>
            <a:lvl1pPr>
              <a:defRPr sz="3638"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7D67143-1D84-8B42-A167-6FB33A472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98" y="4589007"/>
            <a:ext cx="10515889" cy="1500789"/>
          </a:xfrm>
        </p:spPr>
        <p:txBody>
          <a:bodyPr/>
          <a:lstStyle>
            <a:lvl1pPr marL="0" indent="0">
              <a:buNone/>
              <a:defRPr sz="1455" b="0" i="0">
                <a:solidFill>
                  <a:schemeClr val="tx1">
                    <a:tint val="75000"/>
                  </a:schemeClr>
                </a:solidFill>
                <a:latin typeface="Museo Sans 100" panose="02000000000000000000" pitchFamily="2" charset="77"/>
              </a:defRPr>
            </a:lvl1pPr>
            <a:lvl2pPr marL="277246" indent="0">
              <a:buNone/>
              <a:defRPr sz="1213">
                <a:solidFill>
                  <a:schemeClr val="tx1">
                    <a:tint val="75000"/>
                  </a:schemeClr>
                </a:solidFill>
              </a:defRPr>
            </a:lvl2pPr>
            <a:lvl3pPr marL="554492" indent="0">
              <a:buNone/>
              <a:defRPr sz="1092">
                <a:solidFill>
                  <a:schemeClr val="tx1">
                    <a:tint val="75000"/>
                  </a:schemeClr>
                </a:solidFill>
              </a:defRPr>
            </a:lvl3pPr>
            <a:lvl4pPr marL="831738" indent="0">
              <a:buNone/>
              <a:defRPr sz="970">
                <a:solidFill>
                  <a:schemeClr val="tx1">
                    <a:tint val="75000"/>
                  </a:schemeClr>
                </a:solidFill>
              </a:defRPr>
            </a:lvl4pPr>
            <a:lvl5pPr marL="1108984" indent="0">
              <a:buNone/>
              <a:defRPr sz="970">
                <a:solidFill>
                  <a:schemeClr val="tx1">
                    <a:tint val="75000"/>
                  </a:schemeClr>
                </a:solidFill>
              </a:defRPr>
            </a:lvl5pPr>
            <a:lvl6pPr marL="1386230" indent="0">
              <a:buNone/>
              <a:defRPr sz="970">
                <a:solidFill>
                  <a:schemeClr val="tx1">
                    <a:tint val="75000"/>
                  </a:schemeClr>
                </a:solidFill>
              </a:defRPr>
            </a:lvl6pPr>
            <a:lvl7pPr marL="1663476" indent="0">
              <a:buNone/>
              <a:defRPr sz="970">
                <a:solidFill>
                  <a:schemeClr val="tx1">
                    <a:tint val="75000"/>
                  </a:schemeClr>
                </a:solidFill>
              </a:defRPr>
            </a:lvl7pPr>
            <a:lvl8pPr marL="1940723" indent="0">
              <a:buNone/>
              <a:defRPr sz="970">
                <a:solidFill>
                  <a:schemeClr val="tx1">
                    <a:tint val="75000"/>
                  </a:schemeClr>
                </a:solidFill>
              </a:defRPr>
            </a:lvl8pPr>
            <a:lvl9pPr marL="2217969" indent="0">
              <a:buNone/>
              <a:defRPr sz="9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89FFD0-A4C4-B844-8B07-E81813FDC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19571F81-49F9-4F49-80A6-34F0463003BA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8BE071-70B9-1547-A457-9A559F2ED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4F4362-A7F0-8A4A-8714-AF502866A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C35ACFEB-0B4F-514C-8E23-6FCDD57659D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5271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2D426A-594D-E54A-8F7C-4136F1C06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339A75-A578-8746-ABFC-6C3A3093CA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537" y="1825206"/>
            <a:ext cx="5211252" cy="4352193"/>
          </a:xfrm>
        </p:spPr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E5ED10D-C17D-BD47-96EB-35128A115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2211" y="1825206"/>
            <a:ext cx="5211252" cy="4352193"/>
          </a:xfrm>
        </p:spPr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81D804A-B5BE-4746-8A70-9F34449EC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19571F81-49F9-4F49-80A6-34F0463003BA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1E527F3-AAB9-2946-8557-3BBEB1D56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4C754BA-4C81-2F49-A7A9-A3116B43F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C35ACFEB-0B4F-514C-8E23-6FCDD57659D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0608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FF5860-EF50-1940-B1C4-43A06A2AC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00" y="364850"/>
            <a:ext cx="10515889" cy="1325584"/>
          </a:xfrm>
        </p:spPr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BC2700-59FC-FE47-A86E-075E04D40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00" y="1680807"/>
            <a:ext cx="5158302" cy="824038"/>
          </a:xfrm>
        </p:spPr>
        <p:txBody>
          <a:bodyPr anchor="b"/>
          <a:lstStyle>
            <a:lvl1pPr marL="0" indent="0">
              <a:buNone/>
              <a:defRPr sz="1455" b="0" i="0">
                <a:latin typeface="Museo Sans 100" panose="02000000000000000000" pitchFamily="2" charset="77"/>
              </a:defRPr>
            </a:lvl1pPr>
            <a:lvl2pPr marL="277246" indent="0">
              <a:buNone/>
              <a:defRPr sz="1213" b="1"/>
            </a:lvl2pPr>
            <a:lvl3pPr marL="554492" indent="0">
              <a:buNone/>
              <a:defRPr sz="1092" b="1"/>
            </a:lvl3pPr>
            <a:lvl4pPr marL="831738" indent="0">
              <a:buNone/>
              <a:defRPr sz="970" b="1"/>
            </a:lvl4pPr>
            <a:lvl5pPr marL="1108984" indent="0">
              <a:buNone/>
              <a:defRPr sz="970" b="1"/>
            </a:lvl5pPr>
            <a:lvl6pPr marL="1386230" indent="0">
              <a:buNone/>
              <a:defRPr sz="970" b="1"/>
            </a:lvl6pPr>
            <a:lvl7pPr marL="1663476" indent="0">
              <a:buNone/>
              <a:defRPr sz="970" b="1"/>
            </a:lvl7pPr>
            <a:lvl8pPr marL="1940723" indent="0">
              <a:buNone/>
              <a:defRPr sz="970" b="1"/>
            </a:lvl8pPr>
            <a:lvl9pPr marL="2217969" indent="0">
              <a:buNone/>
              <a:defRPr sz="97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4DDC916-9BC3-AD4E-9968-6879FCC7F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00" y="2504845"/>
            <a:ext cx="5158302" cy="3685068"/>
          </a:xfrm>
        </p:spPr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D83C526-4A1C-5645-8D7D-173F6B48F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056" y="1680807"/>
            <a:ext cx="5183333" cy="824038"/>
          </a:xfrm>
        </p:spPr>
        <p:txBody>
          <a:bodyPr anchor="b"/>
          <a:lstStyle>
            <a:lvl1pPr marL="0" indent="0">
              <a:buNone/>
              <a:defRPr sz="1455" b="0" i="0">
                <a:latin typeface="Museo Sans 100" panose="02000000000000000000" pitchFamily="2" charset="77"/>
              </a:defRPr>
            </a:lvl1pPr>
            <a:lvl2pPr marL="277246" indent="0">
              <a:buNone/>
              <a:defRPr sz="1213" b="1"/>
            </a:lvl2pPr>
            <a:lvl3pPr marL="554492" indent="0">
              <a:buNone/>
              <a:defRPr sz="1092" b="1"/>
            </a:lvl3pPr>
            <a:lvl4pPr marL="831738" indent="0">
              <a:buNone/>
              <a:defRPr sz="970" b="1"/>
            </a:lvl4pPr>
            <a:lvl5pPr marL="1108984" indent="0">
              <a:buNone/>
              <a:defRPr sz="970" b="1"/>
            </a:lvl5pPr>
            <a:lvl6pPr marL="1386230" indent="0">
              <a:buNone/>
              <a:defRPr sz="970" b="1"/>
            </a:lvl6pPr>
            <a:lvl7pPr marL="1663476" indent="0">
              <a:buNone/>
              <a:defRPr sz="970" b="1"/>
            </a:lvl7pPr>
            <a:lvl8pPr marL="1940723" indent="0">
              <a:buNone/>
              <a:defRPr sz="970" b="1"/>
            </a:lvl8pPr>
            <a:lvl9pPr marL="2217969" indent="0">
              <a:buNone/>
              <a:defRPr sz="97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FF7D5C2-1913-214A-ABD5-3E3BDD44DE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056" y="2504845"/>
            <a:ext cx="5183333" cy="3685068"/>
          </a:xfrm>
        </p:spPr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9067248-B3DD-D144-8EC8-6F3D792E3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19571F81-49F9-4F49-80A6-34F0463003BA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8A49916-8A03-3749-BB4F-A58F242D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36A89DE-B00A-5141-9888-572841653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C35ACFEB-0B4F-514C-8E23-6FCDD57659D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5370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134197-A20E-1444-BAE8-AE4363100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D27702E-1280-434C-8420-AE2B66BD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19571F81-49F9-4F49-80A6-34F0463003BA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32B96BE-2015-E842-8E29-D5AC514AF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712750-2C66-8445-889B-E489F7A75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C35ACFEB-0B4F-514C-8E23-6FCDD57659D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8084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5737F26-829A-5D4B-98CA-6D1FB10E7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19571F81-49F9-4F49-80A6-34F0463003BA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6E3E68-6433-1343-8DB8-215447DFD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8C62AB-DED4-1D45-89AF-C2DBDD179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C35ACFEB-0B4F-514C-8E23-6FCDD57659D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2056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52E8FC-6477-714B-B17E-49DF85D6A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00" y="457265"/>
            <a:ext cx="3932748" cy="1599943"/>
          </a:xfrm>
        </p:spPr>
        <p:txBody>
          <a:bodyPr anchor="b"/>
          <a:lstStyle>
            <a:lvl1pPr>
              <a:defRPr sz="1940"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E0A2C9-9B6F-B64E-A664-D33AA3103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333" y="987691"/>
            <a:ext cx="6172056" cy="4872992"/>
          </a:xfrm>
        </p:spPr>
        <p:txBody>
          <a:bodyPr/>
          <a:lstStyle>
            <a:lvl1pPr>
              <a:defRPr sz="1940" b="0" i="0">
                <a:latin typeface="Museo Sans 100" panose="02000000000000000000" pitchFamily="2" charset="77"/>
              </a:defRPr>
            </a:lvl1pPr>
            <a:lvl2pPr>
              <a:defRPr sz="1698" b="0" i="0">
                <a:latin typeface="Museo Sans 100" panose="02000000000000000000" pitchFamily="2" charset="77"/>
              </a:defRPr>
            </a:lvl2pPr>
            <a:lvl3pPr>
              <a:defRPr sz="1455" b="0" i="0">
                <a:latin typeface="Museo Sans 100" panose="02000000000000000000" pitchFamily="2" charset="77"/>
              </a:defRPr>
            </a:lvl3pPr>
            <a:lvl4pPr>
              <a:defRPr sz="1213" b="0" i="0">
                <a:latin typeface="Museo Sans 100" panose="02000000000000000000" pitchFamily="2" charset="77"/>
              </a:defRPr>
            </a:lvl4pPr>
            <a:lvl5pPr>
              <a:defRPr sz="1213" b="0" i="0">
                <a:latin typeface="Museo Sans 100" panose="02000000000000000000" pitchFamily="2" charset="77"/>
              </a:defRPr>
            </a:lvl5pPr>
            <a:lvl6pPr>
              <a:defRPr sz="1213"/>
            </a:lvl6pPr>
            <a:lvl7pPr>
              <a:defRPr sz="1213"/>
            </a:lvl7pPr>
            <a:lvl8pPr>
              <a:defRPr sz="1213"/>
            </a:lvl8pPr>
            <a:lvl9pPr>
              <a:defRPr sz="1213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73B1855-1145-8746-B2EB-4D2B7DE11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00" y="2057208"/>
            <a:ext cx="3932748" cy="3812139"/>
          </a:xfrm>
        </p:spPr>
        <p:txBody>
          <a:bodyPr/>
          <a:lstStyle>
            <a:lvl1pPr marL="0" indent="0">
              <a:buNone/>
              <a:defRPr sz="970" b="0" i="0">
                <a:latin typeface="Museo Sans 100" panose="02000000000000000000" pitchFamily="2" charset="77"/>
              </a:defRPr>
            </a:lvl1pPr>
            <a:lvl2pPr marL="277246" indent="0">
              <a:buNone/>
              <a:defRPr sz="849"/>
            </a:lvl2pPr>
            <a:lvl3pPr marL="554492" indent="0">
              <a:buNone/>
              <a:defRPr sz="728"/>
            </a:lvl3pPr>
            <a:lvl4pPr marL="831738" indent="0">
              <a:buNone/>
              <a:defRPr sz="606"/>
            </a:lvl4pPr>
            <a:lvl5pPr marL="1108984" indent="0">
              <a:buNone/>
              <a:defRPr sz="606"/>
            </a:lvl5pPr>
            <a:lvl6pPr marL="1386230" indent="0">
              <a:buNone/>
              <a:defRPr sz="606"/>
            </a:lvl6pPr>
            <a:lvl7pPr marL="1663476" indent="0">
              <a:buNone/>
              <a:defRPr sz="606"/>
            </a:lvl7pPr>
            <a:lvl8pPr marL="1940723" indent="0">
              <a:buNone/>
              <a:defRPr sz="606"/>
            </a:lvl8pPr>
            <a:lvl9pPr marL="2217969" indent="0">
              <a:buNone/>
              <a:defRPr sz="606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E36236-CA2F-8446-AF2D-97B930F5E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19571F81-49F9-4F49-80A6-34F0463003BA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4549DC-809A-184D-9064-777D1DEA2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FC8D6B-3280-7548-9F11-03AC98DE0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C35ACFEB-0B4F-514C-8E23-6FCDD57659D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8550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7DC257-FE2F-43B2-98B3-7D1FBD819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E32C67-2E3B-4DCE-ABF7-B78541B1D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178F27-8071-490B-899B-FDA76457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A1D41B-B9C6-4B73-88CC-7D410E21B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8DCF7D-2208-429E-9FF1-D22F85E64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544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E1C702-8946-C240-80D6-01516B892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00" y="457265"/>
            <a:ext cx="3932748" cy="1599943"/>
          </a:xfrm>
        </p:spPr>
        <p:txBody>
          <a:bodyPr anchor="b"/>
          <a:lstStyle>
            <a:lvl1pPr>
              <a:defRPr sz="1940"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9820008-A717-3B4D-9CAA-C3D031A91B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333" y="987691"/>
            <a:ext cx="6172056" cy="4872992"/>
          </a:xfrm>
        </p:spPr>
        <p:txBody>
          <a:bodyPr/>
          <a:lstStyle>
            <a:lvl1pPr marL="0" indent="0">
              <a:buNone/>
              <a:defRPr sz="1940" b="0" i="0">
                <a:latin typeface="Museo Sans 100" panose="02000000000000000000" pitchFamily="2" charset="77"/>
              </a:defRPr>
            </a:lvl1pPr>
            <a:lvl2pPr marL="277246" indent="0">
              <a:buNone/>
              <a:defRPr sz="1698"/>
            </a:lvl2pPr>
            <a:lvl3pPr marL="554492" indent="0">
              <a:buNone/>
              <a:defRPr sz="1455"/>
            </a:lvl3pPr>
            <a:lvl4pPr marL="831738" indent="0">
              <a:buNone/>
              <a:defRPr sz="1213"/>
            </a:lvl4pPr>
            <a:lvl5pPr marL="1108984" indent="0">
              <a:buNone/>
              <a:defRPr sz="1213"/>
            </a:lvl5pPr>
            <a:lvl6pPr marL="1386230" indent="0">
              <a:buNone/>
              <a:defRPr sz="1213"/>
            </a:lvl6pPr>
            <a:lvl7pPr marL="1663476" indent="0">
              <a:buNone/>
              <a:defRPr sz="1213"/>
            </a:lvl7pPr>
            <a:lvl8pPr marL="1940723" indent="0">
              <a:buNone/>
              <a:defRPr sz="1213"/>
            </a:lvl8pPr>
            <a:lvl9pPr marL="2217969" indent="0">
              <a:buNone/>
              <a:defRPr sz="1213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84221F-55AE-844D-9037-6CC2FE8B6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00" y="2057208"/>
            <a:ext cx="3932748" cy="3812139"/>
          </a:xfrm>
        </p:spPr>
        <p:txBody>
          <a:bodyPr/>
          <a:lstStyle>
            <a:lvl1pPr marL="0" indent="0">
              <a:buNone/>
              <a:defRPr sz="970" b="0" i="0">
                <a:latin typeface="Museo Sans 100" panose="02000000000000000000" pitchFamily="2" charset="77"/>
              </a:defRPr>
            </a:lvl1pPr>
            <a:lvl2pPr marL="277246" indent="0">
              <a:buNone/>
              <a:defRPr sz="849"/>
            </a:lvl2pPr>
            <a:lvl3pPr marL="554492" indent="0">
              <a:buNone/>
              <a:defRPr sz="728"/>
            </a:lvl3pPr>
            <a:lvl4pPr marL="831738" indent="0">
              <a:buNone/>
              <a:defRPr sz="606"/>
            </a:lvl4pPr>
            <a:lvl5pPr marL="1108984" indent="0">
              <a:buNone/>
              <a:defRPr sz="606"/>
            </a:lvl5pPr>
            <a:lvl6pPr marL="1386230" indent="0">
              <a:buNone/>
              <a:defRPr sz="606"/>
            </a:lvl6pPr>
            <a:lvl7pPr marL="1663476" indent="0">
              <a:buNone/>
              <a:defRPr sz="606"/>
            </a:lvl7pPr>
            <a:lvl8pPr marL="1940723" indent="0">
              <a:buNone/>
              <a:defRPr sz="606"/>
            </a:lvl8pPr>
            <a:lvl9pPr marL="2217969" indent="0">
              <a:buNone/>
              <a:defRPr sz="606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678219-C946-C842-AC3B-F026873B4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19571F81-49F9-4F49-80A6-34F0463003BA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4F609B-6869-3C49-944F-A96DC8FC2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FC5592-A20C-F447-9575-7121185A4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C35ACFEB-0B4F-514C-8E23-6FCDD57659D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5877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E2042-921B-924E-9DD3-774F70F8F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925A559-68D0-9545-8D14-72C30E72E7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DF1ADC-5366-ED4E-9303-A926B8989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19571F81-49F9-4F49-80A6-34F0463003BA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CA921E-AC9B-E144-AC6B-97CD98B53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6D40F2-F513-C641-994B-0921BA58D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C35ACFEB-0B4F-514C-8E23-6FCDD57659D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0218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C44C5AD-39F7-A641-8F21-4DAECFE2AC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4" y="364849"/>
            <a:ext cx="2628250" cy="5812550"/>
          </a:xfrm>
        </p:spPr>
        <p:txBody>
          <a:bodyPr vert="eaVert"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98969E6-3E4A-6140-89A6-D051C6D88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537" y="364849"/>
            <a:ext cx="7794254" cy="5812550"/>
          </a:xfrm>
        </p:spPr>
        <p:txBody>
          <a:bodyPr vert="eaVert"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7898BA-1583-1846-9E90-036D8BCB8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19571F81-49F9-4F49-80A6-34F0463003BA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704F89-55D0-334A-B6D3-15672C2B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DF1903-1B3F-E141-AAAB-5A171965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C35ACFEB-0B4F-514C-8E23-6FCDD57659D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4187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B54B3F-FC43-7441-8092-A32A87EF9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463"/>
            <a:ext cx="9144000" cy="2387400"/>
          </a:xfrm>
        </p:spPr>
        <p:txBody>
          <a:bodyPr anchor="b"/>
          <a:lstStyle>
            <a:lvl1pPr algn="ctr">
              <a:defRPr sz="3638"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33132D-8536-D142-9305-60298DB12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279"/>
            <a:ext cx="9144000" cy="1655778"/>
          </a:xfrm>
        </p:spPr>
        <p:txBody>
          <a:bodyPr/>
          <a:lstStyle>
            <a:lvl1pPr marL="0" indent="0" algn="ctr">
              <a:buNone/>
              <a:defRPr sz="1455" b="0" i="0">
                <a:latin typeface="Museo Sans 100" panose="02000000000000000000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8D09B0-E3BF-2341-9B3D-4F5D57F37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E849A989-8749-2F4D-9F4B-B2BA827B42B3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9785EB-F8FE-1141-B231-CEFC633BC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1CDD18-8837-6745-A397-E6B017F18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2104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CEB8CC-6DBD-BE45-8903-4093776A7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C61AFA-3363-8F47-8EE6-90817AFAF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CB7996-DE89-8142-9AB4-FB96D178C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E849A989-8749-2F4D-9F4B-B2BA827B42B3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737BC9-F65D-F444-99EA-F38D4DCE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0918C6-126A-1C4B-9658-679021C7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1492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B1F9E0-0BAD-E34C-9122-9B7AFCB8C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98" y="1709687"/>
            <a:ext cx="10515889" cy="2852366"/>
          </a:xfrm>
        </p:spPr>
        <p:txBody>
          <a:bodyPr anchor="b"/>
          <a:lstStyle>
            <a:lvl1pPr>
              <a:defRPr sz="3638"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D32909-E679-5041-BF07-D01849B8A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98" y="4589007"/>
            <a:ext cx="10515889" cy="1500789"/>
          </a:xfrm>
        </p:spPr>
        <p:txBody>
          <a:bodyPr/>
          <a:lstStyle>
            <a:lvl1pPr marL="0" indent="0">
              <a:buNone/>
              <a:defRPr sz="1455" b="0" i="0">
                <a:solidFill>
                  <a:schemeClr val="tx1">
                    <a:tint val="75000"/>
                  </a:schemeClr>
                </a:solidFill>
                <a:latin typeface="Museo Sans 100" panose="02000000000000000000" pitchFamily="2" charset="77"/>
              </a:defRPr>
            </a:lvl1pPr>
            <a:lvl2pPr marL="277246" indent="0">
              <a:buNone/>
              <a:defRPr sz="1213">
                <a:solidFill>
                  <a:schemeClr val="tx1">
                    <a:tint val="75000"/>
                  </a:schemeClr>
                </a:solidFill>
              </a:defRPr>
            </a:lvl2pPr>
            <a:lvl3pPr marL="554492" indent="0">
              <a:buNone/>
              <a:defRPr sz="1092">
                <a:solidFill>
                  <a:schemeClr val="tx1">
                    <a:tint val="75000"/>
                  </a:schemeClr>
                </a:solidFill>
              </a:defRPr>
            </a:lvl3pPr>
            <a:lvl4pPr marL="831738" indent="0">
              <a:buNone/>
              <a:defRPr sz="970">
                <a:solidFill>
                  <a:schemeClr val="tx1">
                    <a:tint val="75000"/>
                  </a:schemeClr>
                </a:solidFill>
              </a:defRPr>
            </a:lvl4pPr>
            <a:lvl5pPr marL="1108984" indent="0">
              <a:buNone/>
              <a:defRPr sz="970">
                <a:solidFill>
                  <a:schemeClr val="tx1">
                    <a:tint val="75000"/>
                  </a:schemeClr>
                </a:solidFill>
              </a:defRPr>
            </a:lvl5pPr>
            <a:lvl6pPr marL="1386230" indent="0">
              <a:buNone/>
              <a:defRPr sz="970">
                <a:solidFill>
                  <a:schemeClr val="tx1">
                    <a:tint val="75000"/>
                  </a:schemeClr>
                </a:solidFill>
              </a:defRPr>
            </a:lvl6pPr>
            <a:lvl7pPr marL="1663476" indent="0">
              <a:buNone/>
              <a:defRPr sz="970">
                <a:solidFill>
                  <a:schemeClr val="tx1">
                    <a:tint val="75000"/>
                  </a:schemeClr>
                </a:solidFill>
              </a:defRPr>
            </a:lvl7pPr>
            <a:lvl8pPr marL="1940723" indent="0">
              <a:buNone/>
              <a:defRPr sz="970">
                <a:solidFill>
                  <a:schemeClr val="tx1">
                    <a:tint val="75000"/>
                  </a:schemeClr>
                </a:solidFill>
              </a:defRPr>
            </a:lvl8pPr>
            <a:lvl9pPr marL="2217969" indent="0">
              <a:buNone/>
              <a:defRPr sz="9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58B0F0-4B6D-1C41-A100-528BC236B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E849A989-8749-2F4D-9F4B-B2BA827B42B3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48DDD0-9152-B046-8005-C97461FB0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AED14F-E716-414B-A82C-A674E2C23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5398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81CDA7-55CE-4A44-8C56-BCBA2657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F1C056-E3D9-E746-9FF1-4C50268D8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537" y="1825206"/>
            <a:ext cx="5211252" cy="4352193"/>
          </a:xfrm>
        </p:spPr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01EA62C-D6F7-D046-B7F6-B4300DC57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2211" y="1825206"/>
            <a:ext cx="5211252" cy="4352193"/>
          </a:xfrm>
        </p:spPr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47D518-63C9-0449-8E33-71661E019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E849A989-8749-2F4D-9F4B-B2BA827B42B3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6DB61F-4CDF-244D-ADD2-A7A7C7C3D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CF81AF5-3874-9C4A-9F1E-F35F1FE8D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7384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6CC46A-578B-5B45-B3D9-E0AEB1457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00" y="364850"/>
            <a:ext cx="10515889" cy="1325584"/>
          </a:xfrm>
        </p:spPr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FEBBED-426B-E74E-8307-DADC616F0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00" y="1680807"/>
            <a:ext cx="5158302" cy="824038"/>
          </a:xfrm>
        </p:spPr>
        <p:txBody>
          <a:bodyPr anchor="b"/>
          <a:lstStyle>
            <a:lvl1pPr marL="0" indent="0">
              <a:buNone/>
              <a:defRPr sz="1455" b="0" i="0">
                <a:latin typeface="Museo Sans 100" panose="02000000000000000000" pitchFamily="2" charset="77"/>
              </a:defRPr>
            </a:lvl1pPr>
            <a:lvl2pPr marL="277246" indent="0">
              <a:buNone/>
              <a:defRPr sz="1213" b="1"/>
            </a:lvl2pPr>
            <a:lvl3pPr marL="554492" indent="0">
              <a:buNone/>
              <a:defRPr sz="1092" b="1"/>
            </a:lvl3pPr>
            <a:lvl4pPr marL="831738" indent="0">
              <a:buNone/>
              <a:defRPr sz="970" b="1"/>
            </a:lvl4pPr>
            <a:lvl5pPr marL="1108984" indent="0">
              <a:buNone/>
              <a:defRPr sz="970" b="1"/>
            </a:lvl5pPr>
            <a:lvl6pPr marL="1386230" indent="0">
              <a:buNone/>
              <a:defRPr sz="970" b="1"/>
            </a:lvl6pPr>
            <a:lvl7pPr marL="1663476" indent="0">
              <a:buNone/>
              <a:defRPr sz="970" b="1"/>
            </a:lvl7pPr>
            <a:lvl8pPr marL="1940723" indent="0">
              <a:buNone/>
              <a:defRPr sz="970" b="1"/>
            </a:lvl8pPr>
            <a:lvl9pPr marL="2217969" indent="0">
              <a:buNone/>
              <a:defRPr sz="97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F02B829-F85D-1946-A112-8F4ABA549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00" y="2504845"/>
            <a:ext cx="5158302" cy="3685068"/>
          </a:xfrm>
        </p:spPr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168088C-00B5-9F40-AE10-C02388850E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056" y="1680807"/>
            <a:ext cx="5183333" cy="824038"/>
          </a:xfrm>
        </p:spPr>
        <p:txBody>
          <a:bodyPr anchor="b"/>
          <a:lstStyle>
            <a:lvl1pPr marL="0" indent="0">
              <a:buNone/>
              <a:defRPr sz="1455" b="0" i="0">
                <a:latin typeface="Museo Sans 100" panose="02000000000000000000" pitchFamily="2" charset="77"/>
              </a:defRPr>
            </a:lvl1pPr>
            <a:lvl2pPr marL="277246" indent="0">
              <a:buNone/>
              <a:defRPr sz="1213" b="1"/>
            </a:lvl2pPr>
            <a:lvl3pPr marL="554492" indent="0">
              <a:buNone/>
              <a:defRPr sz="1092" b="1"/>
            </a:lvl3pPr>
            <a:lvl4pPr marL="831738" indent="0">
              <a:buNone/>
              <a:defRPr sz="970" b="1"/>
            </a:lvl4pPr>
            <a:lvl5pPr marL="1108984" indent="0">
              <a:buNone/>
              <a:defRPr sz="970" b="1"/>
            </a:lvl5pPr>
            <a:lvl6pPr marL="1386230" indent="0">
              <a:buNone/>
              <a:defRPr sz="970" b="1"/>
            </a:lvl6pPr>
            <a:lvl7pPr marL="1663476" indent="0">
              <a:buNone/>
              <a:defRPr sz="970" b="1"/>
            </a:lvl7pPr>
            <a:lvl8pPr marL="1940723" indent="0">
              <a:buNone/>
              <a:defRPr sz="970" b="1"/>
            </a:lvl8pPr>
            <a:lvl9pPr marL="2217969" indent="0">
              <a:buNone/>
              <a:defRPr sz="97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E9AE3A2-AA90-D743-9AAF-271901F525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056" y="2504845"/>
            <a:ext cx="5183333" cy="3685068"/>
          </a:xfrm>
        </p:spPr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DC77E3A-364B-B64A-862B-4E7364681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E849A989-8749-2F4D-9F4B-B2BA827B42B3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C178B56-0CBF-5B41-8E35-06BEAD07B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A18384B-2222-184E-A6ED-6D95EBDF3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54830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3D26C1-61CA-7A45-B466-3FFFF7A4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4ADAB35-65A2-DF42-98DB-3B6A845F4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E849A989-8749-2F4D-9F4B-B2BA827B42B3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1F8219-546B-FF45-B6F8-B5CA04448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570220-733F-C84C-A73E-BE3F5EC52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5829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4DFED8E-C4DB-9F4B-929A-A07C50AC5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E849A989-8749-2F4D-9F4B-B2BA827B42B3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256EAB4-6FED-E642-8B90-016D9A77E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7014A4-25A8-5340-8B7C-23A411300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2976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8D8CAA-485F-44A3-A52A-F1BA5174D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D83CB2-57B0-4646-8E74-6BF4CE882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F2016F-4D89-46A4-8D64-80E135B7C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90FF56-9036-4C1E-8EA5-B7CB0366E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304A49-CBF9-46CA-ACFA-4EF95C988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7928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E53B78-5614-3049-A81F-0A2E9530C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00" y="457265"/>
            <a:ext cx="3932748" cy="1599943"/>
          </a:xfrm>
        </p:spPr>
        <p:txBody>
          <a:bodyPr anchor="b"/>
          <a:lstStyle>
            <a:lvl1pPr>
              <a:defRPr sz="1940"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C8FA93-89E7-204B-A62D-2A3CB9E59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333" y="987691"/>
            <a:ext cx="6172056" cy="4872992"/>
          </a:xfrm>
        </p:spPr>
        <p:txBody>
          <a:bodyPr/>
          <a:lstStyle>
            <a:lvl1pPr>
              <a:defRPr sz="1940" b="0" i="0">
                <a:latin typeface="Museo Sans 100" panose="02000000000000000000" pitchFamily="2" charset="77"/>
              </a:defRPr>
            </a:lvl1pPr>
            <a:lvl2pPr>
              <a:defRPr sz="1698" b="0" i="0">
                <a:latin typeface="Museo Sans 100" panose="02000000000000000000" pitchFamily="2" charset="77"/>
              </a:defRPr>
            </a:lvl2pPr>
            <a:lvl3pPr>
              <a:defRPr sz="1455" b="0" i="0">
                <a:latin typeface="Museo Sans 100" panose="02000000000000000000" pitchFamily="2" charset="77"/>
              </a:defRPr>
            </a:lvl3pPr>
            <a:lvl4pPr>
              <a:defRPr sz="1213" b="0" i="0">
                <a:latin typeface="Museo Sans 100" panose="02000000000000000000" pitchFamily="2" charset="77"/>
              </a:defRPr>
            </a:lvl4pPr>
            <a:lvl5pPr>
              <a:defRPr sz="1213" b="0" i="0">
                <a:latin typeface="Museo Sans 100" panose="02000000000000000000" pitchFamily="2" charset="77"/>
              </a:defRPr>
            </a:lvl5pPr>
            <a:lvl6pPr>
              <a:defRPr sz="1213"/>
            </a:lvl6pPr>
            <a:lvl7pPr>
              <a:defRPr sz="1213"/>
            </a:lvl7pPr>
            <a:lvl8pPr>
              <a:defRPr sz="1213"/>
            </a:lvl8pPr>
            <a:lvl9pPr>
              <a:defRPr sz="1213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0D19A0-2FE8-B94D-95AC-C87D42077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00" y="2057208"/>
            <a:ext cx="3932748" cy="3812139"/>
          </a:xfrm>
        </p:spPr>
        <p:txBody>
          <a:bodyPr/>
          <a:lstStyle>
            <a:lvl1pPr marL="0" indent="0">
              <a:buNone/>
              <a:defRPr sz="970" b="0" i="0">
                <a:latin typeface="Museo Sans 100" panose="02000000000000000000" pitchFamily="2" charset="77"/>
              </a:defRPr>
            </a:lvl1pPr>
            <a:lvl2pPr marL="277246" indent="0">
              <a:buNone/>
              <a:defRPr sz="849"/>
            </a:lvl2pPr>
            <a:lvl3pPr marL="554492" indent="0">
              <a:buNone/>
              <a:defRPr sz="728"/>
            </a:lvl3pPr>
            <a:lvl4pPr marL="831738" indent="0">
              <a:buNone/>
              <a:defRPr sz="606"/>
            </a:lvl4pPr>
            <a:lvl5pPr marL="1108984" indent="0">
              <a:buNone/>
              <a:defRPr sz="606"/>
            </a:lvl5pPr>
            <a:lvl6pPr marL="1386230" indent="0">
              <a:buNone/>
              <a:defRPr sz="606"/>
            </a:lvl6pPr>
            <a:lvl7pPr marL="1663476" indent="0">
              <a:buNone/>
              <a:defRPr sz="606"/>
            </a:lvl7pPr>
            <a:lvl8pPr marL="1940723" indent="0">
              <a:buNone/>
              <a:defRPr sz="606"/>
            </a:lvl8pPr>
            <a:lvl9pPr marL="2217969" indent="0">
              <a:buNone/>
              <a:defRPr sz="606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C100416-4892-FF41-8D54-B15F88CD4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E849A989-8749-2F4D-9F4B-B2BA827B42B3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E9539A-C6ED-E54E-94C4-9D122BB1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0F0EC2-1280-8047-B443-21BF6FB8A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43554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7DE49C-0432-7F4A-AD9E-7D77F766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00" y="457265"/>
            <a:ext cx="3932748" cy="1599943"/>
          </a:xfrm>
        </p:spPr>
        <p:txBody>
          <a:bodyPr anchor="b"/>
          <a:lstStyle>
            <a:lvl1pPr>
              <a:defRPr sz="1940"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2492264-78B4-2041-9BE9-FE277082D1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333" y="987691"/>
            <a:ext cx="6172056" cy="4872992"/>
          </a:xfrm>
        </p:spPr>
        <p:txBody>
          <a:bodyPr/>
          <a:lstStyle>
            <a:lvl1pPr marL="0" indent="0">
              <a:buNone/>
              <a:defRPr sz="1940" b="0" i="0">
                <a:latin typeface="Museo Sans 100" panose="02000000000000000000" pitchFamily="2" charset="77"/>
              </a:defRPr>
            </a:lvl1pPr>
            <a:lvl2pPr marL="277246" indent="0">
              <a:buNone/>
              <a:defRPr sz="1698"/>
            </a:lvl2pPr>
            <a:lvl3pPr marL="554492" indent="0">
              <a:buNone/>
              <a:defRPr sz="1455"/>
            </a:lvl3pPr>
            <a:lvl4pPr marL="831738" indent="0">
              <a:buNone/>
              <a:defRPr sz="1213"/>
            </a:lvl4pPr>
            <a:lvl5pPr marL="1108984" indent="0">
              <a:buNone/>
              <a:defRPr sz="1213"/>
            </a:lvl5pPr>
            <a:lvl6pPr marL="1386230" indent="0">
              <a:buNone/>
              <a:defRPr sz="1213"/>
            </a:lvl6pPr>
            <a:lvl7pPr marL="1663476" indent="0">
              <a:buNone/>
              <a:defRPr sz="1213"/>
            </a:lvl7pPr>
            <a:lvl8pPr marL="1940723" indent="0">
              <a:buNone/>
              <a:defRPr sz="1213"/>
            </a:lvl8pPr>
            <a:lvl9pPr marL="2217969" indent="0">
              <a:buNone/>
              <a:defRPr sz="1213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6F8C74-0339-2144-B93F-BD64ED054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00" y="2057208"/>
            <a:ext cx="3932748" cy="3812139"/>
          </a:xfrm>
        </p:spPr>
        <p:txBody>
          <a:bodyPr/>
          <a:lstStyle>
            <a:lvl1pPr marL="0" indent="0">
              <a:buNone/>
              <a:defRPr sz="970" b="0" i="0">
                <a:latin typeface="Museo Sans 100" panose="02000000000000000000" pitchFamily="2" charset="77"/>
              </a:defRPr>
            </a:lvl1pPr>
            <a:lvl2pPr marL="277246" indent="0">
              <a:buNone/>
              <a:defRPr sz="849"/>
            </a:lvl2pPr>
            <a:lvl3pPr marL="554492" indent="0">
              <a:buNone/>
              <a:defRPr sz="728"/>
            </a:lvl3pPr>
            <a:lvl4pPr marL="831738" indent="0">
              <a:buNone/>
              <a:defRPr sz="606"/>
            </a:lvl4pPr>
            <a:lvl5pPr marL="1108984" indent="0">
              <a:buNone/>
              <a:defRPr sz="606"/>
            </a:lvl5pPr>
            <a:lvl6pPr marL="1386230" indent="0">
              <a:buNone/>
              <a:defRPr sz="606"/>
            </a:lvl6pPr>
            <a:lvl7pPr marL="1663476" indent="0">
              <a:buNone/>
              <a:defRPr sz="606"/>
            </a:lvl7pPr>
            <a:lvl8pPr marL="1940723" indent="0">
              <a:buNone/>
              <a:defRPr sz="606"/>
            </a:lvl8pPr>
            <a:lvl9pPr marL="2217969" indent="0">
              <a:buNone/>
              <a:defRPr sz="606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F52D851-1909-F841-9CE1-8A2A61293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E849A989-8749-2F4D-9F4B-B2BA827B42B3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3BDB19-BA0A-024F-A56E-29BC49E6C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070788-85CB-9F42-A286-DADE86954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40405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8FEC81-F99A-5442-B6A9-A5BFF6F74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CAFCCB6-95AE-E04F-9927-EC23B4FF6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3C8FF2-8D71-9F4D-8033-97B77F4A1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E849A989-8749-2F4D-9F4B-B2BA827B42B3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91D5B4-E38D-4F4A-9E46-421AC0F7A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3D0DBD-04B2-8E40-9FC8-CB78610A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77664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940C069-BBC6-8E4E-8CB0-96CBCC20AC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4" y="364849"/>
            <a:ext cx="2628250" cy="5812550"/>
          </a:xfrm>
        </p:spPr>
        <p:txBody>
          <a:bodyPr vert="eaVert"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3EC2E06-1485-E446-B940-B2A1AD36D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537" y="364849"/>
            <a:ext cx="7794254" cy="5812550"/>
          </a:xfrm>
        </p:spPr>
        <p:txBody>
          <a:bodyPr vert="eaVert"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A0298B-6937-AE4D-B51D-E9F5C2724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E849A989-8749-2F4D-9F4B-B2BA827B42B3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7C290C-D62E-934F-8E1F-E4A261E9A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BE4DA0-EA6C-0440-AF1E-5676C4D3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27281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B54B3F-FC43-7441-8092-A32A87EF9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463"/>
            <a:ext cx="9144000" cy="2387400"/>
          </a:xfrm>
        </p:spPr>
        <p:txBody>
          <a:bodyPr anchor="b"/>
          <a:lstStyle>
            <a:lvl1pPr algn="ctr">
              <a:defRPr sz="3638"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33132D-8536-D142-9305-60298DB12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279"/>
            <a:ext cx="9144000" cy="1655778"/>
          </a:xfrm>
        </p:spPr>
        <p:txBody>
          <a:bodyPr/>
          <a:lstStyle>
            <a:lvl1pPr marL="0" indent="0" algn="ctr">
              <a:buNone/>
              <a:defRPr sz="1455" b="0" i="0">
                <a:latin typeface="Museo Sans 100" panose="02000000000000000000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8D09B0-E3BF-2341-9B3D-4F5D57F37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E849A989-8749-2F4D-9F4B-B2BA827B42B3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9785EB-F8FE-1141-B231-CEFC633BC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1CDD18-8837-6745-A397-E6B017F18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8768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CEB8CC-6DBD-BE45-8903-4093776A7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C61AFA-3363-8F47-8EE6-90817AFAF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CB7996-DE89-8142-9AB4-FB96D178C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E849A989-8749-2F4D-9F4B-B2BA827B42B3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737BC9-F65D-F444-99EA-F38D4DCE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0918C6-126A-1C4B-9658-679021C7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9619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B1F9E0-0BAD-E34C-9122-9B7AFCB8C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98" y="1709687"/>
            <a:ext cx="10515889" cy="2852366"/>
          </a:xfrm>
        </p:spPr>
        <p:txBody>
          <a:bodyPr anchor="b"/>
          <a:lstStyle>
            <a:lvl1pPr>
              <a:defRPr sz="3638"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D32909-E679-5041-BF07-D01849B8A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98" y="4589007"/>
            <a:ext cx="10515889" cy="1500789"/>
          </a:xfrm>
        </p:spPr>
        <p:txBody>
          <a:bodyPr/>
          <a:lstStyle>
            <a:lvl1pPr marL="0" indent="0">
              <a:buNone/>
              <a:defRPr sz="1455" b="0" i="0">
                <a:solidFill>
                  <a:schemeClr val="tx1">
                    <a:tint val="75000"/>
                  </a:schemeClr>
                </a:solidFill>
                <a:latin typeface="Museo Sans 100" panose="02000000000000000000" pitchFamily="2" charset="77"/>
              </a:defRPr>
            </a:lvl1pPr>
            <a:lvl2pPr marL="277246" indent="0">
              <a:buNone/>
              <a:defRPr sz="1213">
                <a:solidFill>
                  <a:schemeClr val="tx1">
                    <a:tint val="75000"/>
                  </a:schemeClr>
                </a:solidFill>
              </a:defRPr>
            </a:lvl2pPr>
            <a:lvl3pPr marL="554492" indent="0">
              <a:buNone/>
              <a:defRPr sz="1092">
                <a:solidFill>
                  <a:schemeClr val="tx1">
                    <a:tint val="75000"/>
                  </a:schemeClr>
                </a:solidFill>
              </a:defRPr>
            </a:lvl3pPr>
            <a:lvl4pPr marL="831738" indent="0">
              <a:buNone/>
              <a:defRPr sz="970">
                <a:solidFill>
                  <a:schemeClr val="tx1">
                    <a:tint val="75000"/>
                  </a:schemeClr>
                </a:solidFill>
              </a:defRPr>
            </a:lvl4pPr>
            <a:lvl5pPr marL="1108984" indent="0">
              <a:buNone/>
              <a:defRPr sz="970">
                <a:solidFill>
                  <a:schemeClr val="tx1">
                    <a:tint val="75000"/>
                  </a:schemeClr>
                </a:solidFill>
              </a:defRPr>
            </a:lvl5pPr>
            <a:lvl6pPr marL="1386230" indent="0">
              <a:buNone/>
              <a:defRPr sz="970">
                <a:solidFill>
                  <a:schemeClr val="tx1">
                    <a:tint val="75000"/>
                  </a:schemeClr>
                </a:solidFill>
              </a:defRPr>
            </a:lvl6pPr>
            <a:lvl7pPr marL="1663476" indent="0">
              <a:buNone/>
              <a:defRPr sz="970">
                <a:solidFill>
                  <a:schemeClr val="tx1">
                    <a:tint val="75000"/>
                  </a:schemeClr>
                </a:solidFill>
              </a:defRPr>
            </a:lvl7pPr>
            <a:lvl8pPr marL="1940723" indent="0">
              <a:buNone/>
              <a:defRPr sz="970">
                <a:solidFill>
                  <a:schemeClr val="tx1">
                    <a:tint val="75000"/>
                  </a:schemeClr>
                </a:solidFill>
              </a:defRPr>
            </a:lvl8pPr>
            <a:lvl9pPr marL="2217969" indent="0">
              <a:buNone/>
              <a:defRPr sz="9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58B0F0-4B6D-1C41-A100-528BC236B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E849A989-8749-2F4D-9F4B-B2BA827B42B3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48DDD0-9152-B046-8005-C97461FB0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AED14F-E716-414B-A82C-A674E2C23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0924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81CDA7-55CE-4A44-8C56-BCBA2657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F1C056-E3D9-E746-9FF1-4C50268D8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537" y="1825206"/>
            <a:ext cx="5211252" cy="4352193"/>
          </a:xfrm>
        </p:spPr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01EA62C-D6F7-D046-B7F6-B4300DC57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2211" y="1825206"/>
            <a:ext cx="5211252" cy="4352193"/>
          </a:xfrm>
        </p:spPr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47D518-63C9-0449-8E33-71661E019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E849A989-8749-2F4D-9F4B-B2BA827B42B3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6DB61F-4CDF-244D-ADD2-A7A7C7C3D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CF81AF5-3874-9C4A-9F1E-F35F1FE8D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39632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6CC46A-578B-5B45-B3D9-E0AEB1457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00" y="364850"/>
            <a:ext cx="10515889" cy="1325584"/>
          </a:xfrm>
        </p:spPr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FEBBED-426B-E74E-8307-DADC616F0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00" y="1680807"/>
            <a:ext cx="5158302" cy="824038"/>
          </a:xfrm>
        </p:spPr>
        <p:txBody>
          <a:bodyPr anchor="b"/>
          <a:lstStyle>
            <a:lvl1pPr marL="0" indent="0">
              <a:buNone/>
              <a:defRPr sz="1455" b="0" i="0">
                <a:latin typeface="Museo Sans 100" panose="02000000000000000000" pitchFamily="2" charset="77"/>
              </a:defRPr>
            </a:lvl1pPr>
            <a:lvl2pPr marL="277246" indent="0">
              <a:buNone/>
              <a:defRPr sz="1213" b="1"/>
            </a:lvl2pPr>
            <a:lvl3pPr marL="554492" indent="0">
              <a:buNone/>
              <a:defRPr sz="1092" b="1"/>
            </a:lvl3pPr>
            <a:lvl4pPr marL="831738" indent="0">
              <a:buNone/>
              <a:defRPr sz="970" b="1"/>
            </a:lvl4pPr>
            <a:lvl5pPr marL="1108984" indent="0">
              <a:buNone/>
              <a:defRPr sz="970" b="1"/>
            </a:lvl5pPr>
            <a:lvl6pPr marL="1386230" indent="0">
              <a:buNone/>
              <a:defRPr sz="970" b="1"/>
            </a:lvl6pPr>
            <a:lvl7pPr marL="1663476" indent="0">
              <a:buNone/>
              <a:defRPr sz="970" b="1"/>
            </a:lvl7pPr>
            <a:lvl8pPr marL="1940723" indent="0">
              <a:buNone/>
              <a:defRPr sz="970" b="1"/>
            </a:lvl8pPr>
            <a:lvl9pPr marL="2217969" indent="0">
              <a:buNone/>
              <a:defRPr sz="97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F02B829-F85D-1946-A112-8F4ABA549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00" y="2504845"/>
            <a:ext cx="5158302" cy="3685068"/>
          </a:xfrm>
        </p:spPr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168088C-00B5-9F40-AE10-C02388850E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056" y="1680807"/>
            <a:ext cx="5183333" cy="824038"/>
          </a:xfrm>
        </p:spPr>
        <p:txBody>
          <a:bodyPr anchor="b"/>
          <a:lstStyle>
            <a:lvl1pPr marL="0" indent="0">
              <a:buNone/>
              <a:defRPr sz="1455" b="0" i="0">
                <a:latin typeface="Museo Sans 100" panose="02000000000000000000" pitchFamily="2" charset="77"/>
              </a:defRPr>
            </a:lvl1pPr>
            <a:lvl2pPr marL="277246" indent="0">
              <a:buNone/>
              <a:defRPr sz="1213" b="1"/>
            </a:lvl2pPr>
            <a:lvl3pPr marL="554492" indent="0">
              <a:buNone/>
              <a:defRPr sz="1092" b="1"/>
            </a:lvl3pPr>
            <a:lvl4pPr marL="831738" indent="0">
              <a:buNone/>
              <a:defRPr sz="970" b="1"/>
            </a:lvl4pPr>
            <a:lvl5pPr marL="1108984" indent="0">
              <a:buNone/>
              <a:defRPr sz="970" b="1"/>
            </a:lvl5pPr>
            <a:lvl6pPr marL="1386230" indent="0">
              <a:buNone/>
              <a:defRPr sz="970" b="1"/>
            </a:lvl6pPr>
            <a:lvl7pPr marL="1663476" indent="0">
              <a:buNone/>
              <a:defRPr sz="970" b="1"/>
            </a:lvl7pPr>
            <a:lvl8pPr marL="1940723" indent="0">
              <a:buNone/>
              <a:defRPr sz="970" b="1"/>
            </a:lvl8pPr>
            <a:lvl9pPr marL="2217969" indent="0">
              <a:buNone/>
              <a:defRPr sz="97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E9AE3A2-AA90-D743-9AAF-271901F525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056" y="2504845"/>
            <a:ext cx="5183333" cy="3685068"/>
          </a:xfrm>
        </p:spPr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DC77E3A-364B-B64A-862B-4E7364681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E849A989-8749-2F4D-9F4B-B2BA827B42B3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C178B56-0CBF-5B41-8E35-06BEAD07B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A18384B-2222-184E-A6ED-6D95EBDF3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87602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3D26C1-61CA-7A45-B466-3FFFF7A4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4ADAB35-65A2-DF42-98DB-3B6A845F4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E849A989-8749-2F4D-9F4B-B2BA827B42B3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1F8219-546B-FF45-B6F8-B5CA04448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570220-733F-C84C-A73E-BE3F5EC52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5185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892441-FCC4-4BF2-87BD-73F6DBFF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C6B53D-1ECD-4850-928C-B554822AE6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3E342F-F33E-4367-9661-2DFA6FE1C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B6FC86-27D9-4210-9491-02459C477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DEF9BB-019F-4263-B6B3-15CFB1075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ACB5E5-3A5D-45BC-BA49-78494972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84800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4DFED8E-C4DB-9F4B-929A-A07C50AC5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E849A989-8749-2F4D-9F4B-B2BA827B42B3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256EAB4-6FED-E642-8B90-016D9A77E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7014A4-25A8-5340-8B7C-23A411300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88134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E53B78-5614-3049-A81F-0A2E9530C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00" y="457265"/>
            <a:ext cx="3932748" cy="1599943"/>
          </a:xfrm>
        </p:spPr>
        <p:txBody>
          <a:bodyPr anchor="b"/>
          <a:lstStyle>
            <a:lvl1pPr>
              <a:defRPr sz="1940"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C8FA93-89E7-204B-A62D-2A3CB9E59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333" y="987691"/>
            <a:ext cx="6172056" cy="4872992"/>
          </a:xfrm>
        </p:spPr>
        <p:txBody>
          <a:bodyPr/>
          <a:lstStyle>
            <a:lvl1pPr>
              <a:defRPr sz="1940" b="0" i="0">
                <a:latin typeface="Museo Sans 100" panose="02000000000000000000" pitchFamily="2" charset="77"/>
              </a:defRPr>
            </a:lvl1pPr>
            <a:lvl2pPr>
              <a:defRPr sz="1698" b="0" i="0">
                <a:latin typeface="Museo Sans 100" panose="02000000000000000000" pitchFamily="2" charset="77"/>
              </a:defRPr>
            </a:lvl2pPr>
            <a:lvl3pPr>
              <a:defRPr sz="1455" b="0" i="0">
                <a:latin typeface="Museo Sans 100" panose="02000000000000000000" pitchFamily="2" charset="77"/>
              </a:defRPr>
            </a:lvl3pPr>
            <a:lvl4pPr>
              <a:defRPr sz="1213" b="0" i="0">
                <a:latin typeface="Museo Sans 100" panose="02000000000000000000" pitchFamily="2" charset="77"/>
              </a:defRPr>
            </a:lvl4pPr>
            <a:lvl5pPr>
              <a:defRPr sz="1213" b="0" i="0">
                <a:latin typeface="Museo Sans 100" panose="02000000000000000000" pitchFamily="2" charset="77"/>
              </a:defRPr>
            </a:lvl5pPr>
            <a:lvl6pPr>
              <a:defRPr sz="1213"/>
            </a:lvl6pPr>
            <a:lvl7pPr>
              <a:defRPr sz="1213"/>
            </a:lvl7pPr>
            <a:lvl8pPr>
              <a:defRPr sz="1213"/>
            </a:lvl8pPr>
            <a:lvl9pPr>
              <a:defRPr sz="1213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0D19A0-2FE8-B94D-95AC-C87D42077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00" y="2057208"/>
            <a:ext cx="3932748" cy="3812139"/>
          </a:xfrm>
        </p:spPr>
        <p:txBody>
          <a:bodyPr/>
          <a:lstStyle>
            <a:lvl1pPr marL="0" indent="0">
              <a:buNone/>
              <a:defRPr sz="970" b="0" i="0">
                <a:latin typeface="Museo Sans 100" panose="02000000000000000000" pitchFamily="2" charset="77"/>
              </a:defRPr>
            </a:lvl1pPr>
            <a:lvl2pPr marL="277246" indent="0">
              <a:buNone/>
              <a:defRPr sz="849"/>
            </a:lvl2pPr>
            <a:lvl3pPr marL="554492" indent="0">
              <a:buNone/>
              <a:defRPr sz="728"/>
            </a:lvl3pPr>
            <a:lvl4pPr marL="831738" indent="0">
              <a:buNone/>
              <a:defRPr sz="606"/>
            </a:lvl4pPr>
            <a:lvl5pPr marL="1108984" indent="0">
              <a:buNone/>
              <a:defRPr sz="606"/>
            </a:lvl5pPr>
            <a:lvl6pPr marL="1386230" indent="0">
              <a:buNone/>
              <a:defRPr sz="606"/>
            </a:lvl6pPr>
            <a:lvl7pPr marL="1663476" indent="0">
              <a:buNone/>
              <a:defRPr sz="606"/>
            </a:lvl7pPr>
            <a:lvl8pPr marL="1940723" indent="0">
              <a:buNone/>
              <a:defRPr sz="606"/>
            </a:lvl8pPr>
            <a:lvl9pPr marL="2217969" indent="0">
              <a:buNone/>
              <a:defRPr sz="606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C100416-4892-FF41-8D54-B15F88CD4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E849A989-8749-2F4D-9F4B-B2BA827B42B3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E9539A-C6ED-E54E-94C4-9D122BB1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0F0EC2-1280-8047-B443-21BF6FB8A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31676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7DE49C-0432-7F4A-AD9E-7D77F766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00" y="457265"/>
            <a:ext cx="3932748" cy="1599943"/>
          </a:xfrm>
        </p:spPr>
        <p:txBody>
          <a:bodyPr anchor="b"/>
          <a:lstStyle>
            <a:lvl1pPr>
              <a:defRPr sz="1940"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2492264-78B4-2041-9BE9-FE277082D1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333" y="987691"/>
            <a:ext cx="6172056" cy="4872992"/>
          </a:xfrm>
        </p:spPr>
        <p:txBody>
          <a:bodyPr/>
          <a:lstStyle>
            <a:lvl1pPr marL="0" indent="0">
              <a:buNone/>
              <a:defRPr sz="1940" b="0" i="0">
                <a:latin typeface="Museo Sans 100" panose="02000000000000000000" pitchFamily="2" charset="77"/>
              </a:defRPr>
            </a:lvl1pPr>
            <a:lvl2pPr marL="277246" indent="0">
              <a:buNone/>
              <a:defRPr sz="1698"/>
            </a:lvl2pPr>
            <a:lvl3pPr marL="554492" indent="0">
              <a:buNone/>
              <a:defRPr sz="1455"/>
            </a:lvl3pPr>
            <a:lvl4pPr marL="831738" indent="0">
              <a:buNone/>
              <a:defRPr sz="1213"/>
            </a:lvl4pPr>
            <a:lvl5pPr marL="1108984" indent="0">
              <a:buNone/>
              <a:defRPr sz="1213"/>
            </a:lvl5pPr>
            <a:lvl6pPr marL="1386230" indent="0">
              <a:buNone/>
              <a:defRPr sz="1213"/>
            </a:lvl6pPr>
            <a:lvl7pPr marL="1663476" indent="0">
              <a:buNone/>
              <a:defRPr sz="1213"/>
            </a:lvl7pPr>
            <a:lvl8pPr marL="1940723" indent="0">
              <a:buNone/>
              <a:defRPr sz="1213"/>
            </a:lvl8pPr>
            <a:lvl9pPr marL="2217969" indent="0">
              <a:buNone/>
              <a:defRPr sz="1213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6F8C74-0339-2144-B93F-BD64ED054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00" y="2057208"/>
            <a:ext cx="3932748" cy="3812139"/>
          </a:xfrm>
        </p:spPr>
        <p:txBody>
          <a:bodyPr/>
          <a:lstStyle>
            <a:lvl1pPr marL="0" indent="0">
              <a:buNone/>
              <a:defRPr sz="970" b="0" i="0">
                <a:latin typeface="Museo Sans 100" panose="02000000000000000000" pitchFamily="2" charset="77"/>
              </a:defRPr>
            </a:lvl1pPr>
            <a:lvl2pPr marL="277246" indent="0">
              <a:buNone/>
              <a:defRPr sz="849"/>
            </a:lvl2pPr>
            <a:lvl3pPr marL="554492" indent="0">
              <a:buNone/>
              <a:defRPr sz="728"/>
            </a:lvl3pPr>
            <a:lvl4pPr marL="831738" indent="0">
              <a:buNone/>
              <a:defRPr sz="606"/>
            </a:lvl4pPr>
            <a:lvl5pPr marL="1108984" indent="0">
              <a:buNone/>
              <a:defRPr sz="606"/>
            </a:lvl5pPr>
            <a:lvl6pPr marL="1386230" indent="0">
              <a:buNone/>
              <a:defRPr sz="606"/>
            </a:lvl6pPr>
            <a:lvl7pPr marL="1663476" indent="0">
              <a:buNone/>
              <a:defRPr sz="606"/>
            </a:lvl7pPr>
            <a:lvl8pPr marL="1940723" indent="0">
              <a:buNone/>
              <a:defRPr sz="606"/>
            </a:lvl8pPr>
            <a:lvl9pPr marL="2217969" indent="0">
              <a:buNone/>
              <a:defRPr sz="606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F52D851-1909-F841-9CE1-8A2A61293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E849A989-8749-2F4D-9F4B-B2BA827B42B3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3BDB19-BA0A-024F-A56E-29BC49E6C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070788-85CB-9F42-A286-DADE86954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90083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8FEC81-F99A-5442-B6A9-A5BFF6F74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CAFCCB6-95AE-E04F-9927-EC23B4FF6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3C8FF2-8D71-9F4D-8033-97B77F4A1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E849A989-8749-2F4D-9F4B-B2BA827B42B3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91D5B4-E38D-4F4A-9E46-421AC0F7A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3D0DBD-04B2-8E40-9FC8-CB78610A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83341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940C069-BBC6-8E4E-8CB0-96CBCC20AC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4" y="364849"/>
            <a:ext cx="2628250" cy="5812550"/>
          </a:xfrm>
        </p:spPr>
        <p:txBody>
          <a:bodyPr vert="eaVert"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3EC2E06-1485-E446-B940-B2A1AD36D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537" y="364849"/>
            <a:ext cx="7794254" cy="5812550"/>
          </a:xfrm>
        </p:spPr>
        <p:txBody>
          <a:bodyPr vert="eaVert"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A0298B-6937-AE4D-B51D-E9F5C2724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E849A989-8749-2F4D-9F4B-B2BA827B42B3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7C290C-D62E-934F-8E1F-E4A261E9A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BE4DA0-EA6C-0440-AF1E-5676C4D3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53557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B54B3F-FC43-7441-8092-A32A87EF9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463"/>
            <a:ext cx="9144000" cy="2387400"/>
          </a:xfrm>
        </p:spPr>
        <p:txBody>
          <a:bodyPr anchor="b"/>
          <a:lstStyle>
            <a:lvl1pPr algn="ctr">
              <a:defRPr sz="3638"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33132D-8536-D142-9305-60298DB12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279"/>
            <a:ext cx="9144000" cy="1655778"/>
          </a:xfrm>
        </p:spPr>
        <p:txBody>
          <a:bodyPr/>
          <a:lstStyle>
            <a:lvl1pPr marL="0" indent="0" algn="ctr">
              <a:buNone/>
              <a:defRPr sz="1455" b="0" i="0">
                <a:latin typeface="Museo Sans 100" panose="02000000000000000000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8D09B0-E3BF-2341-9B3D-4F5D57F37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078900E2-F785-4A0F-871B-178ABAFC097F}" type="datetime1">
              <a:rPr lang="fr-FR" smtClean="0"/>
              <a:t>21/08/2024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9785EB-F8FE-1141-B231-CEFC633BC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1CDD18-8837-6745-A397-E6B017F18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48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CEB8CC-6DBD-BE45-8903-4093776A7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C61AFA-3363-8F47-8EE6-90817AFAF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CB7996-DE89-8142-9AB4-FB96D178C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48B7A9E3-BF74-40DB-98A5-A0D33B3AAEAF}" type="datetime1">
              <a:rPr lang="fr-FR" smtClean="0"/>
              <a:t>21/08/2024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737BC9-F65D-F444-99EA-F38D4DCE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0918C6-126A-1C4B-9658-679021C7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34191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B1F9E0-0BAD-E34C-9122-9B7AFCB8C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98" y="1709687"/>
            <a:ext cx="10515889" cy="2852366"/>
          </a:xfrm>
        </p:spPr>
        <p:txBody>
          <a:bodyPr anchor="b"/>
          <a:lstStyle>
            <a:lvl1pPr>
              <a:defRPr sz="3638"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D32909-E679-5041-BF07-D01849B8A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98" y="4589007"/>
            <a:ext cx="10515889" cy="1500789"/>
          </a:xfrm>
        </p:spPr>
        <p:txBody>
          <a:bodyPr/>
          <a:lstStyle>
            <a:lvl1pPr marL="0" indent="0">
              <a:buNone/>
              <a:defRPr sz="1455" b="0" i="0">
                <a:solidFill>
                  <a:schemeClr val="tx1">
                    <a:tint val="75000"/>
                  </a:schemeClr>
                </a:solidFill>
                <a:latin typeface="Museo Sans 100" panose="02000000000000000000" pitchFamily="2" charset="77"/>
              </a:defRPr>
            </a:lvl1pPr>
            <a:lvl2pPr marL="277246" indent="0">
              <a:buNone/>
              <a:defRPr sz="1213">
                <a:solidFill>
                  <a:schemeClr val="tx1">
                    <a:tint val="75000"/>
                  </a:schemeClr>
                </a:solidFill>
              </a:defRPr>
            </a:lvl2pPr>
            <a:lvl3pPr marL="554492" indent="0">
              <a:buNone/>
              <a:defRPr sz="1092">
                <a:solidFill>
                  <a:schemeClr val="tx1">
                    <a:tint val="75000"/>
                  </a:schemeClr>
                </a:solidFill>
              </a:defRPr>
            </a:lvl3pPr>
            <a:lvl4pPr marL="831738" indent="0">
              <a:buNone/>
              <a:defRPr sz="970">
                <a:solidFill>
                  <a:schemeClr val="tx1">
                    <a:tint val="75000"/>
                  </a:schemeClr>
                </a:solidFill>
              </a:defRPr>
            </a:lvl4pPr>
            <a:lvl5pPr marL="1108984" indent="0">
              <a:buNone/>
              <a:defRPr sz="970">
                <a:solidFill>
                  <a:schemeClr val="tx1">
                    <a:tint val="75000"/>
                  </a:schemeClr>
                </a:solidFill>
              </a:defRPr>
            </a:lvl5pPr>
            <a:lvl6pPr marL="1386230" indent="0">
              <a:buNone/>
              <a:defRPr sz="970">
                <a:solidFill>
                  <a:schemeClr val="tx1">
                    <a:tint val="75000"/>
                  </a:schemeClr>
                </a:solidFill>
              </a:defRPr>
            </a:lvl6pPr>
            <a:lvl7pPr marL="1663476" indent="0">
              <a:buNone/>
              <a:defRPr sz="970">
                <a:solidFill>
                  <a:schemeClr val="tx1">
                    <a:tint val="75000"/>
                  </a:schemeClr>
                </a:solidFill>
              </a:defRPr>
            </a:lvl7pPr>
            <a:lvl8pPr marL="1940723" indent="0">
              <a:buNone/>
              <a:defRPr sz="970">
                <a:solidFill>
                  <a:schemeClr val="tx1">
                    <a:tint val="75000"/>
                  </a:schemeClr>
                </a:solidFill>
              </a:defRPr>
            </a:lvl8pPr>
            <a:lvl9pPr marL="2217969" indent="0">
              <a:buNone/>
              <a:defRPr sz="9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58B0F0-4B6D-1C41-A100-528BC236B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23A44290-61DA-4F1D-A0B0-3053344E34D3}" type="datetime1">
              <a:rPr lang="fr-FR" smtClean="0"/>
              <a:t>21/08/2024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48DDD0-9152-B046-8005-C97461FB0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AED14F-E716-414B-A82C-A674E2C23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22894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81CDA7-55CE-4A44-8C56-BCBA2657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F1C056-E3D9-E746-9FF1-4C50268D8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537" y="1825206"/>
            <a:ext cx="5211252" cy="4352193"/>
          </a:xfrm>
        </p:spPr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01EA62C-D6F7-D046-B7F6-B4300DC57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2211" y="1825206"/>
            <a:ext cx="5211252" cy="4352193"/>
          </a:xfrm>
        </p:spPr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47D518-63C9-0449-8E33-71661E019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77A85BA7-C64F-44C1-B32B-AC157DF1032C}" type="datetime1">
              <a:rPr lang="fr-FR" smtClean="0"/>
              <a:t>21/08/2024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6DB61F-4CDF-244D-ADD2-A7A7C7C3D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CF81AF5-3874-9C4A-9F1E-F35F1FE8D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5888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6CC46A-578B-5B45-B3D9-E0AEB1457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00" y="364850"/>
            <a:ext cx="10515889" cy="1325584"/>
          </a:xfrm>
        </p:spPr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FEBBED-426B-E74E-8307-DADC616F0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00" y="1680807"/>
            <a:ext cx="5158302" cy="824038"/>
          </a:xfrm>
        </p:spPr>
        <p:txBody>
          <a:bodyPr anchor="b"/>
          <a:lstStyle>
            <a:lvl1pPr marL="0" indent="0">
              <a:buNone/>
              <a:defRPr sz="1455" b="0" i="0">
                <a:latin typeface="Museo Sans 100" panose="02000000000000000000" pitchFamily="2" charset="77"/>
              </a:defRPr>
            </a:lvl1pPr>
            <a:lvl2pPr marL="277246" indent="0">
              <a:buNone/>
              <a:defRPr sz="1213" b="1"/>
            </a:lvl2pPr>
            <a:lvl3pPr marL="554492" indent="0">
              <a:buNone/>
              <a:defRPr sz="1092" b="1"/>
            </a:lvl3pPr>
            <a:lvl4pPr marL="831738" indent="0">
              <a:buNone/>
              <a:defRPr sz="970" b="1"/>
            </a:lvl4pPr>
            <a:lvl5pPr marL="1108984" indent="0">
              <a:buNone/>
              <a:defRPr sz="970" b="1"/>
            </a:lvl5pPr>
            <a:lvl6pPr marL="1386230" indent="0">
              <a:buNone/>
              <a:defRPr sz="970" b="1"/>
            </a:lvl6pPr>
            <a:lvl7pPr marL="1663476" indent="0">
              <a:buNone/>
              <a:defRPr sz="970" b="1"/>
            </a:lvl7pPr>
            <a:lvl8pPr marL="1940723" indent="0">
              <a:buNone/>
              <a:defRPr sz="970" b="1"/>
            </a:lvl8pPr>
            <a:lvl9pPr marL="2217969" indent="0">
              <a:buNone/>
              <a:defRPr sz="97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F02B829-F85D-1946-A112-8F4ABA549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00" y="2504845"/>
            <a:ext cx="5158302" cy="3685068"/>
          </a:xfrm>
        </p:spPr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168088C-00B5-9F40-AE10-C02388850E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056" y="1680807"/>
            <a:ext cx="5183333" cy="824038"/>
          </a:xfrm>
        </p:spPr>
        <p:txBody>
          <a:bodyPr anchor="b"/>
          <a:lstStyle>
            <a:lvl1pPr marL="0" indent="0">
              <a:buNone/>
              <a:defRPr sz="1455" b="0" i="0">
                <a:latin typeface="Museo Sans 100" panose="02000000000000000000" pitchFamily="2" charset="77"/>
              </a:defRPr>
            </a:lvl1pPr>
            <a:lvl2pPr marL="277246" indent="0">
              <a:buNone/>
              <a:defRPr sz="1213" b="1"/>
            </a:lvl2pPr>
            <a:lvl3pPr marL="554492" indent="0">
              <a:buNone/>
              <a:defRPr sz="1092" b="1"/>
            </a:lvl3pPr>
            <a:lvl4pPr marL="831738" indent="0">
              <a:buNone/>
              <a:defRPr sz="970" b="1"/>
            </a:lvl4pPr>
            <a:lvl5pPr marL="1108984" indent="0">
              <a:buNone/>
              <a:defRPr sz="970" b="1"/>
            </a:lvl5pPr>
            <a:lvl6pPr marL="1386230" indent="0">
              <a:buNone/>
              <a:defRPr sz="970" b="1"/>
            </a:lvl6pPr>
            <a:lvl7pPr marL="1663476" indent="0">
              <a:buNone/>
              <a:defRPr sz="970" b="1"/>
            </a:lvl7pPr>
            <a:lvl8pPr marL="1940723" indent="0">
              <a:buNone/>
              <a:defRPr sz="970" b="1"/>
            </a:lvl8pPr>
            <a:lvl9pPr marL="2217969" indent="0">
              <a:buNone/>
              <a:defRPr sz="97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E9AE3A2-AA90-D743-9AAF-271901F525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056" y="2504845"/>
            <a:ext cx="5183333" cy="3685068"/>
          </a:xfrm>
        </p:spPr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DC77E3A-364B-B64A-862B-4E7364681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45AD2D1C-68E1-4DA3-B4FC-60827B84E34B}" type="datetime1">
              <a:rPr lang="fr-FR" smtClean="0"/>
              <a:t>21/08/2024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C178B56-0CBF-5B41-8E35-06BEAD07B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A18384B-2222-184E-A6ED-6D95EBDF3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646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8C0D10-6936-4FE7-9BA7-6C808DA9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FEAE57-3F5E-4C40-9E68-5FC612BE6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E06842C-38A5-4FEE-8349-636AA0A3E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94B87A0-C909-4A7C-A1FC-D77DA15A88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99993E1-3E7F-4C58-B68E-3D61AD8437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B2EA4C4-AD1F-4906-A4F5-DC43F53B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0A5F39A-79FD-4784-8ED3-65A2F28DF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F0CBEF0-E16A-4F06-B042-BCA8871DA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2294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3D26C1-61CA-7A45-B466-3FFFF7A4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4ADAB35-65A2-DF42-98DB-3B6A845F4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F1B5BEE-2A80-4BB8-958C-5066BA6FAB3D}" type="datetime1">
              <a:rPr lang="fr-FR" smtClean="0"/>
              <a:t>21/08/2024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1F8219-546B-FF45-B6F8-B5CA04448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570220-733F-C84C-A73E-BE3F5EC52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37598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4DFED8E-C4DB-9F4B-929A-A07C50AC5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AD8AE9A5-55D1-4B0A-9C6E-0944958722D7}" type="datetime1">
              <a:rPr lang="fr-FR" smtClean="0"/>
              <a:t>21/08/2024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256EAB4-6FED-E642-8B90-016D9A77E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7014A4-25A8-5340-8B7C-23A411300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09683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E53B78-5614-3049-A81F-0A2E9530C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00" y="457265"/>
            <a:ext cx="3932748" cy="1599943"/>
          </a:xfrm>
        </p:spPr>
        <p:txBody>
          <a:bodyPr anchor="b"/>
          <a:lstStyle>
            <a:lvl1pPr>
              <a:defRPr sz="1940"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C8FA93-89E7-204B-A62D-2A3CB9E59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333" y="987691"/>
            <a:ext cx="6172056" cy="4872992"/>
          </a:xfrm>
        </p:spPr>
        <p:txBody>
          <a:bodyPr/>
          <a:lstStyle>
            <a:lvl1pPr>
              <a:defRPr sz="1940" b="0" i="0">
                <a:latin typeface="Museo Sans 100" panose="02000000000000000000" pitchFamily="2" charset="77"/>
              </a:defRPr>
            </a:lvl1pPr>
            <a:lvl2pPr>
              <a:defRPr sz="1698" b="0" i="0">
                <a:latin typeface="Museo Sans 100" panose="02000000000000000000" pitchFamily="2" charset="77"/>
              </a:defRPr>
            </a:lvl2pPr>
            <a:lvl3pPr>
              <a:defRPr sz="1455" b="0" i="0">
                <a:latin typeface="Museo Sans 100" panose="02000000000000000000" pitchFamily="2" charset="77"/>
              </a:defRPr>
            </a:lvl3pPr>
            <a:lvl4pPr>
              <a:defRPr sz="1213" b="0" i="0">
                <a:latin typeface="Museo Sans 100" panose="02000000000000000000" pitchFamily="2" charset="77"/>
              </a:defRPr>
            </a:lvl4pPr>
            <a:lvl5pPr>
              <a:defRPr sz="1213" b="0" i="0">
                <a:latin typeface="Museo Sans 100" panose="02000000000000000000" pitchFamily="2" charset="77"/>
              </a:defRPr>
            </a:lvl5pPr>
            <a:lvl6pPr>
              <a:defRPr sz="1213"/>
            </a:lvl6pPr>
            <a:lvl7pPr>
              <a:defRPr sz="1213"/>
            </a:lvl7pPr>
            <a:lvl8pPr>
              <a:defRPr sz="1213"/>
            </a:lvl8pPr>
            <a:lvl9pPr>
              <a:defRPr sz="1213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0D19A0-2FE8-B94D-95AC-C87D42077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00" y="2057208"/>
            <a:ext cx="3932748" cy="3812139"/>
          </a:xfrm>
        </p:spPr>
        <p:txBody>
          <a:bodyPr/>
          <a:lstStyle>
            <a:lvl1pPr marL="0" indent="0">
              <a:buNone/>
              <a:defRPr sz="970" b="0" i="0">
                <a:latin typeface="Museo Sans 100" panose="02000000000000000000" pitchFamily="2" charset="77"/>
              </a:defRPr>
            </a:lvl1pPr>
            <a:lvl2pPr marL="277246" indent="0">
              <a:buNone/>
              <a:defRPr sz="849"/>
            </a:lvl2pPr>
            <a:lvl3pPr marL="554492" indent="0">
              <a:buNone/>
              <a:defRPr sz="728"/>
            </a:lvl3pPr>
            <a:lvl4pPr marL="831738" indent="0">
              <a:buNone/>
              <a:defRPr sz="606"/>
            </a:lvl4pPr>
            <a:lvl5pPr marL="1108984" indent="0">
              <a:buNone/>
              <a:defRPr sz="606"/>
            </a:lvl5pPr>
            <a:lvl6pPr marL="1386230" indent="0">
              <a:buNone/>
              <a:defRPr sz="606"/>
            </a:lvl6pPr>
            <a:lvl7pPr marL="1663476" indent="0">
              <a:buNone/>
              <a:defRPr sz="606"/>
            </a:lvl7pPr>
            <a:lvl8pPr marL="1940723" indent="0">
              <a:buNone/>
              <a:defRPr sz="606"/>
            </a:lvl8pPr>
            <a:lvl9pPr marL="2217969" indent="0">
              <a:buNone/>
              <a:defRPr sz="606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C100416-4892-FF41-8D54-B15F88CD4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EB3E3E53-DCA5-4CC9-9582-948A4F54335D}" type="datetime1">
              <a:rPr lang="fr-FR" smtClean="0"/>
              <a:t>21/08/2024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E9539A-C6ED-E54E-94C4-9D122BB1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0F0EC2-1280-8047-B443-21BF6FB8A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26690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7DE49C-0432-7F4A-AD9E-7D77F766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00" y="457265"/>
            <a:ext cx="3932748" cy="1599943"/>
          </a:xfrm>
        </p:spPr>
        <p:txBody>
          <a:bodyPr anchor="b"/>
          <a:lstStyle>
            <a:lvl1pPr>
              <a:defRPr sz="1940"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2492264-78B4-2041-9BE9-FE277082D1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333" y="987691"/>
            <a:ext cx="6172056" cy="4872992"/>
          </a:xfrm>
        </p:spPr>
        <p:txBody>
          <a:bodyPr/>
          <a:lstStyle>
            <a:lvl1pPr marL="0" indent="0">
              <a:buNone/>
              <a:defRPr sz="1940" b="0" i="0">
                <a:latin typeface="Museo Sans 100" panose="02000000000000000000" pitchFamily="2" charset="77"/>
              </a:defRPr>
            </a:lvl1pPr>
            <a:lvl2pPr marL="277246" indent="0">
              <a:buNone/>
              <a:defRPr sz="1698"/>
            </a:lvl2pPr>
            <a:lvl3pPr marL="554492" indent="0">
              <a:buNone/>
              <a:defRPr sz="1455"/>
            </a:lvl3pPr>
            <a:lvl4pPr marL="831738" indent="0">
              <a:buNone/>
              <a:defRPr sz="1213"/>
            </a:lvl4pPr>
            <a:lvl5pPr marL="1108984" indent="0">
              <a:buNone/>
              <a:defRPr sz="1213"/>
            </a:lvl5pPr>
            <a:lvl6pPr marL="1386230" indent="0">
              <a:buNone/>
              <a:defRPr sz="1213"/>
            </a:lvl6pPr>
            <a:lvl7pPr marL="1663476" indent="0">
              <a:buNone/>
              <a:defRPr sz="1213"/>
            </a:lvl7pPr>
            <a:lvl8pPr marL="1940723" indent="0">
              <a:buNone/>
              <a:defRPr sz="1213"/>
            </a:lvl8pPr>
            <a:lvl9pPr marL="2217969" indent="0">
              <a:buNone/>
              <a:defRPr sz="1213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6F8C74-0339-2144-B93F-BD64ED054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00" y="2057208"/>
            <a:ext cx="3932748" cy="3812139"/>
          </a:xfrm>
        </p:spPr>
        <p:txBody>
          <a:bodyPr/>
          <a:lstStyle>
            <a:lvl1pPr marL="0" indent="0">
              <a:buNone/>
              <a:defRPr sz="970" b="0" i="0">
                <a:latin typeface="Museo Sans 100" panose="02000000000000000000" pitchFamily="2" charset="77"/>
              </a:defRPr>
            </a:lvl1pPr>
            <a:lvl2pPr marL="277246" indent="0">
              <a:buNone/>
              <a:defRPr sz="849"/>
            </a:lvl2pPr>
            <a:lvl3pPr marL="554492" indent="0">
              <a:buNone/>
              <a:defRPr sz="728"/>
            </a:lvl3pPr>
            <a:lvl4pPr marL="831738" indent="0">
              <a:buNone/>
              <a:defRPr sz="606"/>
            </a:lvl4pPr>
            <a:lvl5pPr marL="1108984" indent="0">
              <a:buNone/>
              <a:defRPr sz="606"/>
            </a:lvl5pPr>
            <a:lvl6pPr marL="1386230" indent="0">
              <a:buNone/>
              <a:defRPr sz="606"/>
            </a:lvl6pPr>
            <a:lvl7pPr marL="1663476" indent="0">
              <a:buNone/>
              <a:defRPr sz="606"/>
            </a:lvl7pPr>
            <a:lvl8pPr marL="1940723" indent="0">
              <a:buNone/>
              <a:defRPr sz="606"/>
            </a:lvl8pPr>
            <a:lvl9pPr marL="2217969" indent="0">
              <a:buNone/>
              <a:defRPr sz="606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F52D851-1909-F841-9CE1-8A2A61293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D9BCF84C-3E7A-496C-8CB3-44DF872EC3B3}" type="datetime1">
              <a:rPr lang="fr-FR" smtClean="0"/>
              <a:t>21/08/2024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3BDB19-BA0A-024F-A56E-29BC49E6C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070788-85CB-9F42-A286-DADE86954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06244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8FEC81-F99A-5442-B6A9-A5BFF6F74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CAFCCB6-95AE-E04F-9927-EC23B4FF6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3C8FF2-8D71-9F4D-8033-97B77F4A1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2B728602-7150-40B8-A9A1-FECF2B2AFF91}" type="datetime1">
              <a:rPr lang="fr-FR" smtClean="0"/>
              <a:t>21/08/2024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91D5B4-E38D-4F4A-9E46-421AC0F7A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3D0DBD-04B2-8E40-9FC8-CB78610A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58762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940C069-BBC6-8E4E-8CB0-96CBCC20AC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4" y="364849"/>
            <a:ext cx="2628250" cy="5812550"/>
          </a:xfrm>
        </p:spPr>
        <p:txBody>
          <a:bodyPr vert="eaVert"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3EC2E06-1485-E446-B940-B2A1AD36D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537" y="364849"/>
            <a:ext cx="7794254" cy="5812550"/>
          </a:xfrm>
        </p:spPr>
        <p:txBody>
          <a:bodyPr vert="eaVert"/>
          <a:lstStyle>
            <a:lvl1pPr>
              <a:defRPr b="0" i="0">
                <a:latin typeface="Museo Sans 100" panose="02000000000000000000" pitchFamily="2" charset="77"/>
              </a:defRPr>
            </a:lvl1pPr>
            <a:lvl2pPr>
              <a:defRPr b="0" i="0">
                <a:latin typeface="Museo Sans 100" panose="02000000000000000000" pitchFamily="2" charset="77"/>
              </a:defRPr>
            </a:lvl2pPr>
            <a:lvl3pPr>
              <a:defRPr b="0" i="0">
                <a:latin typeface="Museo Sans 100" panose="02000000000000000000" pitchFamily="2" charset="77"/>
              </a:defRPr>
            </a:lvl3pPr>
            <a:lvl4pPr>
              <a:defRPr b="0" i="0">
                <a:latin typeface="Museo Sans 100" panose="02000000000000000000" pitchFamily="2" charset="77"/>
              </a:defRPr>
            </a:lvl4pPr>
            <a:lvl5pPr>
              <a:defRPr b="0" i="0">
                <a:latin typeface="Museo Sans 100" panose="02000000000000000000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A0298B-6937-AE4D-B51D-E9F5C2724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E18E0E72-08F3-4BB3-BBE4-AFA2B628AFCA}" type="datetime1">
              <a:rPr lang="fr-FR" smtClean="0"/>
              <a:t>21/08/2024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7C290C-D62E-934F-8E1F-E4A261E9A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BE4DA0-EA6C-0440-AF1E-5676C4D3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920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395F94-F8F2-4597-8B0C-530594C99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9F90D61-B0F5-49F0-87C7-039B23F0B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CE8C9E2-8EE3-4F58-8DBD-474717775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63A861-5999-4487-ACCA-AFE637178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041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EEDC2D6-72BC-45CD-94ED-A76A33555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32FEFA-186E-4F18-99EB-2F78249ED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945FFC-3F5C-4B3D-B35A-39ACA715A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702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BFCC65-1C31-4A22-8B8D-A8DFFD836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F78B88-7B79-4399-8772-EB94361EE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1B3A1F-0FB3-468B-84CC-87EA56262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5A505B1-FA66-4BE7-8E59-DDBE1CD23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557D5B-A07A-4CB8-99F6-675FE46E8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B569A44-5DBD-4652-B5B4-6A9CF41DB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94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61C51-F6ED-4347-BC49-2B771AF8F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9D2A965-14AE-46FE-B164-B9E6D7AEFD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0E3643-7809-4210-B2E4-05FD38D36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62D7BB7-3BB7-42BF-BD44-30FA8111B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9AC082-E8A5-47E2-A2F3-2CD4542F4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7E9635-9370-4DDA-B5EF-B34C5CF2B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6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70535EF-84B8-4902-8133-DF8937567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D46F90-63C9-495E-A623-9B8BD3308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0FF5E7-38A4-483B-853E-821EFD7F2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65085E-2F2F-41F4-98D1-701987F4A329}" type="datetimeFigureOut">
              <a:rPr lang="fr-FR" smtClean="0"/>
              <a:pPr/>
              <a:t>21/08/2024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AD9F4C-5CC3-4D43-827B-DE36A3BD5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B8A449-A696-42AD-AB61-734A7B49C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8B25A46-D16C-4E16-AAE0-72064F15385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64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5E08348-A7B3-844E-B3BA-DE48AD09A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38" y="364850"/>
            <a:ext cx="10514926" cy="1325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7D70973-031C-B642-93A5-15A09CAD4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538" y="1825206"/>
            <a:ext cx="10514926" cy="4352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742E7D-33B2-CA45-A876-A45749CF5F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537" y="6356454"/>
            <a:ext cx="2742815" cy="364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8" b="0" i="0">
                <a:solidFill>
                  <a:schemeClr val="tx1">
                    <a:tint val="75000"/>
                  </a:schemeClr>
                </a:solidFill>
                <a:latin typeface="Museo Sans 100" panose="02000000000000000000" pitchFamily="2" charset="77"/>
              </a:defRPr>
            </a:lvl1pPr>
          </a:lstStyle>
          <a:p>
            <a:fld id="{19571F81-49F9-4F49-80A6-34F0463003BA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EA2AEE-DA0D-BA4D-B9FB-1E27A7145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49" y="6356454"/>
            <a:ext cx="4114704" cy="364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8" b="0" i="0">
                <a:solidFill>
                  <a:schemeClr val="tx1">
                    <a:tint val="75000"/>
                  </a:schemeClr>
                </a:solidFill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199BB1-F6AA-0143-A8C6-D0272D30F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48" y="6356454"/>
            <a:ext cx="2742815" cy="364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8" b="0" i="0">
                <a:solidFill>
                  <a:schemeClr val="tx1">
                    <a:tint val="75000"/>
                  </a:schemeClr>
                </a:solidFill>
                <a:latin typeface="Museo Sans 100" panose="02000000000000000000" pitchFamily="2" charset="77"/>
              </a:defRPr>
            </a:lvl1pPr>
          </a:lstStyle>
          <a:p>
            <a:fld id="{C35ACFEB-0B4F-514C-8E23-6FCDD57659D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D177DE1-9636-584F-854C-9D21921517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26"/>
            <a:ext cx="12192000" cy="685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2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554492" rtl="0" eaLnBrk="1" latinLnBrk="0" hangingPunct="1">
        <a:lnSpc>
          <a:spcPct val="90000"/>
        </a:lnSpc>
        <a:spcBef>
          <a:spcPct val="0"/>
        </a:spcBef>
        <a:buNone/>
        <a:defRPr sz="2668" b="0" i="0" kern="1200">
          <a:solidFill>
            <a:schemeClr val="tx1"/>
          </a:solidFill>
          <a:latin typeface="Museo Sans 100" panose="02000000000000000000" pitchFamily="2" charset="77"/>
          <a:ea typeface="+mj-ea"/>
          <a:cs typeface="+mj-cs"/>
        </a:defRPr>
      </a:lvl1pPr>
    </p:titleStyle>
    <p:bodyStyle>
      <a:lvl1pPr marL="138623" indent="-138623" algn="l" defTabSz="554492" rtl="0" eaLnBrk="1" latinLnBrk="0" hangingPunct="1">
        <a:lnSpc>
          <a:spcPct val="90000"/>
        </a:lnSpc>
        <a:spcBef>
          <a:spcPts val="606"/>
        </a:spcBef>
        <a:buFont typeface="Arial" panose="020B0604020202020204" pitchFamily="34" charset="0"/>
        <a:buChar char="•"/>
        <a:defRPr sz="1698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1pPr>
      <a:lvl2pPr marL="415869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2pPr>
      <a:lvl3pPr marL="693115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3pPr>
      <a:lvl4pPr marL="970361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4pPr>
      <a:lvl5pPr marL="1247607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5pPr>
      <a:lvl6pPr marL="1524853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802100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2079346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356592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1pPr>
      <a:lvl2pPr marL="27724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54492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3pPr>
      <a:lvl4pPr marL="831738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108984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23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66347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1940723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217969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6DC9300-2FCD-B444-A2AA-A3D1D81E8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38" y="364850"/>
            <a:ext cx="10514926" cy="1325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4C6996A-A57E-3540-8643-C4719DB14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538" y="1825206"/>
            <a:ext cx="10514926" cy="4352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647C16-EFEF-5B49-B022-63FFC06D20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537" y="6356454"/>
            <a:ext cx="2742815" cy="364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8" b="0" i="0">
                <a:solidFill>
                  <a:schemeClr val="tx1">
                    <a:tint val="75000"/>
                  </a:schemeClr>
                </a:solidFill>
                <a:latin typeface="Museo Sans 100" panose="02000000000000000000" pitchFamily="2" charset="77"/>
              </a:defRPr>
            </a:lvl1pPr>
          </a:lstStyle>
          <a:p>
            <a:fld id="{E849A989-8749-2F4D-9F4B-B2BA827B42B3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322CE8-E67A-0E47-91BE-292D9ADA7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49" y="6356454"/>
            <a:ext cx="4114704" cy="364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8" b="0" i="0">
                <a:solidFill>
                  <a:schemeClr val="tx1">
                    <a:tint val="75000"/>
                  </a:schemeClr>
                </a:solidFill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5E35AF-B6A7-3748-AEAB-409B80795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48" y="6356454"/>
            <a:ext cx="2742815" cy="364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8" b="0" i="0">
                <a:solidFill>
                  <a:schemeClr val="tx1">
                    <a:tint val="75000"/>
                  </a:schemeClr>
                </a:solidFill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AF21C97-4DC5-DC4F-B361-12A390682B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26"/>
            <a:ext cx="12192000" cy="6854149"/>
          </a:xfrm>
          <a:prstGeom prst="rect">
            <a:avLst/>
          </a:prstGeom>
        </p:spPr>
      </p:pic>
      <p:sp>
        <p:nvSpPr>
          <p:cNvPr id="7" name="Larme 6">
            <a:extLst>
              <a:ext uri="{FF2B5EF4-FFF2-40B4-BE49-F238E27FC236}">
                <a16:creationId xmlns:a16="http://schemas.microsoft.com/office/drawing/2014/main" id="{DA3A5418-2132-F08F-0D81-01D7968A1742}"/>
              </a:ext>
            </a:extLst>
          </p:cNvPr>
          <p:cNvSpPr/>
          <p:nvPr userDrawn="1"/>
        </p:nvSpPr>
        <p:spPr>
          <a:xfrm>
            <a:off x="10734428" y="-36581"/>
            <a:ext cx="1507634" cy="1526004"/>
          </a:xfrm>
          <a:prstGeom prst="teardrop">
            <a:avLst/>
          </a:prstGeom>
          <a:solidFill>
            <a:schemeClr val="bg1"/>
          </a:solidFill>
          <a:ln w="57150">
            <a:solidFill>
              <a:srgbClr val="98C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92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6B3ED37-57BD-4C17-3EAA-E627B328C0C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688650" y="-12732"/>
            <a:ext cx="3599190" cy="138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9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54492" rtl="0" eaLnBrk="1" latinLnBrk="0" hangingPunct="1">
        <a:lnSpc>
          <a:spcPct val="90000"/>
        </a:lnSpc>
        <a:spcBef>
          <a:spcPct val="0"/>
        </a:spcBef>
        <a:buNone/>
        <a:defRPr sz="2668" b="0" i="0" kern="1200">
          <a:solidFill>
            <a:schemeClr val="tx1"/>
          </a:solidFill>
          <a:latin typeface="Museo Sans 100" panose="02000000000000000000" pitchFamily="2" charset="77"/>
          <a:ea typeface="+mj-ea"/>
          <a:cs typeface="+mj-cs"/>
        </a:defRPr>
      </a:lvl1pPr>
    </p:titleStyle>
    <p:bodyStyle>
      <a:lvl1pPr marL="138623" indent="-138623" algn="l" defTabSz="554492" rtl="0" eaLnBrk="1" latinLnBrk="0" hangingPunct="1">
        <a:lnSpc>
          <a:spcPct val="90000"/>
        </a:lnSpc>
        <a:spcBef>
          <a:spcPts val="606"/>
        </a:spcBef>
        <a:buFont typeface="Arial" panose="020B0604020202020204" pitchFamily="34" charset="0"/>
        <a:buChar char="•"/>
        <a:defRPr sz="1698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1pPr>
      <a:lvl2pPr marL="415869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2pPr>
      <a:lvl3pPr marL="693115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3pPr>
      <a:lvl4pPr marL="970361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4pPr>
      <a:lvl5pPr marL="1247607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5pPr>
      <a:lvl6pPr marL="1524853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802100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2079346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356592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1pPr>
      <a:lvl2pPr marL="27724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54492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3pPr>
      <a:lvl4pPr marL="831738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108984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23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66347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1940723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217969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6DC9300-2FCD-B444-A2AA-A3D1D81E8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38" y="364850"/>
            <a:ext cx="10514926" cy="1325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4C6996A-A57E-3540-8643-C4719DB14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538" y="1825206"/>
            <a:ext cx="10514926" cy="4352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647C16-EFEF-5B49-B022-63FFC06D20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537" y="6356454"/>
            <a:ext cx="2742815" cy="364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8" b="0" i="0">
                <a:solidFill>
                  <a:schemeClr val="tx1">
                    <a:tint val="75000"/>
                  </a:schemeClr>
                </a:solidFill>
                <a:latin typeface="Museo Sans 100" panose="02000000000000000000" pitchFamily="2" charset="77"/>
              </a:defRPr>
            </a:lvl1pPr>
          </a:lstStyle>
          <a:p>
            <a:fld id="{E849A989-8749-2F4D-9F4B-B2BA827B42B3}" type="datetimeFigureOut">
              <a:rPr lang="fr-FR" smtClean="0"/>
              <a:pPr/>
              <a:t>21/08/2024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322CE8-E67A-0E47-91BE-292D9ADA7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49" y="6356454"/>
            <a:ext cx="4114704" cy="364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8" b="0" i="0">
                <a:solidFill>
                  <a:schemeClr val="tx1">
                    <a:tint val="75000"/>
                  </a:schemeClr>
                </a:solidFill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5E35AF-B6A7-3748-AEAB-409B80795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48" y="6356454"/>
            <a:ext cx="2742815" cy="364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8" b="0" i="0">
                <a:solidFill>
                  <a:schemeClr val="tx1">
                    <a:tint val="75000"/>
                  </a:schemeClr>
                </a:solidFill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AF21C97-4DC5-DC4F-B361-12A390682B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26"/>
            <a:ext cx="12192000" cy="685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6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554492" rtl="0" eaLnBrk="1" latinLnBrk="0" hangingPunct="1">
        <a:lnSpc>
          <a:spcPct val="90000"/>
        </a:lnSpc>
        <a:spcBef>
          <a:spcPct val="0"/>
        </a:spcBef>
        <a:buNone/>
        <a:defRPr sz="2668" b="0" i="0" kern="1200">
          <a:solidFill>
            <a:schemeClr val="tx1"/>
          </a:solidFill>
          <a:latin typeface="Museo Sans 100" panose="02000000000000000000" pitchFamily="2" charset="77"/>
          <a:ea typeface="+mj-ea"/>
          <a:cs typeface="+mj-cs"/>
        </a:defRPr>
      </a:lvl1pPr>
    </p:titleStyle>
    <p:bodyStyle>
      <a:lvl1pPr marL="138623" indent="-138623" algn="l" defTabSz="554492" rtl="0" eaLnBrk="1" latinLnBrk="0" hangingPunct="1">
        <a:lnSpc>
          <a:spcPct val="90000"/>
        </a:lnSpc>
        <a:spcBef>
          <a:spcPts val="606"/>
        </a:spcBef>
        <a:buFont typeface="Arial" panose="020B0604020202020204" pitchFamily="34" charset="0"/>
        <a:buChar char="•"/>
        <a:defRPr sz="1698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1pPr>
      <a:lvl2pPr marL="415869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2pPr>
      <a:lvl3pPr marL="693115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3pPr>
      <a:lvl4pPr marL="970361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4pPr>
      <a:lvl5pPr marL="1247607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5pPr>
      <a:lvl6pPr marL="1524853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802100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2079346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356592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1pPr>
      <a:lvl2pPr marL="27724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54492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3pPr>
      <a:lvl4pPr marL="831738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108984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23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66347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1940723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217969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6DC9300-2FCD-B444-A2AA-A3D1D81E8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38" y="364850"/>
            <a:ext cx="10514926" cy="1325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4C6996A-A57E-3540-8643-C4719DB14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538" y="1825206"/>
            <a:ext cx="10514926" cy="4352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647C16-EFEF-5B49-B022-63FFC06D20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537" y="6356454"/>
            <a:ext cx="2742815" cy="364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8" b="0" i="0">
                <a:solidFill>
                  <a:schemeClr val="tx1">
                    <a:tint val="75000"/>
                  </a:schemeClr>
                </a:solidFill>
                <a:latin typeface="Museo Sans 100" panose="02000000000000000000" pitchFamily="2" charset="77"/>
              </a:defRPr>
            </a:lvl1pPr>
          </a:lstStyle>
          <a:p>
            <a:fld id="{F426C3A0-09B6-4AE9-9039-6E19C753D368}" type="datetime1">
              <a:rPr lang="fr-FR" smtClean="0"/>
              <a:t>21/08/2024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322CE8-E67A-0E47-91BE-292D9ADA7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49" y="6356454"/>
            <a:ext cx="4114704" cy="364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8" b="0" i="0">
                <a:solidFill>
                  <a:schemeClr val="tx1">
                    <a:tint val="75000"/>
                  </a:schemeClr>
                </a:solidFill>
                <a:latin typeface="Museo Sans 100" panose="02000000000000000000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5E35AF-B6A7-3748-AEAB-409B80795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48" y="6356454"/>
            <a:ext cx="2742815" cy="364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8" b="0" i="0">
                <a:solidFill>
                  <a:schemeClr val="tx1">
                    <a:tint val="75000"/>
                  </a:schemeClr>
                </a:solidFill>
                <a:latin typeface="Museo Sans 100" panose="02000000000000000000" pitchFamily="2" charset="77"/>
              </a:defRPr>
            </a:lvl1pPr>
          </a:lstStyle>
          <a:p>
            <a:fld id="{624500A2-05F9-774C-8485-2C8094683704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AF21C97-4DC5-DC4F-B361-12A390682B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26"/>
            <a:ext cx="12192000" cy="685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0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554492" rtl="0" eaLnBrk="1" latinLnBrk="0" hangingPunct="1">
        <a:lnSpc>
          <a:spcPct val="90000"/>
        </a:lnSpc>
        <a:spcBef>
          <a:spcPct val="0"/>
        </a:spcBef>
        <a:buNone/>
        <a:defRPr sz="2668" b="0" i="0" kern="1200">
          <a:solidFill>
            <a:schemeClr val="tx1"/>
          </a:solidFill>
          <a:latin typeface="Museo Sans 100" panose="02000000000000000000" pitchFamily="2" charset="77"/>
          <a:ea typeface="+mj-ea"/>
          <a:cs typeface="+mj-cs"/>
        </a:defRPr>
      </a:lvl1pPr>
    </p:titleStyle>
    <p:bodyStyle>
      <a:lvl1pPr marL="138623" indent="-138623" algn="l" defTabSz="554492" rtl="0" eaLnBrk="1" latinLnBrk="0" hangingPunct="1">
        <a:lnSpc>
          <a:spcPct val="90000"/>
        </a:lnSpc>
        <a:spcBef>
          <a:spcPts val="606"/>
        </a:spcBef>
        <a:buFont typeface="Arial" panose="020B0604020202020204" pitchFamily="34" charset="0"/>
        <a:buChar char="•"/>
        <a:defRPr sz="1698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1pPr>
      <a:lvl2pPr marL="415869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2pPr>
      <a:lvl3pPr marL="693115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3pPr>
      <a:lvl4pPr marL="970361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4pPr>
      <a:lvl5pPr marL="1247607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b="0" i="0" kern="1200">
          <a:solidFill>
            <a:schemeClr val="tx1"/>
          </a:solidFill>
          <a:latin typeface="Museo Sans 100" panose="02000000000000000000" pitchFamily="2" charset="77"/>
          <a:ea typeface="+mn-ea"/>
          <a:cs typeface="+mn-cs"/>
        </a:defRPr>
      </a:lvl5pPr>
      <a:lvl6pPr marL="1524853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802100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2079346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356592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1pPr>
      <a:lvl2pPr marL="27724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54492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3pPr>
      <a:lvl4pPr marL="831738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108984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23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66347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1940723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217969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4.png"/><Relationship Id="rId11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8.jpeg"/><Relationship Id="rId4" Type="http://schemas.openxmlformats.org/officeDocument/2006/relationships/image" Target="../media/image9.jpg"/><Relationship Id="rId9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5E1B68-4580-4072-AE45-D51048FED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735" y="873956"/>
            <a:ext cx="9960529" cy="2393822"/>
          </a:xfrm>
        </p:spPr>
        <p:txBody>
          <a:bodyPr anchor="ctr">
            <a:noAutofit/>
          </a:bodyPr>
          <a:lstStyle/>
          <a:p>
            <a:r>
              <a:rPr lang="fr-FR" sz="3600" dirty="0" err="1"/>
              <a:t>Intercropping</a:t>
            </a:r>
            <a:r>
              <a:rPr lang="fr-FR" sz="3600" dirty="0"/>
              <a:t> </a:t>
            </a:r>
            <a:r>
              <a:rPr lang="fr-FR" sz="3600" dirty="0" err="1"/>
              <a:t>chickpea</a:t>
            </a:r>
            <a:r>
              <a:rPr lang="fr-FR" sz="3600" dirty="0"/>
              <a:t> </a:t>
            </a:r>
            <a:r>
              <a:rPr lang="fr-FR" sz="3600" dirty="0" err="1"/>
              <a:t>with</a:t>
            </a:r>
            <a:r>
              <a:rPr lang="fr-FR" sz="3600" dirty="0"/>
              <a:t> a </a:t>
            </a:r>
            <a:r>
              <a:rPr lang="fr-FR" sz="3600" dirty="0" err="1"/>
              <a:t>mechanically</a:t>
            </a:r>
            <a:r>
              <a:rPr lang="fr-FR" sz="3600" dirty="0"/>
              <a:t> </a:t>
            </a:r>
            <a:r>
              <a:rPr lang="fr-FR" sz="3600" dirty="0" err="1"/>
              <a:t>controlled</a:t>
            </a:r>
            <a:r>
              <a:rPr lang="fr-FR" sz="3600" dirty="0"/>
              <a:t> service plant: a </a:t>
            </a:r>
            <a:r>
              <a:rPr lang="fr-FR" sz="3600" dirty="0" err="1"/>
              <a:t>promising</a:t>
            </a:r>
            <a:r>
              <a:rPr lang="fr-FR" sz="3600" dirty="0"/>
              <a:t> </a:t>
            </a:r>
            <a:r>
              <a:rPr lang="fr-FR" sz="3600" dirty="0" err="1"/>
              <a:t>way</a:t>
            </a:r>
            <a:r>
              <a:rPr lang="fr-FR" sz="3600" dirty="0"/>
              <a:t> to manage </a:t>
            </a:r>
            <a:r>
              <a:rPr lang="fr-FR" sz="3600" dirty="0" err="1"/>
              <a:t>weeds</a:t>
            </a:r>
            <a:r>
              <a:rPr lang="fr-FR" sz="3600" dirty="0"/>
              <a:t> </a:t>
            </a:r>
            <a:r>
              <a:rPr lang="fr-FR" sz="3600" dirty="0" err="1"/>
              <a:t>while</a:t>
            </a:r>
            <a:r>
              <a:rPr lang="fr-FR" sz="3600" dirty="0"/>
              <a:t> </a:t>
            </a:r>
            <a:r>
              <a:rPr lang="fr-FR" sz="3600" dirty="0" err="1"/>
              <a:t>mitigating</a:t>
            </a:r>
            <a:r>
              <a:rPr lang="fr-FR" sz="3600" dirty="0"/>
              <a:t> </a:t>
            </a:r>
            <a:r>
              <a:rPr lang="fr-FR" sz="3600" dirty="0" err="1"/>
              <a:t>interspecific</a:t>
            </a:r>
            <a:r>
              <a:rPr lang="fr-FR" sz="3600" dirty="0"/>
              <a:t> </a:t>
            </a:r>
            <a:r>
              <a:rPr lang="fr-FR" sz="3600" dirty="0" err="1"/>
              <a:t>competition</a:t>
            </a:r>
            <a:endParaRPr lang="fr-FR" sz="36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E9FF09-D834-40B9-A4CA-D8EE4E086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735" y="3590222"/>
            <a:ext cx="9538282" cy="15354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fr-FR" sz="2200" u="sng" dirty="0"/>
              <a:t>Margaux Guy</a:t>
            </a:r>
            <a:r>
              <a:rPr lang="fr-FR" sz="2200" dirty="0"/>
              <a:t>, Mathieu Lorin, Xavier </a:t>
            </a:r>
            <a:r>
              <a:rPr lang="fr-FR" sz="2200" dirty="0" err="1"/>
              <a:t>Bousselin</a:t>
            </a:r>
            <a:r>
              <a:rPr lang="fr-FR" sz="2200" dirty="0"/>
              <a:t> &amp; Guénaëlle Corre-Hellou</a:t>
            </a:r>
          </a:p>
          <a:p>
            <a:r>
              <a:rPr lang="fr-FR" sz="2200" dirty="0"/>
              <a:t>USC LEVA, Ecole Supérieure des Agricultures (ESA), INRAE</a:t>
            </a:r>
          </a:p>
          <a:p>
            <a:r>
              <a:rPr lang="fr-FR" sz="2200" dirty="0"/>
              <a:t>Angers (France)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49A356-179D-4E4F-9CB1-34E089C9D52B}"/>
              </a:ext>
            </a:extLst>
          </p:cNvPr>
          <p:cNvSpPr/>
          <p:nvPr/>
        </p:nvSpPr>
        <p:spPr>
          <a:xfrm>
            <a:off x="0" y="5266353"/>
            <a:ext cx="9071054" cy="105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2B78559-D881-44BA-82C7-DDD3E0537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5" y="5266352"/>
            <a:ext cx="3994129" cy="10517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BEF5764-2A57-4959-A10D-4A4725880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174" y="5266349"/>
            <a:ext cx="1270290" cy="10518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6484A5-BE47-46F7-A984-BCB608DF4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754" y="5412603"/>
            <a:ext cx="1393770" cy="75929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945BE2B-0152-4AB5-8F75-D5483DD341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115" y="5266349"/>
            <a:ext cx="1651570" cy="10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69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8A22F46B-7575-469E-B767-727D9ABEF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" r="5648"/>
          <a:stretch/>
        </p:blipFill>
        <p:spPr>
          <a:xfrm>
            <a:off x="8033921" y="240387"/>
            <a:ext cx="3905753" cy="318861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5670368-A891-47E2-9D9A-A40EF0707F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r="4379"/>
          <a:stretch/>
        </p:blipFill>
        <p:spPr>
          <a:xfrm>
            <a:off x="8033921" y="3420950"/>
            <a:ext cx="3905753" cy="318861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F634B06-C534-4555-B216-91ED76AFCE04}"/>
              </a:ext>
            </a:extLst>
          </p:cNvPr>
          <p:cNvSpPr txBox="1">
            <a:spLocks/>
          </p:cNvSpPr>
          <p:nvPr/>
        </p:nvSpPr>
        <p:spPr>
          <a:xfrm>
            <a:off x="8033493" y="6326953"/>
            <a:ext cx="1359950" cy="282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fr-FR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Chickpea</a:t>
            </a:r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fr-FR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oat</a:t>
            </a:r>
            <a:endParaRPr lang="fr-FR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E208A96-9C3D-4BE3-A1DF-1DAC2ED2DECA}"/>
              </a:ext>
            </a:extLst>
          </p:cNvPr>
          <p:cNvSpPr txBox="1">
            <a:spLocks/>
          </p:cNvSpPr>
          <p:nvPr/>
        </p:nvSpPr>
        <p:spPr>
          <a:xfrm>
            <a:off x="8033493" y="3146390"/>
            <a:ext cx="1359950" cy="282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Sole </a:t>
            </a:r>
            <a:r>
              <a:rPr lang="fr-FR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chickpea</a:t>
            </a:r>
            <a:endParaRPr lang="fr-FR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dre 6">
            <a:extLst>
              <a:ext uri="{FF2B5EF4-FFF2-40B4-BE49-F238E27FC236}">
                <a16:creationId xmlns:a16="http://schemas.microsoft.com/office/drawing/2014/main" id="{4C71BB89-F768-41D4-8301-E8457A91824E}"/>
              </a:ext>
            </a:extLst>
          </p:cNvPr>
          <p:cNvSpPr/>
          <p:nvPr/>
        </p:nvSpPr>
        <p:spPr>
          <a:xfrm>
            <a:off x="428" y="-5776"/>
            <a:ext cx="12191144" cy="6863776"/>
          </a:xfrm>
          <a:prstGeom prst="frame">
            <a:avLst>
              <a:gd name="adj1" fmla="val 3826"/>
            </a:avLst>
          </a:prstGeom>
          <a:solidFill>
            <a:srgbClr val="A1BE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7246"/>
            <a:endParaRPr lang="fr-FR" sz="1092">
              <a:solidFill>
                <a:srgbClr val="80BD9E"/>
              </a:solidFill>
              <a:latin typeface="Calibri" panose="020F0502020204030204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24ECB60-793F-4A67-9329-E2437ECDC90E}"/>
              </a:ext>
            </a:extLst>
          </p:cNvPr>
          <p:cNvSpPr txBox="1">
            <a:spLocks/>
          </p:cNvSpPr>
          <p:nvPr/>
        </p:nvSpPr>
        <p:spPr>
          <a:xfrm>
            <a:off x="540689" y="5509093"/>
            <a:ext cx="11110622" cy="947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1455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1pPr>
            <a:lvl2pPr marL="27724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213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554492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092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831738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108984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1386230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000"/>
              </a:lnSpc>
              <a:spcBef>
                <a:spcPts val="0"/>
              </a:spcBef>
            </a:pPr>
            <a:r>
              <a:rPr lang="en-GB" sz="1800" dirty="0"/>
              <a:t>	</a:t>
            </a:r>
            <a:endParaRPr lang="fr-FR" sz="2200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080B77C-D6F2-45C6-BE9E-BB3E7AD9209B}"/>
              </a:ext>
            </a:extLst>
          </p:cNvPr>
          <p:cNvSpPr txBox="1">
            <a:spLocks/>
          </p:cNvSpPr>
          <p:nvPr/>
        </p:nvSpPr>
        <p:spPr>
          <a:xfrm>
            <a:off x="0" y="6609563"/>
            <a:ext cx="4630723" cy="284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fr-FR" sz="1400" i="1" dirty="0"/>
              <a:t>18th </a:t>
            </a:r>
            <a:r>
              <a:rPr lang="fr-FR" sz="1400" i="1" dirty="0" err="1"/>
              <a:t>Congress</a:t>
            </a:r>
            <a:r>
              <a:rPr lang="fr-FR" sz="1400" i="1" dirty="0"/>
              <a:t> of the </a:t>
            </a:r>
            <a:r>
              <a:rPr lang="fr-FR" sz="1400" i="1" dirty="0" err="1"/>
              <a:t>European</a:t>
            </a:r>
            <a:r>
              <a:rPr lang="fr-FR" sz="1400" i="1" dirty="0"/>
              <a:t> Society for </a:t>
            </a:r>
            <a:r>
              <a:rPr lang="fr-FR" sz="1400" i="1" dirty="0" err="1"/>
              <a:t>Agronomy</a:t>
            </a:r>
            <a:endParaRPr lang="en-GB" sz="1400" i="1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31DEED91-A696-4B60-87DF-A6588C2F5D84}"/>
              </a:ext>
            </a:extLst>
          </p:cNvPr>
          <p:cNvSpPr txBox="1">
            <a:spLocks/>
          </p:cNvSpPr>
          <p:nvPr/>
        </p:nvSpPr>
        <p:spPr>
          <a:xfrm>
            <a:off x="671119" y="381076"/>
            <a:ext cx="10682345" cy="846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rgbClr val="729E60"/>
                </a:solidFill>
              </a:rPr>
              <a:t>Discussion – conclusion</a:t>
            </a:r>
            <a:r>
              <a:rPr lang="fr-FR" sz="2400" dirty="0">
                <a:solidFill>
                  <a:srgbClr val="729E60"/>
                </a:solidFill>
              </a:rPr>
              <a:t>: </a:t>
            </a:r>
            <a:r>
              <a:rPr lang="fr-FR" sz="2400" dirty="0" err="1">
                <a:solidFill>
                  <a:srgbClr val="729E60"/>
                </a:solidFill>
              </a:rPr>
              <a:t>species</a:t>
            </a:r>
            <a:r>
              <a:rPr lang="fr-FR" sz="2400" dirty="0">
                <a:solidFill>
                  <a:srgbClr val="729E60"/>
                </a:solidFill>
              </a:rPr>
              <a:t> </a:t>
            </a:r>
            <a:r>
              <a:rPr lang="fr-FR" sz="2400" dirty="0" err="1">
                <a:solidFill>
                  <a:srgbClr val="729E60"/>
                </a:solidFill>
              </a:rPr>
              <a:t>effect</a:t>
            </a:r>
            <a:r>
              <a:rPr lang="fr-FR" sz="2400" dirty="0">
                <a:solidFill>
                  <a:srgbClr val="729E60"/>
                </a:solidFill>
              </a:rPr>
              <a:t> </a:t>
            </a:r>
            <a:endParaRPr lang="en-GB" sz="3200" dirty="0">
              <a:solidFill>
                <a:srgbClr val="729E60"/>
              </a:solidFill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507814DC-B1BE-4DC7-8977-A9EF3C7265F9}"/>
              </a:ext>
            </a:extLst>
          </p:cNvPr>
          <p:cNvSpPr txBox="1">
            <a:spLocks/>
          </p:cNvSpPr>
          <p:nvPr/>
        </p:nvSpPr>
        <p:spPr>
          <a:xfrm>
            <a:off x="11713825" y="6550882"/>
            <a:ext cx="478175" cy="306936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fr-FR" sz="1600" dirty="0"/>
              <a:t>9</a:t>
            </a:r>
            <a:endParaRPr lang="en-GB" sz="1400" dirty="0"/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26B1562F-337A-4782-9CE3-3A4A4FC0779B}"/>
              </a:ext>
            </a:extLst>
          </p:cNvPr>
          <p:cNvSpPr txBox="1">
            <a:spLocks/>
          </p:cNvSpPr>
          <p:nvPr/>
        </p:nvSpPr>
        <p:spPr>
          <a:xfrm>
            <a:off x="606891" y="1246835"/>
            <a:ext cx="7313248" cy="947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1455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1pPr>
            <a:lvl2pPr marL="27724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213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554492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092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831738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108984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1386230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000"/>
              </a:lnSpc>
              <a:spcBef>
                <a:spcPts val="0"/>
              </a:spcBef>
            </a:pPr>
            <a:r>
              <a:rPr lang="fr-FR" sz="2200" dirty="0" err="1"/>
              <a:t>Intercropping</a:t>
            </a:r>
            <a:r>
              <a:rPr lang="fr-FR" sz="2200" dirty="0"/>
              <a:t> </a:t>
            </a:r>
            <a:r>
              <a:rPr lang="fr-FR" sz="2200" dirty="0" err="1"/>
              <a:t>chickpea</a:t>
            </a:r>
            <a:r>
              <a:rPr lang="fr-FR" sz="2200" dirty="0"/>
              <a:t> </a:t>
            </a:r>
            <a:r>
              <a:rPr lang="fr-FR" sz="2200" dirty="0" err="1"/>
              <a:t>with</a:t>
            </a:r>
            <a:r>
              <a:rPr lang="fr-FR" sz="2200" dirty="0"/>
              <a:t> </a:t>
            </a:r>
            <a:r>
              <a:rPr lang="fr-FR" sz="2200" dirty="0" err="1">
                <a:solidFill>
                  <a:srgbClr val="729E60"/>
                </a:solidFill>
              </a:rPr>
              <a:t>oat</a:t>
            </a:r>
            <a:r>
              <a:rPr lang="fr-FR" sz="2200" dirty="0">
                <a:solidFill>
                  <a:srgbClr val="729E60"/>
                </a:solidFill>
              </a:rPr>
              <a:t> </a:t>
            </a:r>
            <a:r>
              <a:rPr lang="fr-FR" sz="2200" dirty="0" err="1">
                <a:solidFill>
                  <a:srgbClr val="729E60"/>
                </a:solidFill>
              </a:rPr>
              <a:t>improved</a:t>
            </a:r>
            <a:r>
              <a:rPr lang="fr-FR" sz="2200" dirty="0">
                <a:solidFill>
                  <a:srgbClr val="729E60"/>
                </a:solidFill>
              </a:rPr>
              <a:t> </a:t>
            </a:r>
            <a:r>
              <a:rPr lang="fr-FR" sz="2200" dirty="0" err="1">
                <a:solidFill>
                  <a:srgbClr val="729E60"/>
                </a:solidFill>
              </a:rPr>
              <a:t>weed</a:t>
            </a:r>
            <a:r>
              <a:rPr lang="fr-FR" sz="2200" dirty="0">
                <a:solidFill>
                  <a:srgbClr val="729E60"/>
                </a:solidFill>
              </a:rPr>
              <a:t> control </a:t>
            </a:r>
            <a:r>
              <a:rPr lang="fr-FR" sz="2200" dirty="0"/>
              <a:t>in </a:t>
            </a:r>
            <a:r>
              <a:rPr lang="fr-FR" sz="2200" dirty="0" err="1"/>
              <a:t>comparison</a:t>
            </a:r>
            <a:r>
              <a:rPr lang="fr-FR" sz="2200" dirty="0"/>
              <a:t> </a:t>
            </a:r>
            <a:r>
              <a:rPr lang="fr-FR" sz="2200" dirty="0" err="1"/>
              <a:t>with</a:t>
            </a:r>
            <a:r>
              <a:rPr lang="fr-FR" sz="2200" dirty="0"/>
              <a:t> the sole </a:t>
            </a:r>
            <a:r>
              <a:rPr lang="fr-FR" sz="2200" dirty="0" err="1"/>
              <a:t>crop</a:t>
            </a:r>
            <a:r>
              <a:rPr lang="fr-FR" sz="2200" dirty="0"/>
              <a:t> (-51% </a:t>
            </a:r>
            <a:r>
              <a:rPr lang="fr-FR" sz="2200" dirty="0" err="1"/>
              <a:t>weed</a:t>
            </a:r>
            <a:r>
              <a:rPr lang="fr-FR" sz="2200" dirty="0"/>
              <a:t> </a:t>
            </a:r>
            <a:r>
              <a:rPr lang="fr-FR" sz="2200" dirty="0" err="1"/>
              <a:t>biomass</a:t>
            </a:r>
            <a:r>
              <a:rPr lang="fr-FR" sz="2200" dirty="0"/>
              <a:t> at </a:t>
            </a:r>
            <a:r>
              <a:rPr lang="fr-FR" sz="2200" dirty="0" err="1"/>
              <a:t>harvest</a:t>
            </a:r>
            <a:r>
              <a:rPr lang="fr-FR" sz="2200" dirty="0"/>
              <a:t>)</a:t>
            </a:r>
            <a:endParaRPr lang="fr-FR" sz="2200" dirty="0">
              <a:solidFill>
                <a:srgbClr val="729E60"/>
              </a:solidFill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335F0996-B71F-43BD-A94B-92715A720021}"/>
              </a:ext>
            </a:extLst>
          </p:cNvPr>
          <p:cNvSpPr txBox="1">
            <a:spLocks/>
          </p:cNvSpPr>
          <p:nvPr/>
        </p:nvSpPr>
        <p:spPr>
          <a:xfrm>
            <a:off x="606891" y="3648141"/>
            <a:ext cx="7313248" cy="1337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1455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1pPr>
            <a:lvl2pPr marL="27724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213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554492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092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831738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108984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1386230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000"/>
              </a:lnSpc>
              <a:spcBef>
                <a:spcPts val="0"/>
              </a:spcBef>
            </a:pPr>
            <a:r>
              <a:rPr lang="fr-FR" sz="2200" dirty="0" err="1"/>
              <a:t>Oat</a:t>
            </a:r>
            <a:r>
              <a:rPr lang="fr-FR" sz="2200" dirty="0"/>
              <a:t> </a:t>
            </a:r>
            <a:r>
              <a:rPr lang="fr-FR" sz="2200" dirty="0" err="1"/>
              <a:t>had</a:t>
            </a:r>
            <a:r>
              <a:rPr lang="fr-FR" sz="2200" dirty="0"/>
              <a:t> the </a:t>
            </a:r>
            <a:r>
              <a:rPr lang="fr-FR" sz="2200" dirty="0" err="1">
                <a:solidFill>
                  <a:srgbClr val="729E60"/>
                </a:solidFill>
              </a:rPr>
              <a:t>highest</a:t>
            </a:r>
            <a:r>
              <a:rPr lang="fr-FR" sz="2200" dirty="0">
                <a:solidFill>
                  <a:srgbClr val="729E60"/>
                </a:solidFill>
              </a:rPr>
              <a:t> </a:t>
            </a:r>
            <a:r>
              <a:rPr lang="fr-FR" sz="2200" dirty="0" err="1">
                <a:solidFill>
                  <a:srgbClr val="729E60"/>
                </a:solidFill>
              </a:rPr>
              <a:t>biomass</a:t>
            </a:r>
            <a:r>
              <a:rPr lang="fr-FR" sz="2200" dirty="0">
                <a:solidFill>
                  <a:srgbClr val="729E60"/>
                </a:solidFill>
              </a:rPr>
              <a:t> production </a:t>
            </a:r>
            <a:r>
              <a:rPr lang="fr-FR" sz="2200" dirty="0"/>
              <a:t>and </a:t>
            </a:r>
            <a:r>
              <a:rPr lang="fr-FR" sz="2200" dirty="0" err="1">
                <a:solidFill>
                  <a:srgbClr val="729E60"/>
                </a:solidFill>
              </a:rPr>
              <a:t>soil</a:t>
            </a:r>
            <a:r>
              <a:rPr lang="fr-FR" sz="2200" dirty="0">
                <a:solidFill>
                  <a:srgbClr val="729E60"/>
                </a:solidFill>
              </a:rPr>
              <a:t> </a:t>
            </a:r>
            <a:r>
              <a:rPr lang="fr-FR" sz="2200" dirty="0" err="1">
                <a:solidFill>
                  <a:srgbClr val="729E60"/>
                </a:solidFill>
              </a:rPr>
              <a:t>nitrogen</a:t>
            </a:r>
            <a:r>
              <a:rPr lang="fr-FR" sz="2200" dirty="0">
                <a:solidFill>
                  <a:srgbClr val="729E60"/>
                </a:solidFill>
              </a:rPr>
              <a:t> </a:t>
            </a:r>
            <a:r>
              <a:rPr lang="fr-FR" sz="2200" dirty="0" err="1">
                <a:solidFill>
                  <a:srgbClr val="729E60"/>
                </a:solidFill>
              </a:rPr>
              <a:t>uptake</a:t>
            </a:r>
            <a:r>
              <a:rPr lang="fr-FR" sz="2200" dirty="0"/>
              <a:t> </a:t>
            </a:r>
            <a:r>
              <a:rPr lang="fr-FR" sz="2200" dirty="0" err="1"/>
              <a:t>among</a:t>
            </a:r>
            <a:r>
              <a:rPr lang="fr-FR" sz="2200" dirty="0"/>
              <a:t> the service plants </a:t>
            </a:r>
            <a:r>
              <a:rPr lang="fr-FR" sz="2200" dirty="0" err="1"/>
              <a:t>which</a:t>
            </a:r>
            <a:r>
              <a:rPr lang="fr-FR" sz="2200" dirty="0"/>
              <a:t> </a:t>
            </a:r>
            <a:r>
              <a:rPr lang="fr-FR" sz="2200" dirty="0" err="1"/>
              <a:t>suggest</a:t>
            </a:r>
            <a:r>
              <a:rPr lang="fr-FR" sz="2200" dirty="0"/>
              <a:t> </a:t>
            </a:r>
            <a:r>
              <a:rPr lang="fr-FR" sz="2200" dirty="0" err="1"/>
              <a:t>that</a:t>
            </a:r>
            <a:r>
              <a:rPr lang="fr-FR" sz="2200" dirty="0"/>
              <a:t> </a:t>
            </a:r>
            <a:r>
              <a:rPr lang="fr-FR" sz="2200" dirty="0" err="1"/>
              <a:t>these</a:t>
            </a:r>
            <a:r>
              <a:rPr lang="fr-FR" sz="2200" dirty="0"/>
              <a:t> traits are </a:t>
            </a:r>
            <a:r>
              <a:rPr lang="fr-FR" sz="2200" dirty="0" err="1">
                <a:solidFill>
                  <a:srgbClr val="EB8A44"/>
                </a:solidFill>
              </a:rPr>
              <a:t>necessary</a:t>
            </a:r>
            <a:r>
              <a:rPr lang="fr-FR" sz="2200" dirty="0">
                <a:solidFill>
                  <a:srgbClr val="EB8A44"/>
                </a:solidFill>
              </a:rPr>
              <a:t> to </a:t>
            </a:r>
            <a:r>
              <a:rPr lang="fr-FR" sz="2200" dirty="0" err="1">
                <a:solidFill>
                  <a:srgbClr val="EB8A44"/>
                </a:solidFill>
              </a:rPr>
              <a:t>ensure</a:t>
            </a:r>
            <a:r>
              <a:rPr lang="fr-FR" sz="2200" dirty="0">
                <a:solidFill>
                  <a:srgbClr val="EB8A44"/>
                </a:solidFill>
              </a:rPr>
              <a:t> an effective </a:t>
            </a:r>
            <a:r>
              <a:rPr lang="fr-FR" sz="2200" dirty="0" err="1">
                <a:solidFill>
                  <a:srgbClr val="EB8A44"/>
                </a:solidFill>
              </a:rPr>
              <a:t>weed</a:t>
            </a:r>
            <a:r>
              <a:rPr lang="fr-FR" sz="2200" dirty="0">
                <a:solidFill>
                  <a:srgbClr val="EB8A44"/>
                </a:solidFill>
              </a:rPr>
              <a:t> control</a:t>
            </a:r>
            <a:endParaRPr lang="fr-FR" sz="2200" dirty="0"/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F356FE0F-47E4-4C0D-B038-AE625F617D64}"/>
              </a:ext>
            </a:extLst>
          </p:cNvPr>
          <p:cNvSpPr txBox="1">
            <a:spLocks/>
          </p:cNvSpPr>
          <p:nvPr/>
        </p:nvSpPr>
        <p:spPr>
          <a:xfrm>
            <a:off x="606891" y="5238526"/>
            <a:ext cx="7313248" cy="847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1455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1pPr>
            <a:lvl2pPr marL="27724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213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554492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092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831738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108984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1386230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000"/>
              </a:lnSpc>
              <a:spcBef>
                <a:spcPts val="0"/>
              </a:spcBef>
            </a:pPr>
            <a:r>
              <a:rPr lang="fr-FR" sz="2200" dirty="0" err="1"/>
              <a:t>Adding</a:t>
            </a:r>
            <a:r>
              <a:rPr lang="fr-FR" sz="2200" dirty="0"/>
              <a:t> </a:t>
            </a:r>
            <a:r>
              <a:rPr lang="fr-FR" sz="2200" dirty="0" err="1"/>
              <a:t>oat</a:t>
            </a:r>
            <a:r>
              <a:rPr lang="fr-FR" sz="2200" dirty="0"/>
              <a:t> </a:t>
            </a:r>
            <a:r>
              <a:rPr lang="fr-FR" sz="2200" dirty="0" err="1"/>
              <a:t>improved</a:t>
            </a:r>
            <a:r>
              <a:rPr lang="fr-FR" sz="2200" dirty="0"/>
              <a:t> </a:t>
            </a:r>
            <a:r>
              <a:rPr lang="fr-FR" sz="2200" dirty="0" err="1"/>
              <a:t>weed</a:t>
            </a:r>
            <a:r>
              <a:rPr lang="fr-FR" sz="2200" dirty="0"/>
              <a:t> control but </a:t>
            </a:r>
            <a:r>
              <a:rPr lang="fr-FR" sz="2200" dirty="0" err="1">
                <a:solidFill>
                  <a:srgbClr val="729E60"/>
                </a:solidFill>
              </a:rPr>
              <a:t>decreased</a:t>
            </a:r>
            <a:r>
              <a:rPr lang="fr-FR" sz="2200" dirty="0">
                <a:solidFill>
                  <a:srgbClr val="729E60"/>
                </a:solidFill>
              </a:rPr>
              <a:t> </a:t>
            </a:r>
            <a:r>
              <a:rPr lang="fr-FR" sz="2200" dirty="0" err="1">
                <a:solidFill>
                  <a:srgbClr val="729E60"/>
                </a:solidFill>
              </a:rPr>
              <a:t>chickpea’s</a:t>
            </a:r>
            <a:r>
              <a:rPr lang="fr-FR" sz="2200" dirty="0">
                <a:solidFill>
                  <a:srgbClr val="729E60"/>
                </a:solidFill>
              </a:rPr>
              <a:t> grain </a:t>
            </a:r>
            <a:r>
              <a:rPr lang="fr-FR" sz="2200" dirty="0" err="1">
                <a:solidFill>
                  <a:srgbClr val="729E60"/>
                </a:solidFill>
              </a:rPr>
              <a:t>yield</a:t>
            </a:r>
            <a:r>
              <a:rPr lang="fr-FR" sz="2200" dirty="0">
                <a:solidFill>
                  <a:srgbClr val="729E60"/>
                </a:solidFill>
              </a:rPr>
              <a:t> </a:t>
            </a:r>
            <a:r>
              <a:rPr lang="fr-FR" sz="2200" dirty="0"/>
              <a:t>(-72%)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3F5B3F84-9744-42D2-898D-F576820D3CFA}"/>
              </a:ext>
            </a:extLst>
          </p:cNvPr>
          <p:cNvSpPr txBox="1">
            <a:spLocks/>
          </p:cNvSpPr>
          <p:nvPr/>
        </p:nvSpPr>
        <p:spPr>
          <a:xfrm>
            <a:off x="606891" y="2447488"/>
            <a:ext cx="7313248" cy="947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1455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1pPr>
            <a:lvl2pPr marL="27724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213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554492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092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831738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108984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1386230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000"/>
              </a:lnSpc>
              <a:spcBef>
                <a:spcPts val="0"/>
              </a:spcBef>
            </a:pPr>
            <a:r>
              <a:rPr lang="fr-FR" sz="2200" dirty="0"/>
              <a:t>The </a:t>
            </a:r>
            <a:r>
              <a:rPr lang="fr-FR" sz="2200" dirty="0" err="1">
                <a:solidFill>
                  <a:srgbClr val="729E60"/>
                </a:solidFill>
              </a:rPr>
              <a:t>other</a:t>
            </a:r>
            <a:r>
              <a:rPr lang="fr-FR" sz="2200" dirty="0">
                <a:solidFill>
                  <a:srgbClr val="729E60"/>
                </a:solidFill>
              </a:rPr>
              <a:t> service plants </a:t>
            </a:r>
            <a:r>
              <a:rPr lang="fr-FR" sz="2200" dirty="0" err="1">
                <a:solidFill>
                  <a:srgbClr val="729E60"/>
                </a:solidFill>
              </a:rPr>
              <a:t>did</a:t>
            </a:r>
            <a:r>
              <a:rPr lang="fr-FR" sz="2200" dirty="0">
                <a:solidFill>
                  <a:srgbClr val="729E60"/>
                </a:solidFill>
              </a:rPr>
              <a:t> not </a:t>
            </a:r>
            <a:r>
              <a:rPr lang="fr-FR" sz="2200" dirty="0" err="1">
                <a:solidFill>
                  <a:srgbClr val="729E60"/>
                </a:solidFill>
              </a:rPr>
              <a:t>improve</a:t>
            </a:r>
            <a:r>
              <a:rPr lang="fr-FR" sz="2200" dirty="0">
                <a:solidFill>
                  <a:srgbClr val="729E60"/>
                </a:solidFill>
              </a:rPr>
              <a:t> </a:t>
            </a:r>
            <a:r>
              <a:rPr lang="fr-FR" sz="2200" dirty="0" err="1">
                <a:solidFill>
                  <a:srgbClr val="729E60"/>
                </a:solidFill>
              </a:rPr>
              <a:t>weed</a:t>
            </a:r>
            <a:r>
              <a:rPr lang="fr-FR" sz="2200" dirty="0">
                <a:solidFill>
                  <a:srgbClr val="729E60"/>
                </a:solidFill>
              </a:rPr>
              <a:t> control </a:t>
            </a:r>
            <a:r>
              <a:rPr lang="fr-FR" sz="2200" dirty="0" err="1"/>
              <a:t>compared</a:t>
            </a:r>
            <a:r>
              <a:rPr lang="fr-FR" sz="2200" dirty="0"/>
              <a:t> </a:t>
            </a:r>
            <a:r>
              <a:rPr lang="fr-FR" sz="2200" dirty="0" err="1"/>
              <a:t>with</a:t>
            </a:r>
            <a:r>
              <a:rPr lang="fr-FR" sz="2200" dirty="0"/>
              <a:t> the sole </a:t>
            </a:r>
            <a:r>
              <a:rPr lang="fr-FR" sz="2200" dirty="0" err="1"/>
              <a:t>chickpea</a:t>
            </a:r>
            <a:endParaRPr lang="fr-FR" sz="2200" dirty="0">
              <a:solidFill>
                <a:srgbClr val="729E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6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52447F8-0143-4F97-B82E-AB5E2C7DE8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0" t="22261" r="14325"/>
          <a:stretch/>
        </p:blipFill>
        <p:spPr>
          <a:xfrm>
            <a:off x="8038213" y="253273"/>
            <a:ext cx="3954043" cy="321788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8B97C1-73C1-4C9E-BC50-9119EDEA6F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9" t="15774" r="8077"/>
          <a:stretch/>
        </p:blipFill>
        <p:spPr>
          <a:xfrm>
            <a:off x="8038213" y="3429001"/>
            <a:ext cx="3954043" cy="3165788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D2030C2A-E996-4B5D-9DF8-FC5FB33346E4}"/>
              </a:ext>
            </a:extLst>
          </p:cNvPr>
          <p:cNvSpPr txBox="1">
            <a:spLocks/>
          </p:cNvSpPr>
          <p:nvPr/>
        </p:nvSpPr>
        <p:spPr>
          <a:xfrm>
            <a:off x="606893" y="1246837"/>
            <a:ext cx="6982243" cy="1227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1455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1pPr>
            <a:lvl2pPr marL="27724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213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554492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092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831738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108984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1386230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000"/>
              </a:lnSpc>
              <a:spcBef>
                <a:spcPts val="0"/>
              </a:spcBef>
            </a:pPr>
            <a:r>
              <a:rPr lang="fr-FR" sz="2200" dirty="0" err="1"/>
              <a:t>Mowing</a:t>
            </a:r>
            <a:r>
              <a:rPr lang="fr-FR" sz="2200" dirty="0"/>
              <a:t> the inter-</a:t>
            </a:r>
            <a:r>
              <a:rPr lang="fr-FR" sz="2200" dirty="0" err="1"/>
              <a:t>rows</a:t>
            </a:r>
            <a:r>
              <a:rPr lang="fr-FR" sz="2200" dirty="0"/>
              <a:t> </a:t>
            </a:r>
            <a:r>
              <a:rPr lang="fr-FR" sz="2200" dirty="0" err="1">
                <a:solidFill>
                  <a:srgbClr val="729E60"/>
                </a:solidFill>
              </a:rPr>
              <a:t>increased</a:t>
            </a:r>
            <a:r>
              <a:rPr lang="fr-FR" sz="2200" dirty="0">
                <a:solidFill>
                  <a:srgbClr val="729E60"/>
                </a:solidFill>
              </a:rPr>
              <a:t> </a:t>
            </a:r>
            <a:r>
              <a:rPr lang="fr-FR" sz="2200" dirty="0" err="1">
                <a:solidFill>
                  <a:srgbClr val="729E60"/>
                </a:solidFill>
              </a:rPr>
              <a:t>chickpea</a:t>
            </a:r>
            <a:r>
              <a:rPr lang="fr-FR" sz="2200" dirty="0">
                <a:solidFill>
                  <a:srgbClr val="729E60"/>
                </a:solidFill>
              </a:rPr>
              <a:t> </a:t>
            </a:r>
            <a:r>
              <a:rPr lang="fr-FR" sz="2200" dirty="0" err="1">
                <a:solidFill>
                  <a:srgbClr val="729E60"/>
                </a:solidFill>
              </a:rPr>
              <a:t>soil</a:t>
            </a:r>
            <a:r>
              <a:rPr lang="fr-FR" sz="2200" dirty="0">
                <a:solidFill>
                  <a:srgbClr val="729E60"/>
                </a:solidFill>
              </a:rPr>
              <a:t> N </a:t>
            </a:r>
            <a:r>
              <a:rPr lang="fr-FR" sz="2200" dirty="0" err="1">
                <a:solidFill>
                  <a:srgbClr val="729E60"/>
                </a:solidFill>
              </a:rPr>
              <a:t>uptake</a:t>
            </a:r>
            <a:r>
              <a:rPr lang="fr-FR" sz="2200" dirty="0">
                <a:solidFill>
                  <a:srgbClr val="729E60"/>
                </a:solidFill>
              </a:rPr>
              <a:t> </a:t>
            </a:r>
            <a:r>
              <a:rPr lang="fr-FR" sz="2200" dirty="0"/>
              <a:t>and </a:t>
            </a:r>
            <a:r>
              <a:rPr lang="fr-FR" sz="2200" dirty="0" err="1">
                <a:solidFill>
                  <a:srgbClr val="729E60"/>
                </a:solidFill>
              </a:rPr>
              <a:t>tended</a:t>
            </a:r>
            <a:r>
              <a:rPr lang="fr-FR" sz="2200" dirty="0">
                <a:solidFill>
                  <a:srgbClr val="729E60"/>
                </a:solidFill>
              </a:rPr>
              <a:t> to </a:t>
            </a:r>
            <a:r>
              <a:rPr lang="fr-FR" sz="2200" dirty="0" err="1">
                <a:solidFill>
                  <a:srgbClr val="729E60"/>
                </a:solidFill>
              </a:rPr>
              <a:t>increase</a:t>
            </a:r>
            <a:r>
              <a:rPr lang="fr-FR" sz="2200" dirty="0">
                <a:solidFill>
                  <a:srgbClr val="729E60"/>
                </a:solidFill>
              </a:rPr>
              <a:t> </a:t>
            </a:r>
            <a:r>
              <a:rPr lang="fr-FR" sz="2200" dirty="0" err="1">
                <a:solidFill>
                  <a:srgbClr val="729E60"/>
                </a:solidFill>
              </a:rPr>
              <a:t>chickpea</a:t>
            </a:r>
            <a:r>
              <a:rPr lang="fr-FR" sz="2200" dirty="0">
                <a:solidFill>
                  <a:srgbClr val="729E60"/>
                </a:solidFill>
              </a:rPr>
              <a:t> </a:t>
            </a:r>
            <a:r>
              <a:rPr lang="fr-FR" sz="2200" dirty="0" err="1">
                <a:solidFill>
                  <a:srgbClr val="729E60"/>
                </a:solidFill>
              </a:rPr>
              <a:t>biomass</a:t>
            </a:r>
            <a:r>
              <a:rPr lang="fr-FR" sz="2200" dirty="0">
                <a:solidFill>
                  <a:srgbClr val="729E60"/>
                </a:solidFill>
              </a:rPr>
              <a:t> and </a:t>
            </a:r>
            <a:r>
              <a:rPr lang="fr-FR" sz="2200" dirty="0" err="1">
                <a:solidFill>
                  <a:srgbClr val="729E60"/>
                </a:solidFill>
              </a:rPr>
              <a:t>yield</a:t>
            </a:r>
            <a:r>
              <a:rPr lang="fr-FR" sz="2200" dirty="0">
                <a:solidFill>
                  <a:srgbClr val="729E60"/>
                </a:solidFill>
              </a:rPr>
              <a:t> </a:t>
            </a:r>
            <a:r>
              <a:rPr lang="fr-FR" sz="2200" dirty="0"/>
              <a:t>in the </a:t>
            </a:r>
            <a:r>
              <a:rPr lang="fr-FR" sz="2200" dirty="0" err="1"/>
              <a:t>intercrop</a:t>
            </a:r>
            <a:r>
              <a:rPr lang="fr-FR" sz="2200" dirty="0"/>
              <a:t> </a:t>
            </a:r>
            <a:r>
              <a:rPr lang="fr-FR" sz="2200" dirty="0" err="1"/>
              <a:t>with</a:t>
            </a:r>
            <a:r>
              <a:rPr lang="fr-FR" sz="2200" dirty="0"/>
              <a:t> </a:t>
            </a:r>
            <a:r>
              <a:rPr lang="fr-FR" sz="2200" dirty="0" err="1"/>
              <a:t>oat</a:t>
            </a:r>
            <a:endParaRPr lang="fr-FR" sz="2200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31DEED91-A696-4B60-87DF-A6588C2F5D84}"/>
              </a:ext>
            </a:extLst>
          </p:cNvPr>
          <p:cNvSpPr txBox="1">
            <a:spLocks/>
          </p:cNvSpPr>
          <p:nvPr/>
        </p:nvSpPr>
        <p:spPr>
          <a:xfrm>
            <a:off x="671119" y="381076"/>
            <a:ext cx="10682345" cy="846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rgbClr val="729E60"/>
                </a:solidFill>
              </a:rPr>
              <a:t>Discussion – conclusion</a:t>
            </a:r>
            <a:r>
              <a:rPr lang="fr-FR" sz="2400" dirty="0">
                <a:solidFill>
                  <a:srgbClr val="729E60"/>
                </a:solidFill>
              </a:rPr>
              <a:t>: </a:t>
            </a:r>
            <a:r>
              <a:rPr lang="fr-FR" sz="2400" dirty="0" err="1">
                <a:solidFill>
                  <a:srgbClr val="729E60"/>
                </a:solidFill>
              </a:rPr>
              <a:t>mowing</a:t>
            </a:r>
            <a:r>
              <a:rPr lang="fr-FR" sz="2400" dirty="0">
                <a:solidFill>
                  <a:srgbClr val="729E60"/>
                </a:solidFill>
              </a:rPr>
              <a:t> </a:t>
            </a:r>
            <a:r>
              <a:rPr lang="fr-FR" sz="2400" dirty="0" err="1">
                <a:solidFill>
                  <a:srgbClr val="729E60"/>
                </a:solidFill>
              </a:rPr>
              <a:t>effect</a:t>
            </a:r>
            <a:endParaRPr lang="en-GB" sz="3200" dirty="0">
              <a:solidFill>
                <a:srgbClr val="729E60"/>
              </a:solidFill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A2D1F081-1443-420F-88C9-E6EF7D33DC90}"/>
              </a:ext>
            </a:extLst>
          </p:cNvPr>
          <p:cNvSpPr txBox="1">
            <a:spLocks/>
          </p:cNvSpPr>
          <p:nvPr/>
        </p:nvSpPr>
        <p:spPr>
          <a:xfrm>
            <a:off x="606893" y="2698429"/>
            <a:ext cx="6982243" cy="921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1455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1pPr>
            <a:lvl2pPr marL="27724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213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554492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092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831738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108984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1386230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000"/>
              </a:lnSpc>
              <a:spcBef>
                <a:spcPts val="0"/>
              </a:spcBef>
            </a:pPr>
            <a:r>
              <a:rPr lang="fr-FR" sz="2200" dirty="0" err="1"/>
              <a:t>We</a:t>
            </a:r>
            <a:r>
              <a:rPr lang="fr-FR" sz="2200" dirty="0"/>
              <a:t> </a:t>
            </a:r>
            <a:r>
              <a:rPr lang="fr-FR" sz="2200" dirty="0" err="1"/>
              <a:t>managed</a:t>
            </a:r>
            <a:r>
              <a:rPr lang="fr-FR" sz="2200" dirty="0">
                <a:solidFill>
                  <a:srgbClr val="729E60"/>
                </a:solidFill>
              </a:rPr>
              <a:t> </a:t>
            </a:r>
            <a:r>
              <a:rPr lang="fr-FR" sz="2200" dirty="0"/>
              <a:t>to</a:t>
            </a:r>
            <a:r>
              <a:rPr lang="fr-FR" sz="2200" dirty="0">
                <a:solidFill>
                  <a:srgbClr val="729E60"/>
                </a:solidFill>
              </a:rPr>
              <a:t> </a:t>
            </a:r>
            <a:r>
              <a:rPr lang="fr-FR" sz="2200" dirty="0" err="1">
                <a:solidFill>
                  <a:srgbClr val="729E60"/>
                </a:solidFill>
              </a:rPr>
              <a:t>mitigate</a:t>
            </a:r>
            <a:r>
              <a:rPr lang="fr-FR" sz="2200" dirty="0">
                <a:solidFill>
                  <a:srgbClr val="729E60"/>
                </a:solidFill>
              </a:rPr>
              <a:t> </a:t>
            </a:r>
            <a:r>
              <a:rPr lang="fr-FR" sz="2200" dirty="0" err="1">
                <a:solidFill>
                  <a:srgbClr val="729E60"/>
                </a:solidFill>
              </a:rPr>
              <a:t>interspecific</a:t>
            </a:r>
            <a:r>
              <a:rPr lang="fr-FR" sz="2200" dirty="0">
                <a:solidFill>
                  <a:srgbClr val="729E60"/>
                </a:solidFill>
              </a:rPr>
              <a:t> </a:t>
            </a:r>
            <a:r>
              <a:rPr lang="fr-FR" sz="2200" dirty="0" err="1">
                <a:solidFill>
                  <a:srgbClr val="729E60"/>
                </a:solidFill>
              </a:rPr>
              <a:t>competition</a:t>
            </a:r>
            <a:r>
              <a:rPr lang="fr-FR" sz="2200" dirty="0">
                <a:solidFill>
                  <a:srgbClr val="729E60"/>
                </a:solidFill>
              </a:rPr>
              <a:t> but not </a:t>
            </a:r>
            <a:r>
              <a:rPr lang="fr-FR" sz="2200" dirty="0" err="1">
                <a:solidFill>
                  <a:srgbClr val="729E60"/>
                </a:solidFill>
              </a:rPr>
              <a:t>enough</a:t>
            </a:r>
            <a:r>
              <a:rPr lang="fr-FR" sz="2200" dirty="0">
                <a:solidFill>
                  <a:srgbClr val="729E60"/>
                </a:solidFill>
              </a:rPr>
              <a:t> </a:t>
            </a:r>
            <a:r>
              <a:rPr lang="fr-FR" sz="2200" dirty="0"/>
              <a:t>to </a:t>
            </a:r>
            <a:r>
              <a:rPr lang="fr-FR" sz="2200" dirty="0" err="1"/>
              <a:t>prevent</a:t>
            </a:r>
            <a:r>
              <a:rPr lang="fr-FR" sz="2200" dirty="0"/>
              <a:t> </a:t>
            </a:r>
            <a:r>
              <a:rPr lang="fr-FR" sz="2200" dirty="0" err="1"/>
              <a:t>yield</a:t>
            </a:r>
            <a:r>
              <a:rPr lang="fr-FR" sz="2200" dirty="0"/>
              <a:t> </a:t>
            </a:r>
            <a:r>
              <a:rPr lang="fr-FR" sz="2200" dirty="0" err="1"/>
              <a:t>loss</a:t>
            </a:r>
            <a:endParaRPr lang="fr-FR" sz="2200" dirty="0"/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A6271776-331B-4F86-B29D-8511BAA19C2C}"/>
              </a:ext>
            </a:extLst>
          </p:cNvPr>
          <p:cNvSpPr txBox="1">
            <a:spLocks/>
          </p:cNvSpPr>
          <p:nvPr/>
        </p:nvSpPr>
        <p:spPr>
          <a:xfrm>
            <a:off x="566353" y="3843136"/>
            <a:ext cx="7063322" cy="2483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1455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1pPr>
            <a:lvl2pPr marL="27724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213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554492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092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831738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108984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1386230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000"/>
              </a:lnSpc>
              <a:spcBef>
                <a:spcPts val="0"/>
              </a:spcBef>
            </a:pPr>
            <a:r>
              <a:rPr lang="fr-FR" sz="2200" dirty="0"/>
              <a:t>In a </a:t>
            </a:r>
            <a:r>
              <a:rPr lang="fr-FR" sz="2200" dirty="0" err="1"/>
              <a:t>study</a:t>
            </a:r>
            <a:r>
              <a:rPr lang="fr-FR" sz="2200" dirty="0"/>
              <a:t> on </a:t>
            </a:r>
            <a:r>
              <a:rPr lang="fr-FR" sz="2200" dirty="0" err="1"/>
              <a:t>wheat</a:t>
            </a:r>
            <a:r>
              <a:rPr lang="fr-FR" sz="2200" dirty="0"/>
              <a:t>/</a:t>
            </a:r>
            <a:r>
              <a:rPr lang="fr-FR" sz="2200" dirty="0" err="1"/>
              <a:t>clover</a:t>
            </a:r>
            <a:r>
              <a:rPr lang="fr-FR" sz="2200" dirty="0"/>
              <a:t> </a:t>
            </a:r>
            <a:r>
              <a:rPr lang="fr-FR" sz="2200" dirty="0" err="1"/>
              <a:t>intercrops</a:t>
            </a:r>
            <a:r>
              <a:rPr lang="fr-FR" sz="2200" dirty="0"/>
              <a:t>, Thorsted </a:t>
            </a:r>
            <a:r>
              <a:rPr lang="fr-FR" sz="2200" i="1" dirty="0"/>
              <a:t>et al. </a:t>
            </a:r>
            <a:r>
              <a:rPr lang="fr-FR" sz="2200" dirty="0"/>
              <a:t>(2006) </a:t>
            </a:r>
            <a:r>
              <a:rPr lang="fr-FR" sz="2200" dirty="0" err="1">
                <a:solidFill>
                  <a:srgbClr val="729E60"/>
                </a:solidFill>
              </a:rPr>
              <a:t>had</a:t>
            </a:r>
            <a:r>
              <a:rPr lang="fr-FR" sz="2200" dirty="0">
                <a:solidFill>
                  <a:srgbClr val="729E60"/>
                </a:solidFill>
              </a:rPr>
              <a:t> to </a:t>
            </a:r>
            <a:r>
              <a:rPr lang="fr-FR" sz="2200" dirty="0" err="1">
                <a:solidFill>
                  <a:srgbClr val="729E60"/>
                </a:solidFill>
              </a:rPr>
              <a:t>brush</a:t>
            </a:r>
            <a:r>
              <a:rPr lang="fr-FR" sz="2200" dirty="0">
                <a:solidFill>
                  <a:srgbClr val="729E60"/>
                </a:solidFill>
              </a:rPr>
              <a:t> </a:t>
            </a:r>
            <a:r>
              <a:rPr lang="fr-FR" sz="2200" dirty="0" err="1">
                <a:solidFill>
                  <a:srgbClr val="729E60"/>
                </a:solidFill>
              </a:rPr>
              <a:t>clover</a:t>
            </a:r>
            <a:r>
              <a:rPr lang="fr-FR" sz="2200" dirty="0">
                <a:solidFill>
                  <a:srgbClr val="729E60"/>
                </a:solidFill>
              </a:rPr>
              <a:t> in the inter-</a:t>
            </a:r>
            <a:r>
              <a:rPr lang="fr-FR" sz="2200" dirty="0" err="1">
                <a:solidFill>
                  <a:srgbClr val="729E60"/>
                </a:solidFill>
              </a:rPr>
              <a:t>rows</a:t>
            </a:r>
            <a:r>
              <a:rPr lang="fr-FR" sz="2200" dirty="0">
                <a:solidFill>
                  <a:srgbClr val="729E60"/>
                </a:solidFill>
              </a:rPr>
              <a:t> of </a:t>
            </a:r>
            <a:r>
              <a:rPr lang="fr-FR" sz="2200" dirty="0" err="1">
                <a:solidFill>
                  <a:srgbClr val="729E60"/>
                </a:solidFill>
              </a:rPr>
              <a:t>wheat</a:t>
            </a:r>
            <a:r>
              <a:rPr lang="fr-FR" sz="2200" dirty="0">
                <a:solidFill>
                  <a:srgbClr val="729E60"/>
                </a:solidFill>
              </a:rPr>
              <a:t> at least </a:t>
            </a:r>
            <a:r>
              <a:rPr lang="fr-FR" sz="2200" dirty="0" err="1">
                <a:solidFill>
                  <a:srgbClr val="729E60"/>
                </a:solidFill>
              </a:rPr>
              <a:t>twice</a:t>
            </a:r>
            <a:r>
              <a:rPr lang="fr-FR" sz="2200" dirty="0">
                <a:solidFill>
                  <a:srgbClr val="729E60"/>
                </a:solidFill>
              </a:rPr>
              <a:t> </a:t>
            </a:r>
            <a:r>
              <a:rPr lang="fr-FR" sz="2200" dirty="0"/>
              <a:t>to </a:t>
            </a:r>
            <a:r>
              <a:rPr lang="fr-FR" sz="2200" dirty="0" err="1"/>
              <a:t>reach</a:t>
            </a:r>
            <a:r>
              <a:rPr lang="fr-FR" sz="2200" dirty="0"/>
              <a:t> a </a:t>
            </a:r>
            <a:r>
              <a:rPr lang="fr-FR" sz="2200" dirty="0" err="1"/>
              <a:t>wheat</a:t>
            </a:r>
            <a:r>
              <a:rPr lang="fr-FR" sz="2200" dirty="0"/>
              <a:t> </a:t>
            </a:r>
            <a:r>
              <a:rPr lang="fr-FR" sz="2200" dirty="0" err="1"/>
              <a:t>yield</a:t>
            </a:r>
            <a:r>
              <a:rPr lang="fr-FR" sz="2200" dirty="0"/>
              <a:t> close to or </a:t>
            </a:r>
            <a:r>
              <a:rPr lang="fr-FR" sz="2200" dirty="0" err="1"/>
              <a:t>higher</a:t>
            </a:r>
            <a:r>
              <a:rPr lang="fr-FR" sz="2200" dirty="0"/>
              <a:t> </a:t>
            </a:r>
            <a:r>
              <a:rPr lang="fr-FR" sz="2200" dirty="0" err="1"/>
              <a:t>than</a:t>
            </a:r>
            <a:r>
              <a:rPr lang="fr-FR" sz="2200" dirty="0"/>
              <a:t> the sole </a:t>
            </a:r>
            <a:r>
              <a:rPr lang="fr-FR" sz="2200" dirty="0" err="1"/>
              <a:t>crop</a:t>
            </a:r>
            <a:endParaRPr lang="fr-FR" sz="2200" dirty="0"/>
          </a:p>
          <a:p>
            <a:pPr algn="just">
              <a:lnSpc>
                <a:spcPts val="3000"/>
              </a:lnSpc>
              <a:spcBef>
                <a:spcPts val="0"/>
              </a:spcBef>
            </a:pPr>
            <a:endParaRPr lang="fr-FR" sz="2200" dirty="0"/>
          </a:p>
          <a:p>
            <a:pPr algn="just">
              <a:lnSpc>
                <a:spcPts val="3000"/>
              </a:lnSpc>
              <a:spcBef>
                <a:spcPts val="0"/>
              </a:spcBef>
            </a:pPr>
            <a:r>
              <a:rPr lang="fr-FR" sz="2200" dirty="0"/>
              <a:t>In 2024, a </a:t>
            </a:r>
            <a:r>
              <a:rPr lang="fr-FR" sz="2200" dirty="0" err="1">
                <a:solidFill>
                  <a:srgbClr val="EB8A44"/>
                </a:solidFill>
              </a:rPr>
              <a:t>treatment</a:t>
            </a:r>
            <a:r>
              <a:rPr lang="fr-FR" sz="2200" dirty="0">
                <a:solidFill>
                  <a:srgbClr val="EB8A44"/>
                </a:solidFill>
              </a:rPr>
              <a:t> </a:t>
            </a:r>
            <a:r>
              <a:rPr lang="fr-FR" sz="2200" dirty="0" err="1">
                <a:solidFill>
                  <a:srgbClr val="EB8A44"/>
                </a:solidFill>
              </a:rPr>
              <a:t>with</a:t>
            </a:r>
            <a:r>
              <a:rPr lang="fr-FR" sz="2200" dirty="0">
                <a:solidFill>
                  <a:srgbClr val="EB8A44"/>
                </a:solidFill>
              </a:rPr>
              <a:t> an </a:t>
            </a:r>
            <a:r>
              <a:rPr lang="fr-FR" sz="2200" dirty="0" err="1">
                <a:solidFill>
                  <a:srgbClr val="EB8A44"/>
                </a:solidFill>
              </a:rPr>
              <a:t>additional</a:t>
            </a:r>
            <a:r>
              <a:rPr lang="fr-FR" sz="2200" dirty="0">
                <a:solidFill>
                  <a:srgbClr val="EB8A44"/>
                </a:solidFill>
              </a:rPr>
              <a:t> </a:t>
            </a:r>
            <a:r>
              <a:rPr lang="fr-FR" sz="2200" dirty="0" err="1">
                <a:solidFill>
                  <a:srgbClr val="EB8A44"/>
                </a:solidFill>
              </a:rPr>
              <a:t>mowing</a:t>
            </a:r>
            <a:r>
              <a:rPr lang="fr-FR" sz="2200" dirty="0">
                <a:solidFill>
                  <a:srgbClr val="EB8A44"/>
                </a:solidFill>
              </a:rPr>
              <a:t> date </a:t>
            </a:r>
            <a:r>
              <a:rPr lang="fr-FR" sz="2200" dirty="0" err="1">
                <a:solidFill>
                  <a:srgbClr val="EB8A44"/>
                </a:solidFill>
              </a:rPr>
              <a:t>earlier</a:t>
            </a:r>
            <a:r>
              <a:rPr lang="fr-FR" sz="2200" dirty="0">
                <a:solidFill>
                  <a:srgbClr val="EB8A44"/>
                </a:solidFill>
              </a:rPr>
              <a:t> in </a:t>
            </a:r>
            <a:r>
              <a:rPr lang="fr-FR" sz="2200" dirty="0" err="1">
                <a:solidFill>
                  <a:srgbClr val="EB8A44"/>
                </a:solidFill>
              </a:rPr>
              <a:t>chickpea’s</a:t>
            </a:r>
            <a:r>
              <a:rPr lang="fr-FR" sz="2200" dirty="0">
                <a:solidFill>
                  <a:srgbClr val="EB8A44"/>
                </a:solidFill>
              </a:rPr>
              <a:t> cycle </a:t>
            </a:r>
            <a:r>
              <a:rPr lang="fr-FR" sz="2200" dirty="0" err="1">
                <a:solidFill>
                  <a:srgbClr val="EB8A44"/>
                </a:solidFill>
              </a:rPr>
              <a:t>was</a:t>
            </a:r>
            <a:r>
              <a:rPr lang="fr-FR" sz="2200" dirty="0">
                <a:solidFill>
                  <a:srgbClr val="EB8A44"/>
                </a:solidFill>
              </a:rPr>
              <a:t> </a:t>
            </a:r>
            <a:r>
              <a:rPr lang="fr-FR" sz="2200" dirty="0" err="1">
                <a:solidFill>
                  <a:srgbClr val="EB8A44"/>
                </a:solidFill>
              </a:rPr>
              <a:t>added</a:t>
            </a:r>
            <a:r>
              <a:rPr lang="fr-FR" sz="2200" dirty="0"/>
              <a:t> for </a:t>
            </a:r>
            <a:r>
              <a:rPr lang="fr-FR" sz="2200" dirty="0" err="1"/>
              <a:t>oat</a:t>
            </a:r>
            <a:endParaRPr lang="fr-FR" sz="2200" dirty="0"/>
          </a:p>
        </p:txBody>
      </p:sp>
      <p:pic>
        <p:nvPicPr>
          <p:cNvPr id="9" name="Graphique 8" descr="Retour avec un remplissage uni">
            <a:extLst>
              <a:ext uri="{FF2B5EF4-FFF2-40B4-BE49-F238E27FC236}">
                <a16:creationId xmlns:a16="http://schemas.microsoft.com/office/drawing/2014/main" id="{302D82D7-8817-4ABF-BC22-EC5318F7D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2726682" y="2375312"/>
            <a:ext cx="440672" cy="44067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2C131C3-CDCE-465F-ACFB-029EB15C54F8}"/>
              </a:ext>
            </a:extLst>
          </p:cNvPr>
          <p:cNvSpPr txBox="1">
            <a:spLocks/>
          </p:cNvSpPr>
          <p:nvPr/>
        </p:nvSpPr>
        <p:spPr>
          <a:xfrm>
            <a:off x="8033493" y="6326953"/>
            <a:ext cx="3271794" cy="282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fr-FR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Chickpea</a:t>
            </a:r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fr-FR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oat</a:t>
            </a:r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mowed</a:t>
            </a:r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 inter-</a:t>
            </a:r>
            <a:r>
              <a:rPr lang="fr-FR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rows</a:t>
            </a:r>
            <a:endParaRPr lang="fr-FR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8EA4AE7-C966-45AC-BC6B-DAA42F0C8B50}"/>
              </a:ext>
            </a:extLst>
          </p:cNvPr>
          <p:cNvSpPr txBox="1">
            <a:spLocks/>
          </p:cNvSpPr>
          <p:nvPr/>
        </p:nvSpPr>
        <p:spPr>
          <a:xfrm>
            <a:off x="8033492" y="3146390"/>
            <a:ext cx="3271793" cy="282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fr-FR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Chickpea</a:t>
            </a:r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fr-FR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oat</a:t>
            </a:r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without</a:t>
            </a:r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mowing</a:t>
            </a:r>
            <a:endParaRPr lang="fr-FR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dre 6">
            <a:extLst>
              <a:ext uri="{FF2B5EF4-FFF2-40B4-BE49-F238E27FC236}">
                <a16:creationId xmlns:a16="http://schemas.microsoft.com/office/drawing/2014/main" id="{4C71BB89-F768-41D4-8301-E8457A91824E}"/>
              </a:ext>
            </a:extLst>
          </p:cNvPr>
          <p:cNvSpPr/>
          <p:nvPr/>
        </p:nvSpPr>
        <p:spPr>
          <a:xfrm>
            <a:off x="428" y="-5776"/>
            <a:ext cx="12191144" cy="6863776"/>
          </a:xfrm>
          <a:prstGeom prst="frame">
            <a:avLst>
              <a:gd name="adj1" fmla="val 3826"/>
            </a:avLst>
          </a:prstGeom>
          <a:solidFill>
            <a:srgbClr val="A1BE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7246"/>
            <a:endParaRPr lang="fr-FR" sz="1092">
              <a:solidFill>
                <a:srgbClr val="80BD9E"/>
              </a:solidFill>
              <a:latin typeface="Calibri" panose="020F0502020204030204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71D2E3FD-D17D-44B5-8C4E-FFFF9A422D2A}"/>
              </a:ext>
            </a:extLst>
          </p:cNvPr>
          <p:cNvSpPr txBox="1">
            <a:spLocks/>
          </p:cNvSpPr>
          <p:nvPr/>
        </p:nvSpPr>
        <p:spPr>
          <a:xfrm>
            <a:off x="11713825" y="6550882"/>
            <a:ext cx="478175" cy="306936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fr-FR" sz="1600" dirty="0"/>
              <a:t>10</a:t>
            </a:r>
            <a:endParaRPr lang="en-GB" sz="1400" dirty="0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F6588763-93FE-4D2F-BC5F-E689C15E1621}"/>
              </a:ext>
            </a:extLst>
          </p:cNvPr>
          <p:cNvSpPr txBox="1">
            <a:spLocks/>
          </p:cNvSpPr>
          <p:nvPr/>
        </p:nvSpPr>
        <p:spPr>
          <a:xfrm>
            <a:off x="0" y="6609563"/>
            <a:ext cx="4630723" cy="284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fr-FR" sz="1400" i="1" dirty="0"/>
              <a:t>18th </a:t>
            </a:r>
            <a:r>
              <a:rPr lang="fr-FR" sz="1400" i="1" dirty="0" err="1"/>
              <a:t>Congress</a:t>
            </a:r>
            <a:r>
              <a:rPr lang="fr-FR" sz="1400" i="1" dirty="0"/>
              <a:t> of the </a:t>
            </a:r>
            <a:r>
              <a:rPr lang="fr-FR" sz="1400" i="1" dirty="0" err="1"/>
              <a:t>European</a:t>
            </a:r>
            <a:r>
              <a:rPr lang="fr-FR" sz="1400" i="1" dirty="0"/>
              <a:t> Society for </a:t>
            </a:r>
            <a:r>
              <a:rPr lang="fr-FR" sz="1400" i="1" dirty="0" err="1"/>
              <a:t>Agronomy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398270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79A6579-51C8-4A16-9E8E-4E687CE46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41" y="4340759"/>
            <a:ext cx="7570141" cy="199349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CF3C65F-9541-446C-80A9-CC81F3B86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751" y="4527442"/>
            <a:ext cx="1789408" cy="14816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B9628E-31B9-40C5-94E3-0A3A260A2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501" y="4892496"/>
            <a:ext cx="1633731" cy="890018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69C9B938-F5E6-445A-A903-8168F0331239}"/>
              </a:ext>
            </a:extLst>
          </p:cNvPr>
          <p:cNvSpPr txBox="1">
            <a:spLocks/>
          </p:cNvSpPr>
          <p:nvPr/>
        </p:nvSpPr>
        <p:spPr>
          <a:xfrm>
            <a:off x="671119" y="381076"/>
            <a:ext cx="10682345" cy="846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 err="1">
                <a:solidFill>
                  <a:srgbClr val="729E60"/>
                </a:solidFill>
              </a:rPr>
              <a:t>Thank</a:t>
            </a:r>
            <a:r>
              <a:rPr lang="fr-FR" sz="3200" b="1" dirty="0">
                <a:solidFill>
                  <a:srgbClr val="729E60"/>
                </a:solidFill>
              </a:rPr>
              <a:t> </a:t>
            </a:r>
            <a:r>
              <a:rPr lang="fr-FR" sz="3200" b="1" dirty="0" err="1">
                <a:solidFill>
                  <a:srgbClr val="729E60"/>
                </a:solidFill>
              </a:rPr>
              <a:t>you</a:t>
            </a:r>
            <a:r>
              <a:rPr lang="fr-FR" sz="3200" b="1" dirty="0">
                <a:solidFill>
                  <a:srgbClr val="729E60"/>
                </a:solidFill>
              </a:rPr>
              <a:t> for </a:t>
            </a:r>
            <a:r>
              <a:rPr lang="fr-FR" sz="3200" b="1" dirty="0" err="1">
                <a:solidFill>
                  <a:srgbClr val="729E60"/>
                </a:solidFill>
              </a:rPr>
              <a:t>your</a:t>
            </a:r>
            <a:r>
              <a:rPr lang="fr-FR" sz="3200" b="1" dirty="0">
                <a:solidFill>
                  <a:srgbClr val="729E60"/>
                </a:solidFill>
              </a:rPr>
              <a:t> attention!</a:t>
            </a:r>
            <a:endParaRPr lang="en-GB" sz="3200" b="1" dirty="0">
              <a:solidFill>
                <a:srgbClr val="729E60"/>
              </a:solidFill>
            </a:endParaRP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EED383CF-F590-4ED6-8ACE-AEB55CBF8CFA}"/>
              </a:ext>
            </a:extLst>
          </p:cNvPr>
          <p:cNvSpPr txBox="1">
            <a:spLocks/>
          </p:cNvSpPr>
          <p:nvPr/>
        </p:nvSpPr>
        <p:spPr>
          <a:xfrm>
            <a:off x="1384228" y="1404649"/>
            <a:ext cx="9188276" cy="1674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1455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1pPr>
            <a:lvl2pPr marL="27724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213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554492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092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831738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108984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1386230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000"/>
              </a:lnSpc>
              <a:spcBef>
                <a:spcPts val="0"/>
              </a:spcBef>
            </a:pPr>
            <a:r>
              <a:rPr lang="fr-FR" sz="2400" b="1" dirty="0" err="1">
                <a:solidFill>
                  <a:srgbClr val="E69F00"/>
                </a:solidFill>
              </a:rPr>
              <a:t>Many</a:t>
            </a:r>
            <a:r>
              <a:rPr lang="fr-FR" sz="2400" b="1" dirty="0">
                <a:solidFill>
                  <a:srgbClr val="E69F00"/>
                </a:solidFill>
              </a:rPr>
              <a:t> </a:t>
            </a:r>
            <a:r>
              <a:rPr lang="fr-FR" sz="2400" b="1" dirty="0" err="1">
                <a:solidFill>
                  <a:srgbClr val="E69F00"/>
                </a:solidFill>
              </a:rPr>
              <a:t>thanks</a:t>
            </a:r>
            <a:r>
              <a:rPr lang="fr-FR" sz="2400" b="1" dirty="0">
                <a:solidFill>
                  <a:srgbClr val="E69F00"/>
                </a:solidFill>
              </a:rPr>
              <a:t> to:</a:t>
            </a:r>
            <a:endParaRPr lang="fr-FR" sz="2400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fr-FR" sz="1800" dirty="0"/>
          </a:p>
          <a:p>
            <a:pPr algn="just">
              <a:lnSpc>
                <a:spcPts val="3000"/>
              </a:lnSpc>
              <a:spcBef>
                <a:spcPts val="0"/>
              </a:spcBef>
            </a:pPr>
            <a:r>
              <a:rPr lang="fr-FR" sz="2200" dirty="0"/>
              <a:t>The LEVA staff:</a:t>
            </a:r>
          </a:p>
          <a:p>
            <a:pPr algn="just">
              <a:lnSpc>
                <a:spcPts val="3000"/>
              </a:lnSpc>
              <a:spcBef>
                <a:spcPts val="0"/>
              </a:spcBef>
            </a:pPr>
            <a:r>
              <a:rPr lang="fr-FR" sz="2200" dirty="0"/>
              <a:t>Vincent Oury, Julien </a:t>
            </a:r>
            <a:r>
              <a:rPr lang="fr-FR" sz="2200" dirty="0" err="1"/>
              <a:t>Poret</a:t>
            </a:r>
            <a:r>
              <a:rPr lang="fr-FR" sz="2200" dirty="0"/>
              <a:t>, Sylvie Vincent</a:t>
            </a:r>
          </a:p>
        </p:txBody>
      </p:sp>
      <p:pic>
        <p:nvPicPr>
          <p:cNvPr id="17" name="Graphique 16" descr="Vivats avec un remplissage uni">
            <a:extLst>
              <a:ext uri="{FF2B5EF4-FFF2-40B4-BE49-F238E27FC236}">
                <a16:creationId xmlns:a16="http://schemas.microsoft.com/office/drawing/2014/main" id="{F4473797-FCB4-4C60-879B-78D6C3599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0595" y="2161044"/>
            <a:ext cx="720000" cy="720000"/>
          </a:xfrm>
          <a:prstGeom prst="rect">
            <a:avLst/>
          </a:prstGeom>
        </p:spPr>
      </p:pic>
      <p:pic>
        <p:nvPicPr>
          <p:cNvPr id="19" name="Graphique 18" descr="Applaudissements avec un remplissage uni">
            <a:extLst>
              <a:ext uri="{FF2B5EF4-FFF2-40B4-BE49-F238E27FC236}">
                <a16:creationId xmlns:a16="http://schemas.microsoft.com/office/drawing/2014/main" id="{9CDF4744-1822-40B0-8359-AA155FC63A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0595" y="3279201"/>
            <a:ext cx="720000" cy="720000"/>
          </a:xfrm>
          <a:prstGeom prst="rect">
            <a:avLst/>
          </a:prstGeom>
        </p:spPr>
      </p:pic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EA76E610-0177-413C-857C-980EA5FC973A}"/>
              </a:ext>
            </a:extLst>
          </p:cNvPr>
          <p:cNvSpPr txBox="1">
            <a:spLocks/>
          </p:cNvSpPr>
          <p:nvPr/>
        </p:nvSpPr>
        <p:spPr>
          <a:xfrm>
            <a:off x="4355570" y="3861966"/>
            <a:ext cx="3473247" cy="567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1455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1pPr>
            <a:lvl2pPr marL="27724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213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554492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092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831738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108984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1386230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200" dirty="0">
                <a:solidFill>
                  <a:srgbClr val="729E60"/>
                </a:solidFill>
              </a:rPr>
              <a:t>m.guy@groupe-esa.com</a:t>
            </a:r>
            <a:endParaRPr lang="en-GB" sz="2200" dirty="0">
              <a:solidFill>
                <a:srgbClr val="729E60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4A87FEA1-2997-47FC-A1E6-D91AB54B1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" b="436"/>
          <a:stretch/>
        </p:blipFill>
        <p:spPr>
          <a:xfrm>
            <a:off x="8180395" y="176754"/>
            <a:ext cx="3795869" cy="282124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E9DEEFF-F38B-4DB1-AD07-0A1B196A9E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751" y="3091264"/>
            <a:ext cx="1786909" cy="1130131"/>
          </a:xfrm>
          <a:prstGeom prst="rect">
            <a:avLst/>
          </a:prstGeom>
        </p:spPr>
      </p:pic>
      <p:sp>
        <p:nvSpPr>
          <p:cNvPr id="7" name="Cadre 6">
            <a:extLst>
              <a:ext uri="{FF2B5EF4-FFF2-40B4-BE49-F238E27FC236}">
                <a16:creationId xmlns:a16="http://schemas.microsoft.com/office/drawing/2014/main" id="{4C71BB89-F768-41D4-8301-E8457A91824E}"/>
              </a:ext>
            </a:extLst>
          </p:cNvPr>
          <p:cNvSpPr/>
          <p:nvPr/>
        </p:nvSpPr>
        <p:spPr>
          <a:xfrm>
            <a:off x="428" y="-5776"/>
            <a:ext cx="12191144" cy="6863776"/>
          </a:xfrm>
          <a:prstGeom prst="frame">
            <a:avLst>
              <a:gd name="adj1" fmla="val 3826"/>
            </a:avLst>
          </a:prstGeom>
          <a:solidFill>
            <a:srgbClr val="A1BE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7246"/>
            <a:endParaRPr lang="fr-FR" sz="1092">
              <a:solidFill>
                <a:srgbClr val="80BD9E"/>
              </a:solidFill>
              <a:latin typeface="Calibri" panose="020F0502020204030204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2932DD6B-6310-4751-8062-C8EB4E1ADBB2}"/>
              </a:ext>
            </a:extLst>
          </p:cNvPr>
          <p:cNvSpPr txBox="1">
            <a:spLocks/>
          </p:cNvSpPr>
          <p:nvPr/>
        </p:nvSpPr>
        <p:spPr>
          <a:xfrm>
            <a:off x="-7057" y="6609563"/>
            <a:ext cx="4630723" cy="284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fr-FR" sz="1400" i="1" dirty="0"/>
              <a:t>18th </a:t>
            </a:r>
            <a:r>
              <a:rPr lang="fr-FR" sz="1400" i="1" dirty="0" err="1"/>
              <a:t>Congress</a:t>
            </a:r>
            <a:r>
              <a:rPr lang="fr-FR" sz="1400" i="1" dirty="0"/>
              <a:t> of the </a:t>
            </a:r>
            <a:r>
              <a:rPr lang="fr-FR" sz="1400" i="1" dirty="0" err="1"/>
              <a:t>European</a:t>
            </a:r>
            <a:r>
              <a:rPr lang="fr-FR" sz="1400" i="1" dirty="0"/>
              <a:t> Society for </a:t>
            </a:r>
            <a:r>
              <a:rPr lang="fr-FR" sz="1400" i="1" dirty="0" err="1"/>
              <a:t>Agronomy</a:t>
            </a:r>
            <a:endParaRPr lang="en-GB" sz="1400" i="1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D93214D6-14E4-403B-8944-BB9CC2CA043A}"/>
              </a:ext>
            </a:extLst>
          </p:cNvPr>
          <p:cNvSpPr txBox="1">
            <a:spLocks/>
          </p:cNvSpPr>
          <p:nvPr/>
        </p:nvSpPr>
        <p:spPr>
          <a:xfrm>
            <a:off x="11706768" y="6550882"/>
            <a:ext cx="478175" cy="306936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fr-FR" sz="1600" dirty="0"/>
              <a:t>11</a:t>
            </a:r>
            <a:endParaRPr lang="en-GB" sz="1400" dirty="0"/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EAD0E9BF-9556-4688-A6D8-D4F1EBCC4165}"/>
              </a:ext>
            </a:extLst>
          </p:cNvPr>
          <p:cNvSpPr txBox="1">
            <a:spLocks/>
          </p:cNvSpPr>
          <p:nvPr/>
        </p:nvSpPr>
        <p:spPr>
          <a:xfrm>
            <a:off x="1384228" y="3194192"/>
            <a:ext cx="8252611" cy="890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1455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1pPr>
            <a:lvl2pPr marL="27724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213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554492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092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831738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108984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1386230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000"/>
              </a:lnSpc>
              <a:spcBef>
                <a:spcPts val="0"/>
              </a:spcBef>
            </a:pPr>
            <a:r>
              <a:rPr lang="fr-FR" sz="2200" dirty="0"/>
              <a:t>Our </a:t>
            </a:r>
            <a:r>
              <a:rPr lang="fr-FR" sz="2200" dirty="0" err="1"/>
              <a:t>intern</a:t>
            </a:r>
            <a:r>
              <a:rPr lang="fr-FR" sz="2200" dirty="0"/>
              <a:t> Chloé </a:t>
            </a:r>
            <a:r>
              <a:rPr lang="fr-FR" sz="2200" dirty="0" err="1"/>
              <a:t>Gaudinat</a:t>
            </a:r>
            <a:r>
              <a:rPr lang="fr-FR" sz="2200" dirty="0"/>
              <a:t> and all </a:t>
            </a:r>
            <a:r>
              <a:rPr lang="fr-FR" sz="2200" dirty="0" err="1"/>
              <a:t>those</a:t>
            </a:r>
            <a:r>
              <a:rPr lang="fr-FR" sz="2200" dirty="0"/>
              <a:t> </a:t>
            </a:r>
            <a:r>
              <a:rPr lang="fr-FR" sz="2200" dirty="0" err="1"/>
              <a:t>who</a:t>
            </a:r>
            <a:r>
              <a:rPr lang="fr-FR" sz="2200" dirty="0"/>
              <a:t> </a:t>
            </a:r>
            <a:r>
              <a:rPr lang="fr-FR" sz="2200" dirty="0" err="1"/>
              <a:t>helped</a:t>
            </a:r>
            <a:r>
              <a:rPr lang="fr-FR" sz="2200" dirty="0"/>
              <a:t> on the SPECIFICS </a:t>
            </a:r>
            <a:r>
              <a:rPr lang="fr-FR" sz="2200" dirty="0" err="1"/>
              <a:t>project</a:t>
            </a:r>
            <a:endParaRPr lang="en-GB" sz="22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B329439-E14A-4650-8379-5A0C5555C7E3}"/>
              </a:ext>
            </a:extLst>
          </p:cNvPr>
          <p:cNvSpPr txBox="1"/>
          <p:nvPr/>
        </p:nvSpPr>
        <p:spPr>
          <a:xfrm>
            <a:off x="381841" y="5971640"/>
            <a:ext cx="11430931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/>
            <a:r>
              <a:rPr lang="en-US" sz="1600" dirty="0">
                <a:effectLst/>
                <a:latin typeface="Museo Sans 100" panose="02000000000000000000"/>
                <a:ea typeface="Calibri" panose="020F0502020204030204" pitchFamily="34" charset="0"/>
              </a:rPr>
              <a:t>The authors acknowledge financial support from the French “Priority Research Program Alternative Crop Production and Protection” and the ANR SPECIFICS project (ANR-20-PCPA-0008).</a:t>
            </a:r>
            <a:endParaRPr lang="en-GB" sz="1600" dirty="0">
              <a:effectLst/>
              <a:latin typeface="Museo Sans 100" panose="0200000000000000000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696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dre 6">
            <a:extLst>
              <a:ext uri="{FF2B5EF4-FFF2-40B4-BE49-F238E27FC236}">
                <a16:creationId xmlns:a16="http://schemas.microsoft.com/office/drawing/2014/main" id="{4C71BB89-F768-41D4-8301-E8457A91824E}"/>
              </a:ext>
            </a:extLst>
          </p:cNvPr>
          <p:cNvSpPr/>
          <p:nvPr/>
        </p:nvSpPr>
        <p:spPr>
          <a:xfrm>
            <a:off x="428" y="-5776"/>
            <a:ext cx="12191144" cy="6863776"/>
          </a:xfrm>
          <a:prstGeom prst="frame">
            <a:avLst>
              <a:gd name="adj1" fmla="val 3826"/>
            </a:avLst>
          </a:prstGeom>
          <a:solidFill>
            <a:srgbClr val="A1BE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7246"/>
            <a:endParaRPr lang="fr-FR" sz="1092">
              <a:solidFill>
                <a:srgbClr val="80BD9E"/>
              </a:solidFill>
              <a:latin typeface="Calibri" panose="020F0502020204030204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2932DD6B-6310-4751-8062-C8EB4E1ADBB2}"/>
              </a:ext>
            </a:extLst>
          </p:cNvPr>
          <p:cNvSpPr txBox="1">
            <a:spLocks/>
          </p:cNvSpPr>
          <p:nvPr/>
        </p:nvSpPr>
        <p:spPr>
          <a:xfrm>
            <a:off x="-7057" y="6609563"/>
            <a:ext cx="4630723" cy="284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fr-FR" sz="1400" i="1" dirty="0"/>
              <a:t>18th </a:t>
            </a:r>
            <a:r>
              <a:rPr lang="fr-FR" sz="1400" i="1" dirty="0" err="1"/>
              <a:t>Congress</a:t>
            </a:r>
            <a:r>
              <a:rPr lang="fr-FR" sz="1400" i="1" dirty="0"/>
              <a:t> of the </a:t>
            </a:r>
            <a:r>
              <a:rPr lang="fr-FR" sz="1400" i="1" dirty="0" err="1"/>
              <a:t>European</a:t>
            </a:r>
            <a:r>
              <a:rPr lang="fr-FR" sz="1400" i="1" dirty="0"/>
              <a:t> Society for </a:t>
            </a:r>
            <a:r>
              <a:rPr lang="fr-FR" sz="1400" i="1" dirty="0" err="1"/>
              <a:t>Agronomy</a:t>
            </a:r>
            <a:endParaRPr lang="en-GB" sz="1400" i="1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D93214D6-14E4-403B-8944-BB9CC2CA043A}"/>
              </a:ext>
            </a:extLst>
          </p:cNvPr>
          <p:cNvSpPr txBox="1">
            <a:spLocks/>
          </p:cNvSpPr>
          <p:nvPr/>
        </p:nvSpPr>
        <p:spPr>
          <a:xfrm>
            <a:off x="11706768" y="6550882"/>
            <a:ext cx="478175" cy="306936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fr-FR" sz="1600" dirty="0"/>
              <a:t>12</a:t>
            </a:r>
            <a:endParaRPr lang="en-GB" sz="1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7F162CA-FDDB-42B0-9A8F-732B2DF735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2" r="15241"/>
          <a:stretch/>
        </p:blipFill>
        <p:spPr>
          <a:xfrm>
            <a:off x="300250" y="306781"/>
            <a:ext cx="6835511" cy="62444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61639CD-1E69-4838-968F-0F19F59353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7517" b="1746"/>
          <a:stretch/>
        </p:blipFill>
        <p:spPr>
          <a:xfrm rot="5400000">
            <a:off x="6399021" y="1050488"/>
            <a:ext cx="6244437" cy="47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37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dre 6">
            <a:extLst>
              <a:ext uri="{FF2B5EF4-FFF2-40B4-BE49-F238E27FC236}">
                <a16:creationId xmlns:a16="http://schemas.microsoft.com/office/drawing/2014/main" id="{4C71BB89-F768-41D4-8301-E8457A91824E}"/>
              </a:ext>
            </a:extLst>
          </p:cNvPr>
          <p:cNvSpPr/>
          <p:nvPr/>
        </p:nvSpPr>
        <p:spPr>
          <a:xfrm>
            <a:off x="428" y="-5776"/>
            <a:ext cx="12191144" cy="6863776"/>
          </a:xfrm>
          <a:prstGeom prst="frame">
            <a:avLst>
              <a:gd name="adj1" fmla="val 3826"/>
            </a:avLst>
          </a:prstGeom>
          <a:solidFill>
            <a:srgbClr val="A1BE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7246"/>
            <a:endParaRPr lang="fr-FR" sz="1092">
              <a:solidFill>
                <a:srgbClr val="80BD9E"/>
              </a:solidFill>
              <a:latin typeface="Calibri" panose="020F0502020204030204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A6C6D8F-7471-4340-B4DE-9EA9593CFD3B}"/>
              </a:ext>
            </a:extLst>
          </p:cNvPr>
          <p:cNvSpPr txBox="1">
            <a:spLocks/>
          </p:cNvSpPr>
          <p:nvPr/>
        </p:nvSpPr>
        <p:spPr>
          <a:xfrm>
            <a:off x="671119" y="381076"/>
            <a:ext cx="10682345" cy="846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 err="1">
                <a:solidFill>
                  <a:srgbClr val="729E60"/>
                </a:solidFill>
              </a:rPr>
              <a:t>Context</a:t>
            </a:r>
            <a:endParaRPr lang="en-GB" sz="3200" b="1" dirty="0">
              <a:solidFill>
                <a:srgbClr val="729E60"/>
              </a:solidFill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EE96B15-916B-4124-A2EE-B5B651EF5205}"/>
              </a:ext>
            </a:extLst>
          </p:cNvPr>
          <p:cNvSpPr txBox="1">
            <a:spLocks/>
          </p:cNvSpPr>
          <p:nvPr/>
        </p:nvSpPr>
        <p:spPr>
          <a:xfrm>
            <a:off x="671120" y="1227271"/>
            <a:ext cx="10849762" cy="106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1455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1pPr>
            <a:lvl2pPr marL="27724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213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554492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092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831738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108984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1386230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52000" algn="just">
              <a:lnSpc>
                <a:spcPts val="3500"/>
              </a:lnSpc>
              <a:spcBef>
                <a:spcPts val="0"/>
              </a:spcBef>
            </a:pPr>
            <a:r>
              <a:rPr lang="en-GB" sz="2200" dirty="0"/>
              <a:t>Among grain legumes, chickpea (</a:t>
            </a:r>
            <a:r>
              <a:rPr lang="en-GB" sz="2200" i="1" dirty="0"/>
              <a:t>Cicer arietinum</a:t>
            </a:r>
            <a:r>
              <a:rPr lang="en-GB" sz="2200" dirty="0"/>
              <a:t>) is a key species for the agroecological and dietary transitions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seo Sans 100" panose="02000000000000000000" pitchFamily="2" charset="77"/>
              <a:ea typeface="+mn-ea"/>
              <a:cs typeface="+mn-cs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080B77C-D6F2-45C6-BE9E-BB3E7AD9209B}"/>
              </a:ext>
            </a:extLst>
          </p:cNvPr>
          <p:cNvSpPr txBox="1">
            <a:spLocks/>
          </p:cNvSpPr>
          <p:nvPr/>
        </p:nvSpPr>
        <p:spPr>
          <a:xfrm>
            <a:off x="0" y="6609563"/>
            <a:ext cx="4630723" cy="284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fr-FR" sz="1400" i="1" dirty="0"/>
              <a:t>18th </a:t>
            </a:r>
            <a:r>
              <a:rPr lang="fr-FR" sz="1400" i="1" dirty="0" err="1"/>
              <a:t>Congress</a:t>
            </a:r>
            <a:r>
              <a:rPr lang="fr-FR" sz="1400" i="1" dirty="0"/>
              <a:t> of the </a:t>
            </a:r>
            <a:r>
              <a:rPr lang="fr-FR" sz="1400" i="1" dirty="0" err="1"/>
              <a:t>European</a:t>
            </a:r>
            <a:r>
              <a:rPr lang="fr-FR" sz="1400" i="1" dirty="0"/>
              <a:t> Society for </a:t>
            </a:r>
            <a:r>
              <a:rPr lang="fr-FR" sz="1400" i="1" dirty="0" err="1"/>
              <a:t>Agronomy</a:t>
            </a:r>
            <a:endParaRPr lang="en-GB" sz="1400" i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389F87-3E00-478E-85FF-7FBFED9966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3" t="20549" r="-1" b="34436"/>
          <a:stretch/>
        </p:blipFill>
        <p:spPr>
          <a:xfrm>
            <a:off x="671118" y="2422066"/>
            <a:ext cx="4401118" cy="35805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1275CFBC-D149-4AA5-90E1-3046E5CF0F42}"/>
              </a:ext>
            </a:extLst>
          </p:cNvPr>
          <p:cNvSpPr txBox="1">
            <a:spLocks/>
          </p:cNvSpPr>
          <p:nvPr/>
        </p:nvSpPr>
        <p:spPr>
          <a:xfrm>
            <a:off x="7354349" y="6246433"/>
            <a:ext cx="4566408" cy="375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pPr algn="r"/>
            <a:r>
              <a:rPr lang="fr-FR" sz="1400" i="1" dirty="0">
                <a:solidFill>
                  <a:schemeClr val="bg1">
                    <a:lumMod val="65000"/>
                  </a:schemeClr>
                </a:solidFill>
              </a:rPr>
              <a:t>Whish et al. (2002)</a:t>
            </a:r>
            <a:endParaRPr lang="en-GB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FBB4C52D-8CDD-47D0-867C-B6F35D584005}"/>
              </a:ext>
            </a:extLst>
          </p:cNvPr>
          <p:cNvSpPr txBox="1">
            <a:spLocks/>
          </p:cNvSpPr>
          <p:nvPr/>
        </p:nvSpPr>
        <p:spPr>
          <a:xfrm>
            <a:off x="11713825" y="6550882"/>
            <a:ext cx="478175" cy="306936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fr-FR" sz="1600" dirty="0"/>
              <a:t>2</a:t>
            </a:r>
            <a:endParaRPr lang="en-GB" sz="1400" dirty="0"/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7C0EABE4-E4F7-4B7A-84BA-128DA8DFC057}"/>
              </a:ext>
            </a:extLst>
          </p:cNvPr>
          <p:cNvSpPr txBox="1">
            <a:spLocks/>
          </p:cNvSpPr>
          <p:nvPr/>
        </p:nvSpPr>
        <p:spPr>
          <a:xfrm>
            <a:off x="5416734" y="2422065"/>
            <a:ext cx="6104148" cy="35805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1455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1pPr>
            <a:lvl2pPr marL="27724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213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554492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092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831738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108984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1386230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52000" algn="just">
              <a:lnSpc>
                <a:spcPts val="3500"/>
              </a:lnSpc>
              <a:spcBef>
                <a:spcPts val="0"/>
              </a:spcBef>
            </a:pPr>
            <a:r>
              <a:rPr lang="en-GB" sz="2200" dirty="0"/>
              <a:t>This crop has multiple advantages but its </a:t>
            </a:r>
            <a:r>
              <a:rPr lang="en-GB" sz="2200" dirty="0">
                <a:solidFill>
                  <a:srgbClr val="EB8A44"/>
                </a:solidFill>
              </a:rPr>
              <a:t>weak competitive ability </a:t>
            </a:r>
            <a:r>
              <a:rPr lang="en-GB" sz="2200" dirty="0" err="1">
                <a:solidFill>
                  <a:srgbClr val="EB8A44"/>
                </a:solidFill>
              </a:rPr>
              <a:t>againt</a:t>
            </a:r>
            <a:r>
              <a:rPr lang="en-GB" sz="2200" dirty="0">
                <a:solidFill>
                  <a:srgbClr val="EB8A44"/>
                </a:solidFill>
              </a:rPr>
              <a:t> weeds </a:t>
            </a:r>
            <a:r>
              <a:rPr lang="en-GB" sz="2200" dirty="0"/>
              <a:t>leads to </a:t>
            </a:r>
            <a:r>
              <a:rPr lang="en-GB" sz="2200" dirty="0">
                <a:solidFill>
                  <a:srgbClr val="EB8A44"/>
                </a:solidFill>
              </a:rPr>
              <a:t>high yield variability </a:t>
            </a:r>
            <a:r>
              <a:rPr lang="en-GB" sz="2200" dirty="0"/>
              <a:t>and </a:t>
            </a:r>
            <a:r>
              <a:rPr lang="en-GB" sz="2200" dirty="0">
                <a:solidFill>
                  <a:srgbClr val="EB8A44"/>
                </a:solidFill>
              </a:rPr>
              <a:t>low adoption </a:t>
            </a:r>
            <a:r>
              <a:rPr lang="en-GB" sz="2200" dirty="0"/>
              <a:t>by European farmers</a:t>
            </a:r>
          </a:p>
          <a:p>
            <a:pPr indent="-252000" algn="just">
              <a:lnSpc>
                <a:spcPts val="3500"/>
              </a:lnSpc>
              <a:spcBef>
                <a:spcPts val="0"/>
              </a:spcBef>
            </a:pPr>
            <a:endParaRPr lang="en-GB" sz="2200" dirty="0"/>
          </a:p>
          <a:p>
            <a:pPr indent="-252000" algn="just">
              <a:lnSpc>
                <a:spcPts val="3500"/>
              </a:lnSpc>
              <a:spcBef>
                <a:spcPts val="0"/>
              </a:spcBef>
            </a:pPr>
            <a:r>
              <a:rPr lang="en-GB" sz="2200" dirty="0"/>
              <a:t>Moreover, there is a </a:t>
            </a:r>
            <a:r>
              <a:rPr lang="fr-FR" sz="2200" dirty="0" err="1">
                <a:solidFill>
                  <a:srgbClr val="A1BE95"/>
                </a:solidFill>
              </a:rPr>
              <a:t>l</a:t>
            </a:r>
            <a:r>
              <a:rPr lang="fr-FR" sz="2200" dirty="0" err="1">
                <a:solidFill>
                  <a:srgbClr val="A1BE95"/>
                </a:solidFill>
                <a:latin typeface="Museo Sans 100" panose="02000000000000000000" pitchFamily="2" charset="77"/>
              </a:rPr>
              <a:t>ack</a:t>
            </a:r>
            <a:r>
              <a:rPr lang="fr-FR" sz="2200" dirty="0">
                <a:solidFill>
                  <a:srgbClr val="A1BE95"/>
                </a:solidFill>
                <a:latin typeface="Museo Sans 100" panose="02000000000000000000" pitchFamily="2" charset="77"/>
              </a:rPr>
              <a:t> of </a:t>
            </a:r>
            <a:r>
              <a:rPr lang="fr-FR" sz="2200" dirty="0" err="1">
                <a:solidFill>
                  <a:srgbClr val="A1BE95"/>
                </a:solidFill>
                <a:latin typeface="Museo Sans 100" panose="02000000000000000000" pitchFamily="2" charset="77"/>
              </a:rPr>
              <a:t>studies</a:t>
            </a:r>
            <a:r>
              <a:rPr lang="fr-FR" sz="2200" dirty="0">
                <a:solidFill>
                  <a:srgbClr val="A1BE95"/>
                </a:solidFill>
                <a:latin typeface="Museo Sans 100" panose="02000000000000000000" pitchFamily="2" charset="77"/>
              </a:rPr>
              <a:t> and </a:t>
            </a:r>
            <a:r>
              <a:rPr lang="fr-FR" sz="2200" dirty="0" err="1">
                <a:solidFill>
                  <a:srgbClr val="A1BE95"/>
                </a:solidFill>
                <a:latin typeface="Museo Sans 100" panose="02000000000000000000" pitchFamily="2" charset="77"/>
              </a:rPr>
              <a:t>references</a:t>
            </a:r>
            <a:r>
              <a:rPr lang="fr-FR" sz="2200" dirty="0">
                <a:solidFill>
                  <a:srgbClr val="A1BE95"/>
                </a:solidFill>
                <a:latin typeface="Museo Sans 100" panose="02000000000000000000" pitchFamily="2" charset="77"/>
              </a:rPr>
              <a:t> </a:t>
            </a:r>
            <a:r>
              <a:rPr lang="fr-FR" sz="2200" dirty="0">
                <a:solidFill>
                  <a:prstClr val="black"/>
                </a:solidFill>
                <a:latin typeface="Museo Sans 100" panose="02000000000000000000" pitchFamily="2" charset="77"/>
              </a:rPr>
              <a:t>on </a:t>
            </a:r>
            <a:r>
              <a:rPr lang="fr-FR" sz="2200" dirty="0" err="1">
                <a:solidFill>
                  <a:prstClr val="black"/>
                </a:solidFill>
                <a:latin typeface="Museo Sans 100" panose="02000000000000000000" pitchFamily="2" charset="77"/>
              </a:rPr>
              <a:t>this</a:t>
            </a:r>
            <a:r>
              <a:rPr lang="fr-FR" sz="2200" dirty="0">
                <a:solidFill>
                  <a:prstClr val="black"/>
                </a:solidFill>
                <a:latin typeface="Museo Sans 100" panose="02000000000000000000" pitchFamily="2" charset="77"/>
              </a:rPr>
              <a:t> </a:t>
            </a:r>
            <a:r>
              <a:rPr lang="fr-FR" sz="2200" dirty="0" err="1">
                <a:solidFill>
                  <a:prstClr val="black"/>
                </a:solidFill>
                <a:latin typeface="Museo Sans 100" panose="02000000000000000000" pitchFamily="2" charset="77"/>
              </a:rPr>
              <a:t>crop</a:t>
            </a:r>
            <a:r>
              <a:rPr lang="fr-FR" sz="2200" dirty="0">
                <a:solidFill>
                  <a:prstClr val="black"/>
                </a:solidFill>
                <a:latin typeface="Museo Sans 100" panose="02000000000000000000" pitchFamily="2" charset="77"/>
              </a:rPr>
              <a:t> in Europe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seo Sans 100" panose="02000000000000000000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890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dre 6">
            <a:extLst>
              <a:ext uri="{FF2B5EF4-FFF2-40B4-BE49-F238E27FC236}">
                <a16:creationId xmlns:a16="http://schemas.microsoft.com/office/drawing/2014/main" id="{4C71BB89-F768-41D4-8301-E8457A91824E}"/>
              </a:ext>
            </a:extLst>
          </p:cNvPr>
          <p:cNvSpPr/>
          <p:nvPr/>
        </p:nvSpPr>
        <p:spPr>
          <a:xfrm>
            <a:off x="428" y="-5776"/>
            <a:ext cx="12191144" cy="6863776"/>
          </a:xfrm>
          <a:prstGeom prst="frame">
            <a:avLst>
              <a:gd name="adj1" fmla="val 3826"/>
            </a:avLst>
          </a:prstGeom>
          <a:solidFill>
            <a:srgbClr val="A1BE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7246"/>
            <a:endParaRPr lang="fr-FR" sz="1092">
              <a:solidFill>
                <a:srgbClr val="80BD9E"/>
              </a:solidFill>
              <a:latin typeface="Calibri" panose="020F0502020204030204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080B77C-D6F2-45C6-BE9E-BB3E7AD9209B}"/>
              </a:ext>
            </a:extLst>
          </p:cNvPr>
          <p:cNvSpPr txBox="1">
            <a:spLocks/>
          </p:cNvSpPr>
          <p:nvPr/>
        </p:nvSpPr>
        <p:spPr>
          <a:xfrm>
            <a:off x="0" y="6609563"/>
            <a:ext cx="4630723" cy="284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fr-FR" sz="1400" i="1" dirty="0"/>
              <a:t>18th </a:t>
            </a:r>
            <a:r>
              <a:rPr lang="fr-FR" sz="1400" i="1" dirty="0" err="1"/>
              <a:t>Congress</a:t>
            </a:r>
            <a:r>
              <a:rPr lang="fr-FR" sz="1400" i="1" dirty="0"/>
              <a:t> of the </a:t>
            </a:r>
            <a:r>
              <a:rPr lang="fr-FR" sz="1400" i="1" dirty="0" err="1"/>
              <a:t>European</a:t>
            </a:r>
            <a:r>
              <a:rPr lang="fr-FR" sz="1400" i="1" dirty="0"/>
              <a:t> Society for </a:t>
            </a:r>
            <a:r>
              <a:rPr lang="fr-FR" sz="1400" i="1" dirty="0" err="1"/>
              <a:t>Agronomy</a:t>
            </a:r>
            <a:endParaRPr lang="en-GB" sz="1400" i="1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31DEED91-A696-4B60-87DF-A6588C2F5D84}"/>
              </a:ext>
            </a:extLst>
          </p:cNvPr>
          <p:cNvSpPr txBox="1">
            <a:spLocks/>
          </p:cNvSpPr>
          <p:nvPr/>
        </p:nvSpPr>
        <p:spPr>
          <a:xfrm>
            <a:off x="671119" y="381076"/>
            <a:ext cx="10682345" cy="846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 err="1">
                <a:solidFill>
                  <a:srgbClr val="729E60"/>
                </a:solidFill>
              </a:rPr>
              <a:t>Agronomic</a:t>
            </a:r>
            <a:r>
              <a:rPr lang="fr-FR" sz="3200" b="1" dirty="0">
                <a:solidFill>
                  <a:srgbClr val="729E60"/>
                </a:solidFill>
              </a:rPr>
              <a:t> levers for </a:t>
            </a:r>
            <a:r>
              <a:rPr lang="fr-FR" sz="3200" b="1" dirty="0" err="1">
                <a:solidFill>
                  <a:srgbClr val="729E60"/>
                </a:solidFill>
              </a:rPr>
              <a:t>weed</a:t>
            </a:r>
            <a:r>
              <a:rPr lang="fr-FR" sz="3200" b="1" dirty="0">
                <a:solidFill>
                  <a:srgbClr val="729E60"/>
                </a:solidFill>
              </a:rPr>
              <a:t> management</a:t>
            </a:r>
            <a:endParaRPr lang="en-GB" sz="3200" b="1" dirty="0">
              <a:solidFill>
                <a:srgbClr val="729E60"/>
              </a:solidFill>
            </a:endParaRPr>
          </a:p>
        </p:txBody>
      </p:sp>
      <p:pic>
        <p:nvPicPr>
          <p:cNvPr id="3" name="Graphique 2" descr="Ampoule et engrenage avec un remplissage uni">
            <a:extLst>
              <a:ext uri="{FF2B5EF4-FFF2-40B4-BE49-F238E27FC236}">
                <a16:creationId xmlns:a16="http://schemas.microsoft.com/office/drawing/2014/main" id="{4BC93BA2-2D77-4944-A869-EC945FE2C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1119" y="1642701"/>
            <a:ext cx="432000" cy="432000"/>
          </a:xfrm>
          <a:prstGeom prst="rect">
            <a:avLst/>
          </a:prstGeom>
        </p:spPr>
      </p:pic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863F906C-5690-4C02-8BB5-296FDAB3B484}"/>
              </a:ext>
            </a:extLst>
          </p:cNvPr>
          <p:cNvSpPr txBox="1">
            <a:spLocks/>
          </p:cNvSpPr>
          <p:nvPr/>
        </p:nvSpPr>
        <p:spPr>
          <a:xfrm>
            <a:off x="1103119" y="1617553"/>
            <a:ext cx="6251230" cy="480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1455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1pPr>
            <a:lvl2pPr marL="27724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213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554492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092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831738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108984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1386230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52000" algn="just">
              <a:lnSpc>
                <a:spcPts val="2600"/>
              </a:lnSpc>
              <a:spcBef>
                <a:spcPts val="0"/>
              </a:spcBef>
            </a:pPr>
            <a:r>
              <a:rPr lang="fr-FR" sz="2200" dirty="0"/>
              <a:t>1</a:t>
            </a:r>
            <a:r>
              <a:rPr lang="fr-FR" sz="2200" baseline="30000" dirty="0"/>
              <a:t>st</a:t>
            </a:r>
            <a:r>
              <a:rPr lang="fr-FR" sz="2200" dirty="0"/>
              <a:t> lever: </a:t>
            </a:r>
            <a:r>
              <a:rPr lang="fr-FR" sz="2200" dirty="0" err="1">
                <a:solidFill>
                  <a:srgbClr val="EB8A44"/>
                </a:solidFill>
              </a:rPr>
              <a:t>intercropping</a:t>
            </a:r>
            <a:r>
              <a:rPr lang="fr-FR" sz="2200" dirty="0"/>
              <a:t> </a:t>
            </a:r>
            <a:r>
              <a:rPr lang="fr-FR" sz="2200" dirty="0" err="1"/>
              <a:t>chickpea</a:t>
            </a:r>
            <a:r>
              <a:rPr lang="fr-FR" sz="2200" dirty="0"/>
              <a:t> </a:t>
            </a:r>
            <a:r>
              <a:rPr lang="fr-FR" sz="2200" dirty="0" err="1"/>
              <a:t>with</a:t>
            </a:r>
            <a:r>
              <a:rPr lang="fr-FR" sz="2200" dirty="0"/>
              <a:t> a </a:t>
            </a:r>
            <a:r>
              <a:rPr lang="fr-FR" sz="2200" dirty="0">
                <a:solidFill>
                  <a:srgbClr val="EB8A44"/>
                </a:solidFill>
              </a:rPr>
              <a:t>service plant</a:t>
            </a:r>
            <a:endParaRPr lang="en-GB" sz="2200" dirty="0"/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EB057DD6-0A8C-46C2-B434-976F91E10C5C}"/>
              </a:ext>
            </a:extLst>
          </p:cNvPr>
          <p:cNvSpPr txBox="1">
            <a:spLocks/>
          </p:cNvSpPr>
          <p:nvPr/>
        </p:nvSpPr>
        <p:spPr>
          <a:xfrm>
            <a:off x="1535120" y="2773156"/>
            <a:ext cx="10250344" cy="43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1455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1pPr>
            <a:lvl2pPr marL="27724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213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554492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092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831738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108984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1386230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52000" algn="just">
              <a:lnSpc>
                <a:spcPts val="2600"/>
              </a:lnSpc>
              <a:spcBef>
                <a:spcPts val="0"/>
              </a:spcBef>
            </a:pPr>
            <a:r>
              <a:rPr lang="fr-FR" sz="2200" dirty="0" err="1"/>
              <a:t>Adding</a:t>
            </a:r>
            <a:r>
              <a:rPr lang="fr-FR" sz="2200" dirty="0"/>
              <a:t> a </a:t>
            </a:r>
            <a:r>
              <a:rPr lang="fr-FR" sz="2200" dirty="0" err="1"/>
              <a:t>species</a:t>
            </a:r>
            <a:r>
              <a:rPr lang="fr-FR" sz="2200" dirty="0"/>
              <a:t> </a:t>
            </a:r>
            <a:r>
              <a:rPr lang="fr-FR" sz="2200" dirty="0" err="1"/>
              <a:t>may</a:t>
            </a:r>
            <a:r>
              <a:rPr lang="fr-FR" sz="2200" dirty="0"/>
              <a:t> </a:t>
            </a:r>
            <a:r>
              <a:rPr lang="fr-FR" sz="2200" dirty="0" err="1"/>
              <a:t>induce</a:t>
            </a:r>
            <a:r>
              <a:rPr lang="fr-FR" sz="2200" dirty="0"/>
              <a:t> high </a:t>
            </a:r>
            <a:r>
              <a:rPr lang="fr-FR" sz="2200" dirty="0" err="1"/>
              <a:t>interspecific</a:t>
            </a:r>
            <a:r>
              <a:rPr lang="fr-FR" sz="2200" dirty="0"/>
              <a:t> </a:t>
            </a:r>
            <a:r>
              <a:rPr lang="fr-FR" sz="2200" dirty="0" err="1"/>
              <a:t>competition</a:t>
            </a:r>
            <a:r>
              <a:rPr lang="fr-FR" sz="2200" dirty="0"/>
              <a:t> </a:t>
            </a:r>
            <a:r>
              <a:rPr lang="fr-FR" sz="2200" dirty="0" err="1"/>
              <a:t>leading</a:t>
            </a:r>
            <a:r>
              <a:rPr lang="fr-FR" sz="2200" dirty="0"/>
              <a:t> to </a:t>
            </a:r>
            <a:r>
              <a:rPr lang="fr-FR" sz="2200" dirty="0" err="1"/>
              <a:t>yield</a:t>
            </a:r>
            <a:r>
              <a:rPr lang="fr-FR" sz="2200" dirty="0"/>
              <a:t> </a:t>
            </a:r>
            <a:r>
              <a:rPr lang="fr-FR" sz="2200" dirty="0" err="1"/>
              <a:t>loss</a:t>
            </a:r>
            <a:endParaRPr lang="en-GB" sz="2200" dirty="0"/>
          </a:p>
        </p:txBody>
      </p:sp>
      <p:pic>
        <p:nvPicPr>
          <p:cNvPr id="27" name="Graphique 26" descr="Avertissement avec un remplissage uni">
            <a:extLst>
              <a:ext uri="{FF2B5EF4-FFF2-40B4-BE49-F238E27FC236}">
                <a16:creationId xmlns:a16="http://schemas.microsoft.com/office/drawing/2014/main" id="{95D40394-1C17-4953-AA47-A5CA295EE4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3120" y="2777825"/>
            <a:ext cx="432000" cy="432000"/>
          </a:xfrm>
          <a:prstGeom prst="rect">
            <a:avLst/>
          </a:prstGeom>
        </p:spPr>
      </p:pic>
      <p:pic>
        <p:nvPicPr>
          <p:cNvPr id="28" name="Graphique 27" descr="Ampoule et engrenage avec un remplissage uni">
            <a:extLst>
              <a:ext uri="{FF2B5EF4-FFF2-40B4-BE49-F238E27FC236}">
                <a16:creationId xmlns:a16="http://schemas.microsoft.com/office/drawing/2014/main" id="{9254248A-515B-476D-950A-59B2BFEAB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1119" y="3904379"/>
            <a:ext cx="432000" cy="432000"/>
          </a:xfrm>
          <a:prstGeom prst="rect">
            <a:avLst/>
          </a:prstGeom>
        </p:spPr>
      </p:pic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235BD2BC-6F1D-4DEE-A141-C0D8B55D2AFD}"/>
              </a:ext>
            </a:extLst>
          </p:cNvPr>
          <p:cNvSpPr txBox="1">
            <a:spLocks/>
          </p:cNvSpPr>
          <p:nvPr/>
        </p:nvSpPr>
        <p:spPr>
          <a:xfrm>
            <a:off x="1103119" y="3879999"/>
            <a:ext cx="10682345" cy="480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1455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1pPr>
            <a:lvl2pPr marL="27724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213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554492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092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831738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108984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1386230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52000" algn="just">
              <a:lnSpc>
                <a:spcPts val="2600"/>
              </a:lnSpc>
              <a:spcBef>
                <a:spcPts val="0"/>
              </a:spcBef>
            </a:pPr>
            <a:r>
              <a:rPr lang="fr-FR" sz="2200" dirty="0"/>
              <a:t>2</a:t>
            </a:r>
            <a:r>
              <a:rPr lang="fr-FR" sz="2200" baseline="30000" dirty="0"/>
              <a:t>nd</a:t>
            </a:r>
            <a:r>
              <a:rPr lang="fr-FR" sz="2200" dirty="0"/>
              <a:t> lever: </a:t>
            </a:r>
            <a:r>
              <a:rPr lang="fr-FR" sz="2200" dirty="0" err="1">
                <a:solidFill>
                  <a:srgbClr val="EB8A44"/>
                </a:solidFill>
              </a:rPr>
              <a:t>mowing</a:t>
            </a:r>
            <a:r>
              <a:rPr lang="fr-FR" sz="2200" dirty="0"/>
              <a:t> the service plant to</a:t>
            </a:r>
            <a:r>
              <a:rPr lang="fr-FR" sz="2200" dirty="0">
                <a:solidFill>
                  <a:srgbClr val="EB8A44"/>
                </a:solidFill>
              </a:rPr>
              <a:t> </a:t>
            </a:r>
            <a:r>
              <a:rPr lang="fr-FR" sz="2200" dirty="0" err="1">
                <a:solidFill>
                  <a:srgbClr val="EB8A44"/>
                </a:solidFill>
              </a:rPr>
              <a:t>mitigate</a:t>
            </a:r>
            <a:r>
              <a:rPr lang="fr-FR" sz="2200" dirty="0">
                <a:solidFill>
                  <a:srgbClr val="EB8A44"/>
                </a:solidFill>
              </a:rPr>
              <a:t> </a:t>
            </a:r>
            <a:r>
              <a:rPr lang="fr-FR" sz="2200" dirty="0" err="1">
                <a:solidFill>
                  <a:srgbClr val="EB8A44"/>
                </a:solidFill>
              </a:rPr>
              <a:t>interspecific</a:t>
            </a:r>
            <a:r>
              <a:rPr lang="fr-FR" sz="2200" dirty="0">
                <a:solidFill>
                  <a:srgbClr val="EB8A44"/>
                </a:solidFill>
              </a:rPr>
              <a:t> </a:t>
            </a:r>
            <a:r>
              <a:rPr lang="fr-FR" sz="2200" dirty="0" err="1">
                <a:solidFill>
                  <a:srgbClr val="EB8A44"/>
                </a:solidFill>
              </a:rPr>
              <a:t>competition</a:t>
            </a:r>
            <a:r>
              <a:rPr lang="fr-FR" sz="2200" dirty="0">
                <a:solidFill>
                  <a:srgbClr val="EB8A44"/>
                </a:solidFill>
              </a:rPr>
              <a:t> </a:t>
            </a:r>
            <a:endParaRPr lang="en-GB" sz="2200" dirty="0">
              <a:solidFill>
                <a:srgbClr val="EB8A44"/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FEFE979A-C5AC-4245-8C41-79292E0568D8}"/>
              </a:ext>
            </a:extLst>
          </p:cNvPr>
          <p:cNvSpPr txBox="1">
            <a:spLocks/>
          </p:cNvSpPr>
          <p:nvPr/>
        </p:nvSpPr>
        <p:spPr>
          <a:xfrm>
            <a:off x="689978" y="4981847"/>
            <a:ext cx="10812044" cy="846194"/>
          </a:xfrm>
          <a:prstGeom prst="rect">
            <a:avLst/>
          </a:prstGeom>
          <a:ln w="28575">
            <a:solidFill>
              <a:srgbClr val="A1BE9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1455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1pPr>
            <a:lvl2pPr marL="27724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213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554492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092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831738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108984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1386230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52000" algn="just">
              <a:lnSpc>
                <a:spcPts val="2800"/>
              </a:lnSpc>
              <a:spcBef>
                <a:spcPts val="0"/>
              </a:spcBef>
            </a:pPr>
            <a:r>
              <a:rPr lang="fr-FR" sz="2200" dirty="0" err="1"/>
              <a:t>Does</a:t>
            </a:r>
            <a:r>
              <a:rPr lang="fr-FR" sz="2200" dirty="0"/>
              <a:t> </a:t>
            </a:r>
            <a:r>
              <a:rPr lang="fr-FR" sz="2200" dirty="0" err="1"/>
              <a:t>intercropping</a:t>
            </a:r>
            <a:r>
              <a:rPr lang="fr-FR" sz="2200" dirty="0"/>
              <a:t> </a:t>
            </a:r>
            <a:r>
              <a:rPr lang="fr-FR" sz="2200" dirty="0" err="1"/>
              <a:t>chickpea</a:t>
            </a:r>
            <a:r>
              <a:rPr lang="fr-FR" sz="2200" dirty="0"/>
              <a:t> </a:t>
            </a:r>
            <a:r>
              <a:rPr lang="fr-FR" sz="2200" dirty="0" err="1"/>
              <a:t>with</a:t>
            </a:r>
            <a:r>
              <a:rPr lang="fr-FR" sz="2200" dirty="0"/>
              <a:t> a service plant and </a:t>
            </a:r>
            <a:r>
              <a:rPr lang="fr-FR" sz="2200" dirty="0" err="1"/>
              <a:t>mowing</a:t>
            </a:r>
            <a:r>
              <a:rPr lang="fr-FR" sz="2200" dirty="0"/>
              <a:t> the inter-</a:t>
            </a:r>
            <a:r>
              <a:rPr lang="fr-FR" sz="2200" dirty="0" err="1"/>
              <a:t>rows</a:t>
            </a:r>
            <a:r>
              <a:rPr lang="fr-FR" sz="2200" dirty="0"/>
              <a:t> </a:t>
            </a:r>
            <a:r>
              <a:rPr lang="fr-FR" sz="2200" dirty="0" err="1"/>
              <a:t>allow</a:t>
            </a:r>
            <a:r>
              <a:rPr lang="fr-FR" sz="2200" dirty="0"/>
              <a:t> to </a:t>
            </a:r>
            <a:r>
              <a:rPr lang="fr-FR" sz="2200" dirty="0" err="1"/>
              <a:t>improve</a:t>
            </a:r>
            <a:r>
              <a:rPr lang="fr-FR" sz="2200" dirty="0"/>
              <a:t> </a:t>
            </a:r>
            <a:r>
              <a:rPr lang="fr-FR" sz="2200" dirty="0" err="1"/>
              <a:t>weed</a:t>
            </a:r>
            <a:r>
              <a:rPr lang="fr-FR" sz="2200" dirty="0"/>
              <a:t> control </a:t>
            </a:r>
            <a:r>
              <a:rPr lang="fr-FR" sz="2200" dirty="0" err="1"/>
              <a:t>while</a:t>
            </a:r>
            <a:r>
              <a:rPr lang="fr-FR" sz="2200" dirty="0"/>
              <a:t> </a:t>
            </a:r>
            <a:r>
              <a:rPr lang="fr-FR" sz="2200" dirty="0" err="1"/>
              <a:t>mitigating</a:t>
            </a:r>
            <a:r>
              <a:rPr lang="fr-FR" sz="2200" dirty="0"/>
              <a:t> </a:t>
            </a:r>
            <a:r>
              <a:rPr lang="fr-FR" sz="2200" dirty="0" err="1"/>
              <a:t>interspecific</a:t>
            </a:r>
            <a:r>
              <a:rPr lang="fr-FR" sz="2200" dirty="0"/>
              <a:t> </a:t>
            </a:r>
            <a:r>
              <a:rPr lang="fr-FR" sz="2200" dirty="0" err="1"/>
              <a:t>competition</a:t>
            </a:r>
            <a:r>
              <a:rPr lang="fr-FR" sz="2200" dirty="0"/>
              <a:t>?</a:t>
            </a:r>
            <a:endParaRPr lang="en-GB" sz="2200" dirty="0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7E3F6E7E-1773-4753-AB36-E17FF11E8E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17860"/>
          <a:stretch/>
        </p:blipFill>
        <p:spPr>
          <a:xfrm>
            <a:off x="7872248" y="242406"/>
            <a:ext cx="4047441" cy="2281423"/>
          </a:xfrm>
          <a:prstGeom prst="rect">
            <a:avLst/>
          </a:prstGeom>
          <a:ln>
            <a:solidFill>
              <a:srgbClr val="A1BE95"/>
            </a:solidFill>
          </a:ln>
        </p:spPr>
      </p:pic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2668F410-3532-4FCB-BE06-A0C8AEC6728D}"/>
              </a:ext>
            </a:extLst>
          </p:cNvPr>
          <p:cNvSpPr/>
          <p:nvPr/>
        </p:nvSpPr>
        <p:spPr>
          <a:xfrm rot="2639810">
            <a:off x="7389720" y="1558756"/>
            <a:ext cx="201140" cy="444196"/>
          </a:xfrm>
          <a:custGeom>
            <a:avLst/>
            <a:gdLst>
              <a:gd name="connsiteX0" fmla="*/ 3451 w 322233"/>
              <a:gd name="connsiteY0" fmla="*/ 679509 h 679509"/>
              <a:gd name="connsiteX1" fmla="*/ 45396 w 322233"/>
              <a:gd name="connsiteY1" fmla="*/ 310393 h 679509"/>
              <a:gd name="connsiteX2" fmla="*/ 322233 w 322233"/>
              <a:gd name="connsiteY2" fmla="*/ 0 h 67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233" h="679509">
                <a:moveTo>
                  <a:pt x="3451" y="679509"/>
                </a:moveTo>
                <a:cubicBezTo>
                  <a:pt x="-2142" y="551576"/>
                  <a:pt x="-7734" y="423644"/>
                  <a:pt x="45396" y="310393"/>
                </a:cubicBezTo>
                <a:cubicBezTo>
                  <a:pt x="98526" y="197142"/>
                  <a:pt x="210379" y="98571"/>
                  <a:pt x="322233" y="0"/>
                </a:cubicBezTo>
              </a:path>
            </a:pathLst>
          </a:custGeom>
          <a:noFill/>
          <a:ln w="2222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itre 1">
            <a:extLst>
              <a:ext uri="{FF2B5EF4-FFF2-40B4-BE49-F238E27FC236}">
                <a16:creationId xmlns:a16="http://schemas.microsoft.com/office/drawing/2014/main" id="{C9A901A2-3BFF-4FF4-BE52-6F53973EAAF7}"/>
              </a:ext>
            </a:extLst>
          </p:cNvPr>
          <p:cNvSpPr txBox="1">
            <a:spLocks/>
          </p:cNvSpPr>
          <p:nvPr/>
        </p:nvSpPr>
        <p:spPr>
          <a:xfrm>
            <a:off x="7354349" y="6246433"/>
            <a:ext cx="4566408" cy="375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pPr algn="r"/>
            <a:r>
              <a:rPr lang="fr-FR" sz="1400" i="1" dirty="0">
                <a:solidFill>
                  <a:schemeClr val="bg1">
                    <a:lumMod val="65000"/>
                  </a:schemeClr>
                </a:solidFill>
              </a:rPr>
              <a:t>Carton et al. (2017), Cheriere et al. (2020), Thorsted et al. (2006)</a:t>
            </a:r>
            <a:endParaRPr lang="en-GB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FFBFA169-451A-4489-A2E9-3A59C2694007}"/>
              </a:ext>
            </a:extLst>
          </p:cNvPr>
          <p:cNvSpPr txBox="1">
            <a:spLocks/>
          </p:cNvSpPr>
          <p:nvPr/>
        </p:nvSpPr>
        <p:spPr>
          <a:xfrm>
            <a:off x="11713825" y="6550882"/>
            <a:ext cx="478175" cy="306936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fr-FR" sz="1600" dirty="0"/>
              <a:t>3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4286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9" grpId="0"/>
      <p:bldP spid="30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dre 6">
            <a:extLst>
              <a:ext uri="{FF2B5EF4-FFF2-40B4-BE49-F238E27FC236}">
                <a16:creationId xmlns:a16="http://schemas.microsoft.com/office/drawing/2014/main" id="{4C71BB89-F768-41D4-8301-E8457A91824E}"/>
              </a:ext>
            </a:extLst>
          </p:cNvPr>
          <p:cNvSpPr/>
          <p:nvPr/>
        </p:nvSpPr>
        <p:spPr>
          <a:xfrm>
            <a:off x="428" y="-5776"/>
            <a:ext cx="12191144" cy="6863776"/>
          </a:xfrm>
          <a:prstGeom prst="frame">
            <a:avLst>
              <a:gd name="adj1" fmla="val 3826"/>
            </a:avLst>
          </a:prstGeom>
          <a:solidFill>
            <a:srgbClr val="A1BE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7246"/>
            <a:endParaRPr lang="fr-FR" sz="1092">
              <a:solidFill>
                <a:srgbClr val="80BD9E"/>
              </a:solidFill>
              <a:latin typeface="Calibri" panose="020F0502020204030204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080B77C-D6F2-45C6-BE9E-BB3E7AD9209B}"/>
              </a:ext>
            </a:extLst>
          </p:cNvPr>
          <p:cNvSpPr txBox="1">
            <a:spLocks/>
          </p:cNvSpPr>
          <p:nvPr/>
        </p:nvSpPr>
        <p:spPr>
          <a:xfrm>
            <a:off x="0" y="6609563"/>
            <a:ext cx="4630723" cy="284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fr-FR" sz="1400" i="1" dirty="0"/>
              <a:t>18th </a:t>
            </a:r>
            <a:r>
              <a:rPr lang="fr-FR" sz="1400" i="1" dirty="0" err="1"/>
              <a:t>Congress</a:t>
            </a:r>
            <a:r>
              <a:rPr lang="fr-FR" sz="1400" i="1" dirty="0"/>
              <a:t> of the </a:t>
            </a:r>
            <a:r>
              <a:rPr lang="fr-FR" sz="1400" i="1" dirty="0" err="1"/>
              <a:t>European</a:t>
            </a:r>
            <a:r>
              <a:rPr lang="fr-FR" sz="1400" i="1" dirty="0"/>
              <a:t> Society for </a:t>
            </a:r>
            <a:r>
              <a:rPr lang="fr-FR" sz="1400" i="1" dirty="0" err="1"/>
              <a:t>Agronomy</a:t>
            </a:r>
            <a:endParaRPr lang="en-GB" sz="1400" i="1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31DEED91-A696-4B60-87DF-A6588C2F5D84}"/>
              </a:ext>
            </a:extLst>
          </p:cNvPr>
          <p:cNvSpPr txBox="1">
            <a:spLocks/>
          </p:cNvSpPr>
          <p:nvPr/>
        </p:nvSpPr>
        <p:spPr>
          <a:xfrm>
            <a:off x="671119" y="381076"/>
            <a:ext cx="10682345" cy="846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 err="1">
                <a:solidFill>
                  <a:srgbClr val="729E60"/>
                </a:solidFill>
              </a:rPr>
              <a:t>Experimental</a:t>
            </a:r>
            <a:r>
              <a:rPr lang="fr-FR" sz="3200" b="1" dirty="0">
                <a:solidFill>
                  <a:srgbClr val="729E60"/>
                </a:solidFill>
              </a:rPr>
              <a:t> design</a:t>
            </a:r>
            <a:endParaRPr lang="en-GB" sz="3200" b="1" dirty="0">
              <a:solidFill>
                <a:srgbClr val="729E60"/>
              </a:solidFill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3864563A-3E76-4D2D-BF45-1E0D1949F6E3}"/>
              </a:ext>
            </a:extLst>
          </p:cNvPr>
          <p:cNvSpPr txBox="1">
            <a:spLocks/>
          </p:cNvSpPr>
          <p:nvPr/>
        </p:nvSpPr>
        <p:spPr>
          <a:xfrm>
            <a:off x="11713825" y="6550882"/>
            <a:ext cx="478175" cy="306936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fr-FR" sz="1600" dirty="0"/>
              <a:t>4</a:t>
            </a:r>
            <a:endParaRPr lang="en-GB" sz="1400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8EB8F80-DC57-41E5-B247-15AD3129D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6" t="15543" r="27054" b="15930"/>
          <a:stretch/>
        </p:blipFill>
        <p:spPr>
          <a:xfrm>
            <a:off x="918276" y="3251502"/>
            <a:ext cx="930935" cy="200531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8A52F26-125F-4D89-84B7-BF68E07F96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9" r="15553"/>
          <a:stretch/>
        </p:blipFill>
        <p:spPr>
          <a:xfrm>
            <a:off x="7701578" y="2572686"/>
            <a:ext cx="1295828" cy="283785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17D6594-9889-43C7-8933-5BA1BF3664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7" t="18060" r="32385" b="13152"/>
          <a:stretch/>
        </p:blipFill>
        <p:spPr>
          <a:xfrm>
            <a:off x="3125903" y="3352268"/>
            <a:ext cx="822665" cy="195656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19832772-DC51-47AF-89A9-E061A510A2BA}"/>
              </a:ext>
            </a:extLst>
          </p:cNvPr>
          <p:cNvSpPr txBox="1">
            <a:spLocks/>
          </p:cNvSpPr>
          <p:nvPr/>
        </p:nvSpPr>
        <p:spPr>
          <a:xfrm>
            <a:off x="433294" y="5223518"/>
            <a:ext cx="1900898" cy="754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fr-FR" dirty="0">
                <a:latin typeface="Museo Sans 100" panose="02000000000000000000" pitchFamily="2" charset="77"/>
              </a:rPr>
              <a:t>Spring faba </a:t>
            </a:r>
            <a:r>
              <a:rPr lang="fr-FR" dirty="0" err="1">
                <a:latin typeface="Museo Sans 100" panose="02000000000000000000" pitchFamily="2" charset="77"/>
              </a:rPr>
              <a:t>bean</a:t>
            </a:r>
            <a:endParaRPr lang="fr-FR" dirty="0">
              <a:latin typeface="Museo Sans 100" panose="02000000000000000000" pitchFamily="2" charset="77"/>
            </a:endParaRPr>
          </a:p>
          <a:p>
            <a:pPr algn="ctr"/>
            <a:r>
              <a:rPr lang="fr-FR" i="1" dirty="0">
                <a:latin typeface="Museo Sans 100" panose="02000000000000000000" pitchFamily="2" charset="77"/>
              </a:rPr>
              <a:t>Vicia faba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5B99E31-F948-4F7E-B28D-17850FEB5E64}"/>
              </a:ext>
            </a:extLst>
          </p:cNvPr>
          <p:cNvSpPr txBox="1">
            <a:spLocks/>
          </p:cNvSpPr>
          <p:nvPr/>
        </p:nvSpPr>
        <p:spPr>
          <a:xfrm>
            <a:off x="2373130" y="5223518"/>
            <a:ext cx="2323750" cy="754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fr-FR" dirty="0" err="1">
                <a:latin typeface="Museo Sans 100" panose="02000000000000000000" pitchFamily="2" charset="77"/>
              </a:rPr>
              <a:t>Egyptian</a:t>
            </a:r>
            <a:r>
              <a:rPr lang="fr-FR" dirty="0">
                <a:latin typeface="Museo Sans 100" panose="02000000000000000000" pitchFamily="2" charset="77"/>
              </a:rPr>
              <a:t> </a:t>
            </a:r>
            <a:r>
              <a:rPr lang="fr-FR" dirty="0" err="1">
                <a:latin typeface="Museo Sans 100" panose="02000000000000000000" pitchFamily="2" charset="77"/>
              </a:rPr>
              <a:t>clover</a:t>
            </a:r>
            <a:endParaRPr lang="fr-FR" dirty="0">
              <a:latin typeface="Museo Sans 100" panose="02000000000000000000" pitchFamily="2" charset="77"/>
            </a:endParaRPr>
          </a:p>
          <a:p>
            <a:pPr algn="ctr"/>
            <a:r>
              <a:rPr lang="fr-FR" i="1" dirty="0">
                <a:latin typeface="Museo Sans 100" panose="02000000000000000000" pitchFamily="2" charset="77"/>
              </a:rPr>
              <a:t>Trifolium alexandrinum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6C1F739-6F19-46C2-97AD-8867BB8C85C6}"/>
              </a:ext>
            </a:extLst>
          </p:cNvPr>
          <p:cNvSpPr txBox="1">
            <a:spLocks/>
          </p:cNvSpPr>
          <p:nvPr/>
        </p:nvSpPr>
        <p:spPr>
          <a:xfrm>
            <a:off x="7187617" y="5223518"/>
            <a:ext cx="2323750" cy="754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fr-FR" dirty="0" err="1">
                <a:latin typeface="Museo Sans 100" panose="02000000000000000000" pitchFamily="2" charset="77"/>
              </a:rPr>
              <a:t>Sudan</a:t>
            </a:r>
            <a:r>
              <a:rPr lang="fr-FR" dirty="0">
                <a:latin typeface="Museo Sans 100" panose="02000000000000000000" pitchFamily="2" charset="77"/>
              </a:rPr>
              <a:t> </a:t>
            </a:r>
            <a:r>
              <a:rPr lang="fr-FR" dirty="0" err="1">
                <a:latin typeface="Museo Sans 100" panose="02000000000000000000" pitchFamily="2" charset="77"/>
              </a:rPr>
              <a:t>grass</a:t>
            </a:r>
            <a:endParaRPr lang="fr-FR" dirty="0">
              <a:latin typeface="Museo Sans 100" panose="02000000000000000000" pitchFamily="2" charset="77"/>
            </a:endParaRPr>
          </a:p>
          <a:p>
            <a:pPr algn="ctr"/>
            <a:r>
              <a:rPr lang="fr-FR" i="1" dirty="0">
                <a:latin typeface="Museo Sans 100" panose="02000000000000000000" pitchFamily="2" charset="77"/>
              </a:rPr>
              <a:t>Sorghum x </a:t>
            </a:r>
            <a:r>
              <a:rPr lang="fr-FR" i="1" dirty="0" err="1">
                <a:latin typeface="Museo Sans 100" panose="02000000000000000000" pitchFamily="2" charset="77"/>
              </a:rPr>
              <a:t>drumondii</a:t>
            </a:r>
            <a:endParaRPr lang="fr-FR" i="1" dirty="0">
              <a:latin typeface="Museo Sans 100" panose="02000000000000000000" pitchFamily="2" charset="77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4531EAB0-74BC-4F5C-88AC-5FB34079A7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0" t="26310" r="25187" b="24381"/>
          <a:stretch/>
        </p:blipFill>
        <p:spPr>
          <a:xfrm>
            <a:off x="5225260" y="3368685"/>
            <a:ext cx="1199626" cy="1770949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EEDAF24B-8054-4AB4-8CE7-268020EAAC8E}"/>
              </a:ext>
            </a:extLst>
          </p:cNvPr>
          <p:cNvSpPr txBox="1">
            <a:spLocks/>
          </p:cNvSpPr>
          <p:nvPr/>
        </p:nvSpPr>
        <p:spPr>
          <a:xfrm>
            <a:off x="5078783" y="5223518"/>
            <a:ext cx="1481566" cy="754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fr-FR" dirty="0">
                <a:latin typeface="Museo Sans 100" panose="02000000000000000000" pitchFamily="2" charset="77"/>
              </a:rPr>
              <a:t>Spring </a:t>
            </a:r>
            <a:r>
              <a:rPr lang="fr-FR" dirty="0" err="1">
                <a:latin typeface="Museo Sans 100" panose="02000000000000000000" pitchFamily="2" charset="77"/>
              </a:rPr>
              <a:t>oat</a:t>
            </a:r>
            <a:endParaRPr lang="fr-FR" dirty="0">
              <a:latin typeface="Museo Sans 100" panose="02000000000000000000" pitchFamily="2" charset="77"/>
            </a:endParaRPr>
          </a:p>
          <a:p>
            <a:pPr algn="ctr"/>
            <a:r>
              <a:rPr lang="fr-FR" i="1" dirty="0">
                <a:latin typeface="Museo Sans 100" panose="02000000000000000000" pitchFamily="2" charset="77"/>
              </a:rPr>
              <a:t>Avena sativa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765BF300-2E6D-4D99-9CE7-1ADB7A3B70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r="10049"/>
          <a:stretch/>
        </p:blipFill>
        <p:spPr>
          <a:xfrm>
            <a:off x="10274097" y="3137533"/>
            <a:ext cx="1236751" cy="2233252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145EB943-3542-4E62-B3C4-2E0CC5FB9FCB}"/>
              </a:ext>
            </a:extLst>
          </p:cNvPr>
          <p:cNvSpPr txBox="1">
            <a:spLocks/>
          </p:cNvSpPr>
          <p:nvPr/>
        </p:nvSpPr>
        <p:spPr>
          <a:xfrm>
            <a:off x="10063459" y="5223518"/>
            <a:ext cx="1658026" cy="754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fr-FR" dirty="0">
                <a:latin typeface="Museo Sans 100" panose="02000000000000000000" pitchFamily="2" charset="77"/>
              </a:rPr>
              <a:t>White </a:t>
            </a:r>
            <a:r>
              <a:rPr lang="fr-FR" dirty="0" err="1">
                <a:latin typeface="Museo Sans 100" panose="02000000000000000000" pitchFamily="2" charset="77"/>
              </a:rPr>
              <a:t>mustard</a:t>
            </a:r>
            <a:endParaRPr lang="fr-FR" dirty="0">
              <a:latin typeface="Museo Sans 100" panose="02000000000000000000" pitchFamily="2" charset="77"/>
            </a:endParaRPr>
          </a:p>
          <a:p>
            <a:pPr algn="ctr"/>
            <a:r>
              <a:rPr lang="fr-FR" i="1" dirty="0">
                <a:latin typeface="Museo Sans 100" panose="02000000000000000000" pitchFamily="2" charset="77"/>
              </a:rPr>
              <a:t>Sina alba</a:t>
            </a:r>
          </a:p>
        </p:txBody>
      </p:sp>
      <p:sp>
        <p:nvSpPr>
          <p:cNvPr id="35" name="Accolade ouvrante 34">
            <a:extLst>
              <a:ext uri="{FF2B5EF4-FFF2-40B4-BE49-F238E27FC236}">
                <a16:creationId xmlns:a16="http://schemas.microsoft.com/office/drawing/2014/main" id="{F63870F4-FD3E-4350-A877-4C138277852C}"/>
              </a:ext>
            </a:extLst>
          </p:cNvPr>
          <p:cNvSpPr/>
          <p:nvPr/>
        </p:nvSpPr>
        <p:spPr>
          <a:xfrm rot="16200000">
            <a:off x="2516131" y="3917898"/>
            <a:ext cx="208933" cy="4176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ccolade ouvrante 35">
            <a:extLst>
              <a:ext uri="{FF2B5EF4-FFF2-40B4-BE49-F238E27FC236}">
                <a16:creationId xmlns:a16="http://schemas.microsoft.com/office/drawing/2014/main" id="{5C4BF2D4-0CD1-44DA-9FA9-974AA8F0EB7F}"/>
              </a:ext>
            </a:extLst>
          </p:cNvPr>
          <p:cNvSpPr/>
          <p:nvPr/>
        </p:nvSpPr>
        <p:spPr>
          <a:xfrm rot="16200000">
            <a:off x="7162640" y="3755898"/>
            <a:ext cx="208933" cy="4500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E0E3CBD-3BEB-4D8A-BB78-894FC47D836A}"/>
              </a:ext>
            </a:extLst>
          </p:cNvPr>
          <p:cNvSpPr txBox="1">
            <a:spLocks/>
          </p:cNvSpPr>
          <p:nvPr/>
        </p:nvSpPr>
        <p:spPr>
          <a:xfrm>
            <a:off x="1761402" y="6138963"/>
            <a:ext cx="1718389" cy="3759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fr-FR" dirty="0">
                <a:latin typeface="Museo Sans 100" panose="02000000000000000000" pitchFamily="2" charset="77"/>
              </a:rPr>
              <a:t>Fabaceae </a:t>
            </a:r>
            <a:endParaRPr lang="fr-FR" i="1" dirty="0">
              <a:latin typeface="Museo Sans 100" panose="02000000000000000000" pitchFamily="2" charset="77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EABE2F30-5853-4348-94FB-12695FB74B2E}"/>
              </a:ext>
            </a:extLst>
          </p:cNvPr>
          <p:cNvSpPr txBox="1">
            <a:spLocks/>
          </p:cNvSpPr>
          <p:nvPr/>
        </p:nvSpPr>
        <p:spPr>
          <a:xfrm>
            <a:off x="6407911" y="6138963"/>
            <a:ext cx="1718389" cy="3759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fr-FR" dirty="0">
                <a:latin typeface="Museo Sans 100" panose="02000000000000000000" pitchFamily="2" charset="77"/>
              </a:rPr>
              <a:t>Poaceae </a:t>
            </a:r>
            <a:endParaRPr lang="fr-FR" i="1" dirty="0">
              <a:latin typeface="Museo Sans 100" panose="02000000000000000000" pitchFamily="2" charset="77"/>
            </a:endParaRPr>
          </a:p>
        </p:txBody>
      </p:sp>
      <p:sp>
        <p:nvSpPr>
          <p:cNvPr id="40" name="Accolade ouvrante 39">
            <a:extLst>
              <a:ext uri="{FF2B5EF4-FFF2-40B4-BE49-F238E27FC236}">
                <a16:creationId xmlns:a16="http://schemas.microsoft.com/office/drawing/2014/main" id="{AA2B44B5-5E45-4339-B76A-A6B13CE8758B}"/>
              </a:ext>
            </a:extLst>
          </p:cNvPr>
          <p:cNvSpPr/>
          <p:nvPr/>
        </p:nvSpPr>
        <p:spPr>
          <a:xfrm rot="16200000">
            <a:off x="10809075" y="5158260"/>
            <a:ext cx="216000" cy="1656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A40B603A-D240-40B6-9B8E-D37D5CEF02E4}"/>
              </a:ext>
            </a:extLst>
          </p:cNvPr>
          <p:cNvSpPr txBox="1">
            <a:spLocks/>
          </p:cNvSpPr>
          <p:nvPr/>
        </p:nvSpPr>
        <p:spPr>
          <a:xfrm>
            <a:off x="10033277" y="6138963"/>
            <a:ext cx="1718389" cy="3759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fr-FR" dirty="0">
                <a:latin typeface="Museo Sans 100" panose="02000000000000000000" pitchFamily="2" charset="77"/>
              </a:rPr>
              <a:t>Brassicaceae </a:t>
            </a:r>
            <a:endParaRPr lang="fr-FR" i="1" dirty="0">
              <a:latin typeface="Museo Sans 100" panose="02000000000000000000" pitchFamily="2" charset="77"/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95872029-B2E3-48D0-8ECF-19F49DCED1A8}"/>
              </a:ext>
            </a:extLst>
          </p:cNvPr>
          <p:cNvSpPr txBox="1">
            <a:spLocks/>
          </p:cNvSpPr>
          <p:nvPr/>
        </p:nvSpPr>
        <p:spPr>
          <a:xfrm>
            <a:off x="671119" y="1145815"/>
            <a:ext cx="10976127" cy="2214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1455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1pPr>
            <a:lvl2pPr marL="27724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213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554492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092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831738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108984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1386230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52000" algn="just">
              <a:lnSpc>
                <a:spcPts val="4000"/>
              </a:lnSpc>
              <a:spcBef>
                <a:spcPts val="0"/>
              </a:spcBef>
            </a:pPr>
            <a:r>
              <a:rPr lang="fr-FR" sz="2200" dirty="0"/>
              <a:t>Field </a:t>
            </a:r>
            <a:r>
              <a:rPr lang="fr-FR" sz="2200" dirty="0" err="1"/>
              <a:t>experiment</a:t>
            </a:r>
            <a:r>
              <a:rPr lang="fr-FR" sz="2200" dirty="0"/>
              <a:t> in 2023 </a:t>
            </a:r>
            <a:r>
              <a:rPr lang="fr-FR" sz="2200" dirty="0" err="1"/>
              <a:t>conducted</a:t>
            </a:r>
            <a:r>
              <a:rPr lang="fr-FR" sz="2200" dirty="0"/>
              <a:t> </a:t>
            </a:r>
            <a:r>
              <a:rPr lang="fr-FR" sz="2200" dirty="0" err="1"/>
              <a:t>near</a:t>
            </a:r>
            <a:r>
              <a:rPr lang="fr-FR" sz="2200" dirty="0"/>
              <a:t> Angers (western France)</a:t>
            </a:r>
          </a:p>
          <a:p>
            <a:pPr marL="90900" indent="-342900" algn="just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200" dirty="0" err="1"/>
              <a:t>Oceanic</a:t>
            </a:r>
            <a:r>
              <a:rPr lang="fr-FR" sz="2200" dirty="0"/>
              <a:t> </a:t>
            </a:r>
            <a:r>
              <a:rPr lang="fr-FR" sz="2200" dirty="0" err="1"/>
              <a:t>climate</a:t>
            </a:r>
            <a:r>
              <a:rPr lang="fr-FR" sz="2200" dirty="0"/>
              <a:t>, </a:t>
            </a:r>
            <a:r>
              <a:rPr lang="fr-FR" sz="2200" dirty="0" err="1"/>
              <a:t>clay</a:t>
            </a:r>
            <a:r>
              <a:rPr lang="fr-FR" sz="2200" dirty="0"/>
              <a:t> loam </a:t>
            </a:r>
            <a:r>
              <a:rPr lang="fr-FR" sz="2200" dirty="0" err="1"/>
              <a:t>soil</a:t>
            </a:r>
            <a:r>
              <a:rPr lang="fr-FR" sz="2200" dirty="0"/>
              <a:t>, </a:t>
            </a:r>
            <a:r>
              <a:rPr lang="fr-FR" sz="2200" dirty="0" err="1"/>
              <a:t>low</a:t>
            </a:r>
            <a:r>
              <a:rPr lang="fr-FR" sz="2200" dirty="0"/>
              <a:t>-input system, irrigation at </a:t>
            </a:r>
            <a:r>
              <a:rPr lang="fr-FR" sz="2200" dirty="0" err="1"/>
              <a:t>crop</a:t>
            </a:r>
            <a:r>
              <a:rPr lang="fr-FR" sz="2200" dirty="0"/>
              <a:t> </a:t>
            </a:r>
            <a:r>
              <a:rPr lang="fr-FR" sz="2200" dirty="0" err="1"/>
              <a:t>emergence</a:t>
            </a:r>
            <a:endParaRPr lang="fr-FR" sz="2200" dirty="0"/>
          </a:p>
          <a:p>
            <a:pPr marL="90900" indent="-342900" algn="just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200" dirty="0" err="1"/>
              <a:t>Randomized</a:t>
            </a:r>
            <a:r>
              <a:rPr lang="fr-FR" sz="2200" dirty="0"/>
              <a:t> </a:t>
            </a:r>
            <a:r>
              <a:rPr lang="fr-FR" sz="2200" dirty="0" err="1"/>
              <a:t>complete</a:t>
            </a:r>
            <a:r>
              <a:rPr lang="fr-FR" sz="2200" dirty="0"/>
              <a:t> block design (n=4)</a:t>
            </a:r>
          </a:p>
          <a:p>
            <a:pPr marL="90900" indent="-342900" algn="just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200" dirty="0" err="1"/>
              <a:t>Chickpea</a:t>
            </a:r>
            <a:r>
              <a:rPr lang="fr-FR" sz="2200" dirty="0"/>
              <a:t> </a:t>
            </a:r>
            <a:r>
              <a:rPr lang="fr-FR" sz="2200" dirty="0" err="1"/>
              <a:t>was</a:t>
            </a:r>
            <a:r>
              <a:rPr lang="fr-FR" sz="2200" dirty="0"/>
              <a:t> </a:t>
            </a:r>
            <a:r>
              <a:rPr lang="fr-FR" sz="2200" dirty="0" err="1"/>
              <a:t>intercropped</a:t>
            </a:r>
            <a:r>
              <a:rPr lang="fr-FR" sz="2200" dirty="0"/>
              <a:t> </a:t>
            </a:r>
            <a:r>
              <a:rPr lang="fr-FR" sz="2200" dirty="0" err="1"/>
              <a:t>with</a:t>
            </a:r>
            <a:r>
              <a:rPr lang="fr-FR" sz="2200" dirty="0"/>
              <a:t> 5 </a:t>
            </a:r>
            <a:r>
              <a:rPr lang="fr-FR" sz="2200" dirty="0" err="1"/>
              <a:t>contrasted</a:t>
            </a:r>
            <a:r>
              <a:rPr lang="fr-FR" sz="2200" dirty="0"/>
              <a:t> </a:t>
            </a:r>
            <a:r>
              <a:rPr lang="fr-FR" sz="2200" dirty="0" err="1"/>
              <a:t>species</a:t>
            </a:r>
            <a:r>
              <a:rPr lang="fr-FR" sz="2200" dirty="0"/>
              <a:t> of service plants</a:t>
            </a:r>
            <a:endParaRPr lang="en-GB" sz="2200" dirty="0"/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0035977F-2E6B-43E5-B8AD-7329DCBA043E}"/>
              </a:ext>
            </a:extLst>
          </p:cNvPr>
          <p:cNvGrpSpPr>
            <a:grpSpLocks noChangeAspect="1"/>
          </p:cNvGrpSpPr>
          <p:nvPr/>
        </p:nvGrpSpPr>
        <p:grpSpPr>
          <a:xfrm>
            <a:off x="9261690" y="381076"/>
            <a:ext cx="2691222" cy="2594926"/>
            <a:chOff x="9275962" y="381076"/>
            <a:chExt cx="2412666" cy="2326337"/>
          </a:xfrm>
        </p:grpSpPr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4C7EB96B-93A3-4B1A-A6C2-BBA600120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100000"/>
                      </a14:imgEffect>
                      <a14:imgEffect>
                        <a14:brightnessContrast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5962" y="381076"/>
              <a:ext cx="2412666" cy="2326337"/>
            </a:xfrm>
            <a:prstGeom prst="rect">
              <a:avLst/>
            </a:prstGeom>
          </p:spPr>
        </p:pic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BF1C7384-796B-4B7F-94AC-8E6A45648897}"/>
                </a:ext>
              </a:extLst>
            </p:cNvPr>
            <p:cNvSpPr/>
            <p:nvPr/>
          </p:nvSpPr>
          <p:spPr>
            <a:xfrm>
              <a:off x="10069930" y="120424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4CB7BCF9-C831-40E2-B8EA-9836D01AC3A5}"/>
                </a:ext>
              </a:extLst>
            </p:cNvPr>
            <p:cNvSpPr txBox="1"/>
            <p:nvPr/>
          </p:nvSpPr>
          <p:spPr>
            <a:xfrm>
              <a:off x="9770370" y="865686"/>
              <a:ext cx="8892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Museo Sans 100" panose="02000000000000000000" pitchFamily="2" charset="77"/>
                </a:rPr>
                <a:t>Angers</a:t>
              </a:r>
              <a:endParaRPr lang="en-GB" sz="1600" dirty="0">
                <a:latin typeface="Museo Sans 100" panose="02000000000000000000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113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29" grpId="0"/>
      <p:bldP spid="29" grpId="1"/>
      <p:bldP spid="31" grpId="0"/>
      <p:bldP spid="31" grpId="1"/>
      <p:bldP spid="34" grpId="0"/>
      <p:bldP spid="34" grpId="1"/>
      <p:bldP spid="35" grpId="0" animBg="1"/>
      <p:bldP spid="35" grpId="1" animBg="1"/>
      <p:bldP spid="36" grpId="0" animBg="1"/>
      <p:bldP spid="36" grpId="1" animBg="1"/>
      <p:bldP spid="37" grpId="0"/>
      <p:bldP spid="37" grpId="1"/>
      <p:bldP spid="39" grpId="0"/>
      <p:bldP spid="39" grpId="1"/>
      <p:bldP spid="40" grpId="0" animBg="1"/>
      <p:bldP spid="40" grpId="1" animBg="1"/>
      <p:bldP spid="41" grpId="0"/>
      <p:bldP spid="4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dre 6">
            <a:extLst>
              <a:ext uri="{FF2B5EF4-FFF2-40B4-BE49-F238E27FC236}">
                <a16:creationId xmlns:a16="http://schemas.microsoft.com/office/drawing/2014/main" id="{4C71BB89-F768-41D4-8301-E8457A91824E}"/>
              </a:ext>
            </a:extLst>
          </p:cNvPr>
          <p:cNvSpPr/>
          <p:nvPr/>
        </p:nvSpPr>
        <p:spPr>
          <a:xfrm>
            <a:off x="428" y="-5776"/>
            <a:ext cx="12191144" cy="6863776"/>
          </a:xfrm>
          <a:prstGeom prst="frame">
            <a:avLst>
              <a:gd name="adj1" fmla="val 3826"/>
            </a:avLst>
          </a:prstGeom>
          <a:solidFill>
            <a:srgbClr val="A1BE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7246"/>
            <a:endParaRPr lang="fr-FR" sz="1092">
              <a:solidFill>
                <a:srgbClr val="80BD9E"/>
              </a:solidFill>
              <a:latin typeface="Calibri" panose="020F0502020204030204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080B77C-D6F2-45C6-BE9E-BB3E7AD9209B}"/>
              </a:ext>
            </a:extLst>
          </p:cNvPr>
          <p:cNvSpPr txBox="1">
            <a:spLocks/>
          </p:cNvSpPr>
          <p:nvPr/>
        </p:nvSpPr>
        <p:spPr>
          <a:xfrm>
            <a:off x="0" y="6609563"/>
            <a:ext cx="4630723" cy="284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fr-FR" sz="1400" i="1" dirty="0"/>
              <a:t>18th </a:t>
            </a:r>
            <a:r>
              <a:rPr lang="fr-FR" sz="1400" i="1" dirty="0" err="1"/>
              <a:t>Congress</a:t>
            </a:r>
            <a:r>
              <a:rPr lang="fr-FR" sz="1400" i="1" dirty="0"/>
              <a:t> of the </a:t>
            </a:r>
            <a:r>
              <a:rPr lang="fr-FR" sz="1400" i="1" dirty="0" err="1"/>
              <a:t>European</a:t>
            </a:r>
            <a:r>
              <a:rPr lang="fr-FR" sz="1400" i="1" dirty="0"/>
              <a:t> Society for </a:t>
            </a:r>
            <a:r>
              <a:rPr lang="fr-FR" sz="1400" i="1" dirty="0" err="1"/>
              <a:t>Agronomy</a:t>
            </a:r>
            <a:endParaRPr lang="en-GB" sz="1400" i="1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31DEED91-A696-4B60-87DF-A6588C2F5D84}"/>
              </a:ext>
            </a:extLst>
          </p:cNvPr>
          <p:cNvSpPr txBox="1">
            <a:spLocks/>
          </p:cNvSpPr>
          <p:nvPr/>
        </p:nvSpPr>
        <p:spPr>
          <a:xfrm>
            <a:off x="671119" y="381076"/>
            <a:ext cx="10682345" cy="846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 err="1">
                <a:solidFill>
                  <a:srgbClr val="729E60"/>
                </a:solidFill>
              </a:rPr>
              <a:t>Experimental</a:t>
            </a:r>
            <a:r>
              <a:rPr lang="fr-FR" sz="3200" b="1" dirty="0">
                <a:solidFill>
                  <a:srgbClr val="729E60"/>
                </a:solidFill>
              </a:rPr>
              <a:t> design</a:t>
            </a:r>
            <a:endParaRPr lang="en-GB" sz="3200" b="1" dirty="0">
              <a:solidFill>
                <a:srgbClr val="729E60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18568F9-99CF-4F6F-B7C4-DD45CA0A2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1"/>
          <a:stretch/>
        </p:blipFill>
        <p:spPr>
          <a:xfrm>
            <a:off x="309344" y="4350560"/>
            <a:ext cx="3343564" cy="221401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35B5945-1DD2-43B2-90C3-4853E38FD7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1"/>
          <a:stretch/>
        </p:blipFill>
        <p:spPr>
          <a:xfrm>
            <a:off x="3722255" y="4350557"/>
            <a:ext cx="3343564" cy="2214019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B21F8775-AB90-40CD-A8D3-E65D04C11F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1"/>
          <a:stretch/>
        </p:blipFill>
        <p:spPr>
          <a:xfrm>
            <a:off x="7135166" y="4350557"/>
            <a:ext cx="3343564" cy="221402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CB1D5085-DFD2-4D7B-A25C-1A761E30F1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0" t="21575" r="7328" b="1"/>
          <a:stretch/>
        </p:blipFill>
        <p:spPr>
          <a:xfrm>
            <a:off x="10548076" y="4350557"/>
            <a:ext cx="1334579" cy="2223006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3864563A-3E76-4D2D-BF45-1E0D1949F6E3}"/>
              </a:ext>
            </a:extLst>
          </p:cNvPr>
          <p:cNvSpPr txBox="1">
            <a:spLocks/>
          </p:cNvSpPr>
          <p:nvPr/>
        </p:nvSpPr>
        <p:spPr>
          <a:xfrm>
            <a:off x="11713825" y="6550882"/>
            <a:ext cx="478175" cy="306936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fr-FR" sz="1600" dirty="0"/>
              <a:t>4</a:t>
            </a:r>
            <a:endParaRPr lang="en-GB" sz="1400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204B54AE-A788-4FFD-8980-28933880FD47}"/>
              </a:ext>
            </a:extLst>
          </p:cNvPr>
          <p:cNvSpPr txBox="1">
            <a:spLocks/>
          </p:cNvSpPr>
          <p:nvPr/>
        </p:nvSpPr>
        <p:spPr>
          <a:xfrm>
            <a:off x="671119" y="3153999"/>
            <a:ext cx="10976127" cy="1120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1455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1pPr>
            <a:lvl2pPr marL="27724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213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554492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092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831738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108984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1386230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900" indent="-342900" algn="just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200" dirty="0"/>
              <a:t>The service plant </a:t>
            </a:r>
            <a:r>
              <a:rPr lang="fr-FR" sz="2200" dirty="0" err="1"/>
              <a:t>was</a:t>
            </a:r>
            <a:r>
              <a:rPr lang="fr-FR" sz="2200" dirty="0"/>
              <a:t> </a:t>
            </a:r>
            <a:r>
              <a:rPr lang="fr-FR" sz="2200" dirty="0" err="1"/>
              <a:t>sown</a:t>
            </a:r>
            <a:r>
              <a:rPr lang="fr-FR" sz="2200" dirty="0"/>
              <a:t> in </a:t>
            </a:r>
            <a:r>
              <a:rPr lang="fr-FR" sz="2200" dirty="0" err="1"/>
              <a:t>chickpea’s</a:t>
            </a:r>
            <a:r>
              <a:rPr lang="fr-FR" sz="2200" dirty="0"/>
              <a:t> inter-</a:t>
            </a:r>
            <a:r>
              <a:rPr lang="fr-FR" sz="2200" dirty="0" err="1"/>
              <a:t>row</a:t>
            </a:r>
            <a:endParaRPr lang="fr-FR" sz="2200" dirty="0"/>
          </a:p>
          <a:p>
            <a:pPr marL="90900" indent="-342900" algn="just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200" dirty="0"/>
              <a:t>Additive design: 100% </a:t>
            </a:r>
            <a:r>
              <a:rPr lang="fr-FR" sz="2200" dirty="0" err="1"/>
              <a:t>chickpea</a:t>
            </a:r>
            <a:r>
              <a:rPr lang="fr-FR" sz="2200" dirty="0"/>
              <a:t> + 50% service plant </a:t>
            </a:r>
            <a:r>
              <a:rPr lang="fr-FR" sz="2200" dirty="0" err="1"/>
              <a:t>recommended</a:t>
            </a:r>
            <a:r>
              <a:rPr lang="fr-FR" sz="2200" dirty="0"/>
              <a:t> </a:t>
            </a:r>
            <a:r>
              <a:rPr lang="fr-FR" sz="2200" dirty="0" err="1"/>
              <a:t>densities</a:t>
            </a:r>
            <a:endParaRPr lang="fr-FR" sz="2200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85A7481-F707-4E7E-916B-1C96D0DFF573}"/>
              </a:ext>
            </a:extLst>
          </p:cNvPr>
          <p:cNvGrpSpPr>
            <a:grpSpLocks noChangeAspect="1"/>
          </p:cNvGrpSpPr>
          <p:nvPr/>
        </p:nvGrpSpPr>
        <p:grpSpPr>
          <a:xfrm>
            <a:off x="9261690" y="381076"/>
            <a:ext cx="2691222" cy="2594926"/>
            <a:chOff x="9275962" y="381076"/>
            <a:chExt cx="2412666" cy="232633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553534FB-76BE-4004-A6E4-229D56DF5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100000"/>
                      </a14:imgEffect>
                      <a14:imgEffect>
                        <a14:brightnessContrast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5962" y="381076"/>
              <a:ext cx="2412666" cy="2326337"/>
            </a:xfrm>
            <a:prstGeom prst="rect">
              <a:avLst/>
            </a:prstGeom>
          </p:spPr>
        </p:pic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5751AAD0-998E-4B90-BF4C-AA006B157E3A}"/>
                </a:ext>
              </a:extLst>
            </p:cNvPr>
            <p:cNvSpPr/>
            <p:nvPr/>
          </p:nvSpPr>
          <p:spPr>
            <a:xfrm>
              <a:off x="10069930" y="120424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DA51F96-1B35-4625-A2FD-8104B3007378}"/>
                </a:ext>
              </a:extLst>
            </p:cNvPr>
            <p:cNvSpPr txBox="1"/>
            <p:nvPr/>
          </p:nvSpPr>
          <p:spPr>
            <a:xfrm>
              <a:off x="9770370" y="865686"/>
              <a:ext cx="8892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Museo Sans 100" panose="02000000000000000000" pitchFamily="2" charset="77"/>
                </a:rPr>
                <a:t>Angers</a:t>
              </a:r>
              <a:endParaRPr lang="en-GB" sz="1600" dirty="0">
                <a:latin typeface="Museo Sans 100" panose="02000000000000000000" pitchFamily="2" charset="77"/>
              </a:endParaRPr>
            </a:p>
          </p:txBody>
        </p:sp>
      </p:grp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8F061F35-4405-4EDA-8A39-555F6F0A6CA7}"/>
              </a:ext>
            </a:extLst>
          </p:cNvPr>
          <p:cNvSpPr txBox="1">
            <a:spLocks/>
          </p:cNvSpPr>
          <p:nvPr/>
        </p:nvSpPr>
        <p:spPr>
          <a:xfrm>
            <a:off x="671119" y="1145815"/>
            <a:ext cx="10976127" cy="2214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1455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1pPr>
            <a:lvl2pPr marL="27724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213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554492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092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831738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108984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1386230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52000" algn="just">
              <a:lnSpc>
                <a:spcPts val="4000"/>
              </a:lnSpc>
              <a:spcBef>
                <a:spcPts val="0"/>
              </a:spcBef>
            </a:pPr>
            <a:r>
              <a:rPr lang="fr-FR" sz="2200" dirty="0"/>
              <a:t>Field </a:t>
            </a:r>
            <a:r>
              <a:rPr lang="fr-FR" sz="2200" dirty="0" err="1"/>
              <a:t>experiment</a:t>
            </a:r>
            <a:r>
              <a:rPr lang="fr-FR" sz="2200" dirty="0"/>
              <a:t> in 2023 </a:t>
            </a:r>
            <a:r>
              <a:rPr lang="fr-FR" sz="2200" dirty="0" err="1"/>
              <a:t>conducted</a:t>
            </a:r>
            <a:r>
              <a:rPr lang="fr-FR" sz="2200" dirty="0"/>
              <a:t> </a:t>
            </a:r>
            <a:r>
              <a:rPr lang="fr-FR" sz="2200" dirty="0" err="1"/>
              <a:t>near</a:t>
            </a:r>
            <a:r>
              <a:rPr lang="fr-FR" sz="2200" dirty="0"/>
              <a:t> Angers (western France)</a:t>
            </a:r>
          </a:p>
          <a:p>
            <a:pPr marL="90900" indent="-342900" algn="just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200" dirty="0" err="1"/>
              <a:t>Oceanic</a:t>
            </a:r>
            <a:r>
              <a:rPr lang="fr-FR" sz="2200" dirty="0"/>
              <a:t> </a:t>
            </a:r>
            <a:r>
              <a:rPr lang="fr-FR" sz="2200" dirty="0" err="1"/>
              <a:t>climate</a:t>
            </a:r>
            <a:r>
              <a:rPr lang="fr-FR" sz="2200" dirty="0"/>
              <a:t>, </a:t>
            </a:r>
            <a:r>
              <a:rPr lang="fr-FR" sz="2200" dirty="0" err="1"/>
              <a:t>clay</a:t>
            </a:r>
            <a:r>
              <a:rPr lang="fr-FR" sz="2200" dirty="0"/>
              <a:t> loam </a:t>
            </a:r>
            <a:r>
              <a:rPr lang="fr-FR" sz="2200" dirty="0" err="1"/>
              <a:t>soil</a:t>
            </a:r>
            <a:r>
              <a:rPr lang="fr-FR" sz="2200" dirty="0"/>
              <a:t>, </a:t>
            </a:r>
            <a:r>
              <a:rPr lang="fr-FR" sz="2200" dirty="0" err="1"/>
              <a:t>low</a:t>
            </a:r>
            <a:r>
              <a:rPr lang="fr-FR" sz="2200" dirty="0"/>
              <a:t>-input system, irrigation at </a:t>
            </a:r>
            <a:r>
              <a:rPr lang="fr-FR" sz="2200" dirty="0" err="1"/>
              <a:t>crop</a:t>
            </a:r>
            <a:r>
              <a:rPr lang="fr-FR" sz="2200" dirty="0"/>
              <a:t> </a:t>
            </a:r>
            <a:r>
              <a:rPr lang="fr-FR" sz="2200" dirty="0" err="1"/>
              <a:t>emergence</a:t>
            </a:r>
            <a:endParaRPr lang="fr-FR" sz="2200" dirty="0"/>
          </a:p>
          <a:p>
            <a:pPr marL="90900" indent="-342900" algn="just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200" dirty="0" err="1"/>
              <a:t>Randomized</a:t>
            </a:r>
            <a:r>
              <a:rPr lang="fr-FR" sz="2200" dirty="0"/>
              <a:t> </a:t>
            </a:r>
            <a:r>
              <a:rPr lang="fr-FR" sz="2200" dirty="0" err="1"/>
              <a:t>complete</a:t>
            </a:r>
            <a:r>
              <a:rPr lang="fr-FR" sz="2200" dirty="0"/>
              <a:t> block design (n=4)</a:t>
            </a:r>
          </a:p>
          <a:p>
            <a:pPr marL="90900" indent="-342900" algn="just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200" dirty="0" err="1"/>
              <a:t>Chickpea</a:t>
            </a:r>
            <a:r>
              <a:rPr lang="fr-FR" sz="2200" dirty="0"/>
              <a:t> </a:t>
            </a:r>
            <a:r>
              <a:rPr lang="fr-FR" sz="2200" dirty="0" err="1"/>
              <a:t>was</a:t>
            </a:r>
            <a:r>
              <a:rPr lang="fr-FR" sz="2200" dirty="0"/>
              <a:t> </a:t>
            </a:r>
            <a:r>
              <a:rPr lang="fr-FR" sz="2200" dirty="0" err="1"/>
              <a:t>intercropped</a:t>
            </a:r>
            <a:r>
              <a:rPr lang="fr-FR" sz="2200" dirty="0"/>
              <a:t> </a:t>
            </a:r>
            <a:r>
              <a:rPr lang="fr-FR" sz="2200" dirty="0" err="1"/>
              <a:t>with</a:t>
            </a:r>
            <a:r>
              <a:rPr lang="fr-FR" sz="2200" dirty="0"/>
              <a:t> 5 </a:t>
            </a:r>
            <a:r>
              <a:rPr lang="fr-FR" sz="2200" dirty="0" err="1"/>
              <a:t>contrasted</a:t>
            </a:r>
            <a:r>
              <a:rPr lang="fr-FR" sz="2200" dirty="0"/>
              <a:t> </a:t>
            </a:r>
            <a:r>
              <a:rPr lang="fr-FR" sz="2200" dirty="0" err="1"/>
              <a:t>species</a:t>
            </a:r>
            <a:r>
              <a:rPr lang="fr-FR" sz="2200" dirty="0"/>
              <a:t> of service plants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18083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dre 6">
            <a:extLst>
              <a:ext uri="{FF2B5EF4-FFF2-40B4-BE49-F238E27FC236}">
                <a16:creationId xmlns:a16="http://schemas.microsoft.com/office/drawing/2014/main" id="{4C71BB89-F768-41D4-8301-E8457A91824E}"/>
              </a:ext>
            </a:extLst>
          </p:cNvPr>
          <p:cNvSpPr/>
          <p:nvPr/>
        </p:nvSpPr>
        <p:spPr>
          <a:xfrm>
            <a:off x="428" y="-5776"/>
            <a:ext cx="12191144" cy="6863776"/>
          </a:xfrm>
          <a:prstGeom prst="frame">
            <a:avLst>
              <a:gd name="adj1" fmla="val 3826"/>
            </a:avLst>
          </a:prstGeom>
          <a:solidFill>
            <a:srgbClr val="A1BE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7246"/>
            <a:endParaRPr lang="fr-FR" sz="1092">
              <a:solidFill>
                <a:srgbClr val="80BD9E"/>
              </a:solidFill>
              <a:latin typeface="Calibri" panose="020F0502020204030204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080B77C-D6F2-45C6-BE9E-BB3E7AD9209B}"/>
              </a:ext>
            </a:extLst>
          </p:cNvPr>
          <p:cNvSpPr txBox="1">
            <a:spLocks/>
          </p:cNvSpPr>
          <p:nvPr/>
        </p:nvSpPr>
        <p:spPr>
          <a:xfrm>
            <a:off x="0" y="6609563"/>
            <a:ext cx="4630723" cy="284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fr-FR" sz="1400" i="1" dirty="0"/>
              <a:t>18th </a:t>
            </a:r>
            <a:r>
              <a:rPr lang="fr-FR" sz="1400" i="1" dirty="0" err="1"/>
              <a:t>Congress</a:t>
            </a:r>
            <a:r>
              <a:rPr lang="fr-FR" sz="1400" i="1" dirty="0"/>
              <a:t> of the </a:t>
            </a:r>
            <a:r>
              <a:rPr lang="fr-FR" sz="1400" i="1" dirty="0" err="1"/>
              <a:t>European</a:t>
            </a:r>
            <a:r>
              <a:rPr lang="fr-FR" sz="1400" i="1" dirty="0"/>
              <a:t> Society for </a:t>
            </a:r>
            <a:r>
              <a:rPr lang="fr-FR" sz="1400" i="1" dirty="0" err="1"/>
              <a:t>Agronomy</a:t>
            </a:r>
            <a:endParaRPr lang="en-GB" sz="1400" i="1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31DEED91-A696-4B60-87DF-A6588C2F5D84}"/>
              </a:ext>
            </a:extLst>
          </p:cNvPr>
          <p:cNvSpPr txBox="1">
            <a:spLocks/>
          </p:cNvSpPr>
          <p:nvPr/>
        </p:nvSpPr>
        <p:spPr>
          <a:xfrm>
            <a:off x="671119" y="381076"/>
            <a:ext cx="10682345" cy="846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 err="1">
                <a:solidFill>
                  <a:srgbClr val="729E60"/>
                </a:solidFill>
              </a:rPr>
              <a:t>Experimental</a:t>
            </a:r>
            <a:r>
              <a:rPr lang="fr-FR" sz="3200" b="1" dirty="0">
                <a:solidFill>
                  <a:srgbClr val="729E60"/>
                </a:solidFill>
              </a:rPr>
              <a:t> design</a:t>
            </a:r>
            <a:endParaRPr lang="en-GB" sz="3200" b="1" dirty="0">
              <a:solidFill>
                <a:srgbClr val="729E6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4E65FE-FBBA-43FF-B1A2-CBAAC4556A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4" t="36081" r="11506" b="5919"/>
          <a:stretch/>
        </p:blipFill>
        <p:spPr>
          <a:xfrm>
            <a:off x="860752" y="2161145"/>
            <a:ext cx="5038408" cy="31123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60B514-06DE-4ADB-AF1B-3FBAB218E7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 t="34380" r="9141" b="6076"/>
          <a:stretch/>
        </p:blipFill>
        <p:spPr>
          <a:xfrm>
            <a:off x="6235694" y="2161145"/>
            <a:ext cx="5038406" cy="3112319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D925B494-5869-4A0D-B801-4D0D919EEB9B}"/>
              </a:ext>
            </a:extLst>
          </p:cNvPr>
          <p:cNvSpPr txBox="1">
            <a:spLocks/>
          </p:cNvSpPr>
          <p:nvPr/>
        </p:nvSpPr>
        <p:spPr>
          <a:xfrm>
            <a:off x="714923" y="5070291"/>
            <a:ext cx="5330065" cy="269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1455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1pPr>
            <a:lvl2pPr marL="27724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213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554492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092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831738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108984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1386230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52000">
              <a:lnSpc>
                <a:spcPct val="100000"/>
              </a:lnSpc>
              <a:spcBef>
                <a:spcPts val="0"/>
              </a:spcBef>
            </a:pPr>
            <a:r>
              <a:rPr lang="fr-FR" sz="1800" dirty="0" err="1"/>
              <a:t>Chickpea</a:t>
            </a:r>
            <a:r>
              <a:rPr lang="fr-FR" sz="1800" dirty="0"/>
              <a:t>/</a:t>
            </a:r>
            <a:r>
              <a:rPr lang="fr-FR" sz="1800" dirty="0" err="1"/>
              <a:t>oat</a:t>
            </a:r>
            <a:r>
              <a:rPr lang="fr-FR" sz="1800" dirty="0"/>
              <a:t> </a:t>
            </a:r>
            <a:r>
              <a:rPr lang="fr-FR" sz="1800" dirty="0" err="1"/>
              <a:t>intercrop</a:t>
            </a:r>
            <a:r>
              <a:rPr lang="fr-FR" sz="1800" dirty="0"/>
              <a:t> </a:t>
            </a:r>
            <a:r>
              <a:rPr lang="fr-FR" sz="1800" dirty="0" err="1"/>
              <a:t>without</a:t>
            </a:r>
            <a:r>
              <a:rPr lang="fr-FR" sz="1800" dirty="0"/>
              <a:t> </a:t>
            </a:r>
            <a:r>
              <a:rPr lang="fr-FR" sz="1800" dirty="0" err="1"/>
              <a:t>mowing</a:t>
            </a:r>
            <a:r>
              <a:rPr lang="fr-FR" sz="1800" dirty="0"/>
              <a:t> the inter-</a:t>
            </a:r>
            <a:r>
              <a:rPr lang="fr-FR" sz="1800" dirty="0" err="1"/>
              <a:t>rows</a:t>
            </a:r>
            <a:endParaRPr lang="fr-FR" sz="1800" dirty="0"/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838111F6-CBAC-437B-8E28-596570EE374E}"/>
              </a:ext>
            </a:extLst>
          </p:cNvPr>
          <p:cNvSpPr txBox="1">
            <a:spLocks/>
          </p:cNvSpPr>
          <p:nvPr/>
        </p:nvSpPr>
        <p:spPr>
          <a:xfrm>
            <a:off x="6235694" y="5070291"/>
            <a:ext cx="5038406" cy="269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1455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1pPr>
            <a:lvl2pPr marL="27724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213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554492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092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831738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108984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1386230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52000">
              <a:lnSpc>
                <a:spcPct val="100000"/>
              </a:lnSpc>
              <a:spcBef>
                <a:spcPts val="0"/>
              </a:spcBef>
            </a:pPr>
            <a:r>
              <a:rPr lang="fr-FR" sz="1800" dirty="0" err="1"/>
              <a:t>Chickpea</a:t>
            </a:r>
            <a:r>
              <a:rPr lang="fr-FR" sz="1800" dirty="0"/>
              <a:t>/</a:t>
            </a:r>
            <a:r>
              <a:rPr lang="fr-FR" sz="1800" dirty="0" err="1"/>
              <a:t>oat</a:t>
            </a:r>
            <a:r>
              <a:rPr lang="fr-FR" sz="1800" dirty="0"/>
              <a:t> </a:t>
            </a:r>
            <a:r>
              <a:rPr lang="fr-FR" sz="1800" dirty="0" err="1"/>
              <a:t>intercrop</a:t>
            </a:r>
            <a:r>
              <a:rPr lang="fr-FR" sz="1800" dirty="0"/>
              <a:t> </a:t>
            </a:r>
            <a:r>
              <a:rPr lang="fr-FR" sz="1800" dirty="0" err="1"/>
              <a:t>after</a:t>
            </a:r>
            <a:r>
              <a:rPr lang="fr-FR" sz="1800" dirty="0"/>
              <a:t> </a:t>
            </a:r>
            <a:r>
              <a:rPr lang="fr-FR" sz="1800" dirty="0" err="1"/>
              <a:t>mowing</a:t>
            </a:r>
            <a:r>
              <a:rPr lang="fr-FR" sz="1800" dirty="0"/>
              <a:t> the inter-</a:t>
            </a:r>
            <a:r>
              <a:rPr lang="fr-FR" sz="1800" dirty="0" err="1"/>
              <a:t>rows</a:t>
            </a:r>
            <a:endParaRPr lang="fr-FR" sz="18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C0715833-A8BC-4357-8184-B775A22AE2EB}"/>
              </a:ext>
            </a:extLst>
          </p:cNvPr>
          <p:cNvSpPr txBox="1">
            <a:spLocks/>
          </p:cNvSpPr>
          <p:nvPr/>
        </p:nvSpPr>
        <p:spPr>
          <a:xfrm>
            <a:off x="11713825" y="6550882"/>
            <a:ext cx="478175" cy="306936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fr-FR" sz="1600" dirty="0"/>
              <a:t>5</a:t>
            </a:r>
            <a:endParaRPr lang="en-GB" sz="1400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200CFE3E-D81F-4E2C-B278-3D32679981AE}"/>
              </a:ext>
            </a:extLst>
          </p:cNvPr>
          <p:cNvSpPr txBox="1">
            <a:spLocks/>
          </p:cNvSpPr>
          <p:nvPr/>
        </p:nvSpPr>
        <p:spPr>
          <a:xfrm>
            <a:off x="671119" y="1145817"/>
            <a:ext cx="10769514" cy="948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1455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1pPr>
            <a:lvl2pPr marL="27724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213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554492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092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831738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108984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1386230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900" indent="-34290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200" dirty="0"/>
              <a:t>The inter-</a:t>
            </a:r>
            <a:r>
              <a:rPr lang="fr-FR" sz="2200" dirty="0" err="1"/>
              <a:t>rows</a:t>
            </a:r>
            <a:r>
              <a:rPr lang="fr-FR" sz="2200" dirty="0"/>
              <a:t> (service plant + </a:t>
            </a:r>
            <a:r>
              <a:rPr lang="fr-FR" sz="2200" dirty="0" err="1"/>
              <a:t>weeds</a:t>
            </a:r>
            <a:r>
              <a:rPr lang="fr-FR" sz="2200" dirty="0"/>
              <a:t>) </a:t>
            </a:r>
            <a:r>
              <a:rPr lang="fr-FR" sz="2200" dirty="0" err="1"/>
              <a:t>were</a:t>
            </a:r>
            <a:r>
              <a:rPr lang="fr-FR" sz="2200" dirty="0"/>
              <a:t> </a:t>
            </a:r>
            <a:r>
              <a:rPr lang="fr-FR" sz="2200" dirty="0" err="1"/>
              <a:t>either</a:t>
            </a:r>
            <a:r>
              <a:rPr lang="fr-FR" sz="2200" dirty="0"/>
              <a:t> </a:t>
            </a:r>
            <a:r>
              <a:rPr lang="fr-FR" sz="2200" dirty="0" err="1"/>
              <a:t>mowed</a:t>
            </a:r>
            <a:r>
              <a:rPr lang="fr-FR" sz="2200" dirty="0"/>
              <a:t> at the </a:t>
            </a:r>
            <a:r>
              <a:rPr lang="fr-FR" sz="2200" dirty="0" err="1"/>
              <a:t>beginning</a:t>
            </a:r>
            <a:r>
              <a:rPr lang="fr-FR" sz="2200" dirty="0"/>
              <a:t> of </a:t>
            </a:r>
            <a:r>
              <a:rPr lang="fr-FR" sz="2200" dirty="0" err="1"/>
              <a:t>chickpea</a:t>
            </a:r>
            <a:r>
              <a:rPr lang="fr-FR" sz="2200" dirty="0"/>
              <a:t> </a:t>
            </a:r>
            <a:r>
              <a:rPr lang="fr-FR" sz="2200" dirty="0" err="1"/>
              <a:t>flowering</a:t>
            </a:r>
            <a:r>
              <a:rPr lang="fr-FR" sz="2200" dirty="0"/>
              <a:t> or </a:t>
            </a:r>
            <a:r>
              <a:rPr lang="fr-FR" sz="2200" dirty="0" err="1"/>
              <a:t>left</a:t>
            </a:r>
            <a:r>
              <a:rPr lang="fr-FR" sz="2200" dirty="0"/>
              <a:t> </a:t>
            </a:r>
            <a:r>
              <a:rPr lang="fr-FR" sz="2200" dirty="0" err="1"/>
              <a:t>without</a:t>
            </a:r>
            <a:r>
              <a:rPr lang="fr-FR" sz="2200" dirty="0"/>
              <a:t> </a:t>
            </a:r>
            <a:r>
              <a:rPr lang="fr-FR" sz="2200" dirty="0" err="1"/>
              <a:t>mechanical</a:t>
            </a:r>
            <a:r>
              <a:rPr lang="fr-FR" sz="2200" dirty="0"/>
              <a:t> control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84A8C7A-5B8D-4F4C-9692-96659AB8DD08}"/>
              </a:ext>
            </a:extLst>
          </p:cNvPr>
          <p:cNvSpPr txBox="1">
            <a:spLocks/>
          </p:cNvSpPr>
          <p:nvPr/>
        </p:nvSpPr>
        <p:spPr>
          <a:xfrm>
            <a:off x="671118" y="5480303"/>
            <a:ext cx="10769515" cy="948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1455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1pPr>
            <a:lvl2pPr marL="27724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213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2pPr>
            <a:lvl3pPr marL="554492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1092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3pPr>
            <a:lvl4pPr marL="831738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4pPr>
            <a:lvl5pPr marL="1108984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b="0" i="0" kern="1200">
                <a:solidFill>
                  <a:schemeClr val="tx1"/>
                </a:solidFill>
                <a:latin typeface="Museo Sans 100" panose="02000000000000000000" pitchFamily="2" charset="77"/>
                <a:ea typeface="+mn-ea"/>
                <a:cs typeface="+mn-cs"/>
              </a:defRPr>
            </a:lvl5pPr>
            <a:lvl6pPr marL="1386230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indent="0" algn="ctr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None/>
              <a:defRPr sz="9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900" indent="-34290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200" dirty="0" err="1"/>
              <a:t>Measurements</a:t>
            </a:r>
            <a:r>
              <a:rPr lang="fr-FR" sz="2200" dirty="0"/>
              <a:t>: dry </a:t>
            </a:r>
            <a:r>
              <a:rPr lang="fr-FR" sz="2200" dirty="0" err="1"/>
              <a:t>matter</a:t>
            </a:r>
            <a:r>
              <a:rPr lang="fr-FR" sz="2200" dirty="0"/>
              <a:t> accumulation (6 dates), </a:t>
            </a:r>
            <a:r>
              <a:rPr lang="fr-FR" sz="2200" dirty="0" err="1"/>
              <a:t>soil</a:t>
            </a:r>
            <a:r>
              <a:rPr lang="fr-FR" sz="2200" dirty="0"/>
              <a:t> N acquisition and %Ndfa (grain </a:t>
            </a:r>
            <a:r>
              <a:rPr lang="fr-FR" sz="2200" dirty="0" err="1"/>
              <a:t>filling</a:t>
            </a:r>
            <a:r>
              <a:rPr lang="fr-FR" sz="2200" dirty="0"/>
              <a:t> stage), </a:t>
            </a:r>
            <a:r>
              <a:rPr lang="fr-FR" sz="2200" dirty="0" err="1"/>
              <a:t>chickpea</a:t>
            </a:r>
            <a:r>
              <a:rPr lang="fr-FR" sz="2200" dirty="0"/>
              <a:t> grain </a:t>
            </a:r>
            <a:r>
              <a:rPr lang="fr-FR" sz="2200" dirty="0" err="1"/>
              <a:t>yield</a:t>
            </a:r>
            <a:r>
              <a:rPr lang="fr-FR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8124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dre 6">
            <a:extLst>
              <a:ext uri="{FF2B5EF4-FFF2-40B4-BE49-F238E27FC236}">
                <a16:creationId xmlns:a16="http://schemas.microsoft.com/office/drawing/2014/main" id="{4C71BB89-F768-41D4-8301-E8457A91824E}"/>
              </a:ext>
            </a:extLst>
          </p:cNvPr>
          <p:cNvSpPr/>
          <p:nvPr/>
        </p:nvSpPr>
        <p:spPr>
          <a:xfrm>
            <a:off x="428" y="-5776"/>
            <a:ext cx="12191144" cy="6863776"/>
          </a:xfrm>
          <a:prstGeom prst="frame">
            <a:avLst>
              <a:gd name="adj1" fmla="val 3826"/>
            </a:avLst>
          </a:prstGeom>
          <a:solidFill>
            <a:srgbClr val="A1BE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7246"/>
            <a:endParaRPr lang="fr-FR" sz="1092">
              <a:solidFill>
                <a:srgbClr val="80BD9E"/>
              </a:solidFill>
              <a:latin typeface="Calibri" panose="020F0502020204030204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080B77C-D6F2-45C6-BE9E-BB3E7AD9209B}"/>
              </a:ext>
            </a:extLst>
          </p:cNvPr>
          <p:cNvSpPr txBox="1">
            <a:spLocks/>
          </p:cNvSpPr>
          <p:nvPr/>
        </p:nvSpPr>
        <p:spPr>
          <a:xfrm>
            <a:off x="0" y="6609563"/>
            <a:ext cx="4630723" cy="284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fr-FR" sz="1400" i="1" dirty="0"/>
              <a:t>18th </a:t>
            </a:r>
            <a:r>
              <a:rPr lang="fr-FR" sz="1400" i="1" dirty="0" err="1"/>
              <a:t>Congress</a:t>
            </a:r>
            <a:r>
              <a:rPr lang="fr-FR" sz="1400" i="1" dirty="0"/>
              <a:t> of the </a:t>
            </a:r>
            <a:r>
              <a:rPr lang="fr-FR" sz="1400" i="1" dirty="0" err="1"/>
              <a:t>European</a:t>
            </a:r>
            <a:r>
              <a:rPr lang="fr-FR" sz="1400" i="1" dirty="0"/>
              <a:t> Society for </a:t>
            </a:r>
            <a:r>
              <a:rPr lang="fr-FR" sz="1400" i="1" dirty="0" err="1"/>
              <a:t>Agronomy</a:t>
            </a:r>
            <a:endParaRPr lang="en-GB" sz="1400" i="1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31DEED91-A696-4B60-87DF-A6588C2F5D84}"/>
              </a:ext>
            </a:extLst>
          </p:cNvPr>
          <p:cNvSpPr txBox="1">
            <a:spLocks/>
          </p:cNvSpPr>
          <p:nvPr/>
        </p:nvSpPr>
        <p:spPr>
          <a:xfrm>
            <a:off x="671119" y="381076"/>
            <a:ext cx="10682345" cy="846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rgbClr val="729E60"/>
                </a:solidFill>
              </a:rPr>
              <a:t>Results: dry </a:t>
            </a:r>
            <a:r>
              <a:rPr lang="fr-FR" sz="3200" b="1" dirty="0" err="1">
                <a:solidFill>
                  <a:srgbClr val="729E60"/>
                </a:solidFill>
              </a:rPr>
              <a:t>matter</a:t>
            </a:r>
            <a:r>
              <a:rPr lang="fr-FR" sz="3200" b="1" dirty="0">
                <a:solidFill>
                  <a:srgbClr val="729E60"/>
                </a:solidFill>
              </a:rPr>
              <a:t> accumulation </a:t>
            </a:r>
            <a:r>
              <a:rPr lang="fr-FR" sz="3200" b="1" dirty="0" err="1">
                <a:solidFill>
                  <a:srgbClr val="729E60"/>
                </a:solidFill>
              </a:rPr>
              <a:t>dynamics</a:t>
            </a:r>
            <a:endParaRPr lang="en-GB" sz="3200" b="1" dirty="0">
              <a:solidFill>
                <a:srgbClr val="729E60"/>
              </a:solidFill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EE650A0-10D4-4A4D-9778-A8F4D39B0E2D}"/>
              </a:ext>
            </a:extLst>
          </p:cNvPr>
          <p:cNvSpPr txBox="1">
            <a:spLocks/>
          </p:cNvSpPr>
          <p:nvPr/>
        </p:nvSpPr>
        <p:spPr>
          <a:xfrm>
            <a:off x="11713825" y="6550882"/>
            <a:ext cx="478175" cy="306936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fr-FR" sz="1600" dirty="0"/>
              <a:t>6</a:t>
            </a:r>
            <a:endParaRPr lang="en-GB" sz="1400" dirty="0"/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9456822D-61BE-494C-9CE2-B68065739261}"/>
              </a:ext>
            </a:extLst>
          </p:cNvPr>
          <p:cNvGrpSpPr/>
          <p:nvPr/>
        </p:nvGrpSpPr>
        <p:grpSpPr>
          <a:xfrm>
            <a:off x="1544436" y="3126906"/>
            <a:ext cx="2659716" cy="538685"/>
            <a:chOff x="1544436" y="3126906"/>
            <a:chExt cx="2659716" cy="538685"/>
          </a:xfrm>
        </p:grpSpPr>
        <p:sp>
          <p:nvSpPr>
            <p:cNvPr id="5939" name="pl12">
              <a:extLst>
                <a:ext uri="{FF2B5EF4-FFF2-40B4-BE49-F238E27FC236}">
                  <a16:creationId xmlns:a16="http://schemas.microsoft.com/office/drawing/2014/main" id="{D4565CE9-DC7A-4350-89BC-19A6844EB8AC}"/>
                </a:ext>
              </a:extLst>
            </p:cNvPr>
            <p:cNvSpPr/>
            <p:nvPr/>
          </p:nvSpPr>
          <p:spPr>
            <a:xfrm>
              <a:off x="1583319" y="3623271"/>
              <a:ext cx="42319" cy="42319"/>
            </a:xfrm>
            <a:custGeom>
              <a:avLst/>
              <a:gdLst/>
              <a:ahLst/>
              <a:cxnLst/>
              <a:rect l="0" t="0" r="0" b="0"/>
              <a:pathLst>
                <a:path w="42319" h="42319">
                  <a:moveTo>
                    <a:pt x="0" y="42319"/>
                  </a:moveTo>
                  <a:lnTo>
                    <a:pt x="42319" y="0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40" name="pl13">
              <a:extLst>
                <a:ext uri="{FF2B5EF4-FFF2-40B4-BE49-F238E27FC236}">
                  <a16:creationId xmlns:a16="http://schemas.microsoft.com/office/drawing/2014/main" id="{81518E24-D6DB-4F89-B646-6BEF7B00DD0D}"/>
                </a:ext>
              </a:extLst>
            </p:cNvPr>
            <p:cNvSpPr/>
            <p:nvPr/>
          </p:nvSpPr>
          <p:spPr>
            <a:xfrm>
              <a:off x="1544436" y="3623271"/>
              <a:ext cx="42319" cy="42319"/>
            </a:xfrm>
            <a:custGeom>
              <a:avLst/>
              <a:gdLst/>
              <a:ahLst/>
              <a:cxnLst/>
              <a:rect l="0" t="0" r="0" b="0"/>
              <a:pathLst>
                <a:path w="42319" h="42319">
                  <a:moveTo>
                    <a:pt x="0" y="0"/>
                  </a:moveTo>
                  <a:lnTo>
                    <a:pt x="42319" y="42319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41" name="pl14">
              <a:extLst>
                <a:ext uri="{FF2B5EF4-FFF2-40B4-BE49-F238E27FC236}">
                  <a16:creationId xmlns:a16="http://schemas.microsoft.com/office/drawing/2014/main" id="{7950CC6D-B4D7-4BB1-98BC-B9981D0993D3}"/>
                </a:ext>
              </a:extLst>
            </p:cNvPr>
            <p:cNvSpPr/>
            <p:nvPr/>
          </p:nvSpPr>
          <p:spPr>
            <a:xfrm>
              <a:off x="1903181" y="3610783"/>
              <a:ext cx="54808" cy="54808"/>
            </a:xfrm>
            <a:custGeom>
              <a:avLst/>
              <a:gdLst/>
              <a:ahLst/>
              <a:cxnLst/>
              <a:rect l="0" t="0" r="0" b="0"/>
              <a:pathLst>
                <a:path w="54808" h="54808">
                  <a:moveTo>
                    <a:pt x="0" y="54808"/>
                  </a:moveTo>
                  <a:lnTo>
                    <a:pt x="54808" y="0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42" name="pl15">
              <a:extLst>
                <a:ext uri="{FF2B5EF4-FFF2-40B4-BE49-F238E27FC236}">
                  <a16:creationId xmlns:a16="http://schemas.microsoft.com/office/drawing/2014/main" id="{577906E2-C276-4F1B-9693-CDCF697E3051}"/>
                </a:ext>
              </a:extLst>
            </p:cNvPr>
            <p:cNvSpPr/>
            <p:nvPr/>
          </p:nvSpPr>
          <p:spPr>
            <a:xfrm>
              <a:off x="1876786" y="3610783"/>
              <a:ext cx="54808" cy="54808"/>
            </a:xfrm>
            <a:custGeom>
              <a:avLst/>
              <a:gdLst/>
              <a:ahLst/>
              <a:cxnLst/>
              <a:rect l="0" t="0" r="0" b="0"/>
              <a:pathLst>
                <a:path w="54808" h="54808">
                  <a:moveTo>
                    <a:pt x="0" y="0"/>
                  </a:moveTo>
                  <a:lnTo>
                    <a:pt x="54808" y="54808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43" name="pl16">
              <a:extLst>
                <a:ext uri="{FF2B5EF4-FFF2-40B4-BE49-F238E27FC236}">
                  <a16:creationId xmlns:a16="http://schemas.microsoft.com/office/drawing/2014/main" id="{187951B9-3909-4829-BF6C-6FAF22870B15}"/>
                </a:ext>
              </a:extLst>
            </p:cNvPr>
            <p:cNvSpPr/>
            <p:nvPr/>
          </p:nvSpPr>
          <p:spPr>
            <a:xfrm>
              <a:off x="2225941" y="3577012"/>
              <a:ext cx="81202" cy="81202"/>
            </a:xfrm>
            <a:custGeom>
              <a:avLst/>
              <a:gdLst/>
              <a:ahLst/>
              <a:cxnLst/>
              <a:rect l="0" t="0" r="0" b="0"/>
              <a:pathLst>
                <a:path w="81202" h="81202">
                  <a:moveTo>
                    <a:pt x="0" y="81202"/>
                  </a:moveTo>
                  <a:lnTo>
                    <a:pt x="81202" y="0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44" name="pl17">
              <a:extLst>
                <a:ext uri="{FF2B5EF4-FFF2-40B4-BE49-F238E27FC236}">
                  <a16:creationId xmlns:a16="http://schemas.microsoft.com/office/drawing/2014/main" id="{8CE898F9-26C0-44AA-B21E-10A0106D1E39}"/>
                </a:ext>
              </a:extLst>
            </p:cNvPr>
            <p:cNvSpPr/>
            <p:nvPr/>
          </p:nvSpPr>
          <p:spPr>
            <a:xfrm>
              <a:off x="2225941" y="3577012"/>
              <a:ext cx="81202" cy="81202"/>
            </a:xfrm>
            <a:custGeom>
              <a:avLst/>
              <a:gdLst/>
              <a:ahLst/>
              <a:cxnLst/>
              <a:rect l="0" t="0" r="0" b="0"/>
              <a:pathLst>
                <a:path w="81202" h="81202">
                  <a:moveTo>
                    <a:pt x="0" y="0"/>
                  </a:moveTo>
                  <a:lnTo>
                    <a:pt x="81202" y="81202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45" name="pl18">
              <a:extLst>
                <a:ext uri="{FF2B5EF4-FFF2-40B4-BE49-F238E27FC236}">
                  <a16:creationId xmlns:a16="http://schemas.microsoft.com/office/drawing/2014/main" id="{289CF700-313E-4F57-9BF2-6D696B46E526}"/>
                </a:ext>
              </a:extLst>
            </p:cNvPr>
            <p:cNvSpPr/>
            <p:nvPr/>
          </p:nvSpPr>
          <p:spPr>
            <a:xfrm>
              <a:off x="2696459" y="3408522"/>
              <a:ext cx="81202" cy="81202"/>
            </a:xfrm>
            <a:custGeom>
              <a:avLst/>
              <a:gdLst/>
              <a:ahLst/>
              <a:cxnLst/>
              <a:rect l="0" t="0" r="0" b="0"/>
              <a:pathLst>
                <a:path w="81202" h="81202">
                  <a:moveTo>
                    <a:pt x="0" y="81202"/>
                  </a:moveTo>
                  <a:lnTo>
                    <a:pt x="81202" y="0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46" name="pl19">
              <a:extLst>
                <a:ext uri="{FF2B5EF4-FFF2-40B4-BE49-F238E27FC236}">
                  <a16:creationId xmlns:a16="http://schemas.microsoft.com/office/drawing/2014/main" id="{6554CBC6-7FF2-43E6-A924-49E38F2046D1}"/>
                </a:ext>
              </a:extLst>
            </p:cNvPr>
            <p:cNvSpPr/>
            <p:nvPr/>
          </p:nvSpPr>
          <p:spPr>
            <a:xfrm>
              <a:off x="2696459" y="3408522"/>
              <a:ext cx="81202" cy="81202"/>
            </a:xfrm>
            <a:custGeom>
              <a:avLst/>
              <a:gdLst/>
              <a:ahLst/>
              <a:cxnLst/>
              <a:rect l="0" t="0" r="0" b="0"/>
              <a:pathLst>
                <a:path w="81202" h="81202">
                  <a:moveTo>
                    <a:pt x="0" y="0"/>
                  </a:moveTo>
                  <a:lnTo>
                    <a:pt x="81202" y="81202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47" name="pl20">
              <a:extLst>
                <a:ext uri="{FF2B5EF4-FFF2-40B4-BE49-F238E27FC236}">
                  <a16:creationId xmlns:a16="http://schemas.microsoft.com/office/drawing/2014/main" id="{598B9679-F460-435E-9DDF-3B8CA9C27C4D}"/>
                </a:ext>
              </a:extLst>
            </p:cNvPr>
            <p:cNvSpPr/>
            <p:nvPr/>
          </p:nvSpPr>
          <p:spPr>
            <a:xfrm>
              <a:off x="3206187" y="3341656"/>
              <a:ext cx="81202" cy="81202"/>
            </a:xfrm>
            <a:custGeom>
              <a:avLst/>
              <a:gdLst/>
              <a:ahLst/>
              <a:cxnLst/>
              <a:rect l="0" t="0" r="0" b="0"/>
              <a:pathLst>
                <a:path w="81202" h="81202">
                  <a:moveTo>
                    <a:pt x="0" y="81202"/>
                  </a:moveTo>
                  <a:lnTo>
                    <a:pt x="81202" y="0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48" name="pl21">
              <a:extLst>
                <a:ext uri="{FF2B5EF4-FFF2-40B4-BE49-F238E27FC236}">
                  <a16:creationId xmlns:a16="http://schemas.microsoft.com/office/drawing/2014/main" id="{9A803599-A2E2-4313-9AFE-9F4DB34A6006}"/>
                </a:ext>
              </a:extLst>
            </p:cNvPr>
            <p:cNvSpPr/>
            <p:nvPr/>
          </p:nvSpPr>
          <p:spPr>
            <a:xfrm>
              <a:off x="3206187" y="3341656"/>
              <a:ext cx="81202" cy="81202"/>
            </a:xfrm>
            <a:custGeom>
              <a:avLst/>
              <a:gdLst/>
              <a:ahLst/>
              <a:cxnLst/>
              <a:rect l="0" t="0" r="0" b="0"/>
              <a:pathLst>
                <a:path w="81202" h="81202">
                  <a:moveTo>
                    <a:pt x="0" y="0"/>
                  </a:moveTo>
                  <a:lnTo>
                    <a:pt x="81202" y="81202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49" name="pl22">
              <a:extLst>
                <a:ext uri="{FF2B5EF4-FFF2-40B4-BE49-F238E27FC236}">
                  <a16:creationId xmlns:a16="http://schemas.microsoft.com/office/drawing/2014/main" id="{7EF953B8-4E0A-4D58-8D7F-4963AD4437AF}"/>
                </a:ext>
              </a:extLst>
            </p:cNvPr>
            <p:cNvSpPr/>
            <p:nvPr/>
          </p:nvSpPr>
          <p:spPr>
            <a:xfrm>
              <a:off x="4122950" y="3126906"/>
              <a:ext cx="81202" cy="81202"/>
            </a:xfrm>
            <a:custGeom>
              <a:avLst/>
              <a:gdLst/>
              <a:ahLst/>
              <a:cxnLst/>
              <a:rect l="0" t="0" r="0" b="0"/>
              <a:pathLst>
                <a:path w="81202" h="81202">
                  <a:moveTo>
                    <a:pt x="0" y="81202"/>
                  </a:moveTo>
                  <a:lnTo>
                    <a:pt x="81202" y="0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50" name="pl23">
              <a:extLst>
                <a:ext uri="{FF2B5EF4-FFF2-40B4-BE49-F238E27FC236}">
                  <a16:creationId xmlns:a16="http://schemas.microsoft.com/office/drawing/2014/main" id="{5B312CBE-E757-4770-A1ED-21ADC6E71B7C}"/>
                </a:ext>
              </a:extLst>
            </p:cNvPr>
            <p:cNvSpPr/>
            <p:nvPr/>
          </p:nvSpPr>
          <p:spPr>
            <a:xfrm>
              <a:off x="4122950" y="3126906"/>
              <a:ext cx="81202" cy="81202"/>
            </a:xfrm>
            <a:custGeom>
              <a:avLst/>
              <a:gdLst/>
              <a:ahLst/>
              <a:cxnLst/>
              <a:rect l="0" t="0" r="0" b="0"/>
              <a:pathLst>
                <a:path w="81202" h="81202">
                  <a:moveTo>
                    <a:pt x="0" y="0"/>
                  </a:moveTo>
                  <a:lnTo>
                    <a:pt x="81202" y="81202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57" name="pl30">
              <a:extLst>
                <a:ext uri="{FF2B5EF4-FFF2-40B4-BE49-F238E27FC236}">
                  <a16:creationId xmlns:a16="http://schemas.microsoft.com/office/drawing/2014/main" id="{3EF8BAE5-9745-4E37-B929-00054733D3D9}"/>
                </a:ext>
              </a:extLst>
            </p:cNvPr>
            <p:cNvSpPr/>
            <p:nvPr/>
          </p:nvSpPr>
          <p:spPr>
            <a:xfrm>
              <a:off x="1583228" y="3623180"/>
              <a:ext cx="42411" cy="42411"/>
            </a:xfrm>
            <a:custGeom>
              <a:avLst/>
              <a:gdLst/>
              <a:ahLst/>
              <a:cxnLst/>
              <a:rect l="0" t="0" r="0" b="0"/>
              <a:pathLst>
                <a:path w="42411" h="42411">
                  <a:moveTo>
                    <a:pt x="0" y="42411"/>
                  </a:moveTo>
                  <a:lnTo>
                    <a:pt x="42411" y="0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58" name="pl31">
              <a:extLst>
                <a:ext uri="{FF2B5EF4-FFF2-40B4-BE49-F238E27FC236}">
                  <a16:creationId xmlns:a16="http://schemas.microsoft.com/office/drawing/2014/main" id="{2B375BDC-86D4-4E69-A8E8-424A0B06D8A1}"/>
                </a:ext>
              </a:extLst>
            </p:cNvPr>
            <p:cNvSpPr/>
            <p:nvPr/>
          </p:nvSpPr>
          <p:spPr>
            <a:xfrm>
              <a:off x="1544436" y="3623180"/>
              <a:ext cx="42411" cy="42411"/>
            </a:xfrm>
            <a:custGeom>
              <a:avLst/>
              <a:gdLst/>
              <a:ahLst/>
              <a:cxnLst/>
              <a:rect l="0" t="0" r="0" b="0"/>
              <a:pathLst>
                <a:path w="42411" h="42411">
                  <a:moveTo>
                    <a:pt x="0" y="0"/>
                  </a:moveTo>
                  <a:lnTo>
                    <a:pt x="42411" y="42411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59" name="pl32">
              <a:extLst>
                <a:ext uri="{FF2B5EF4-FFF2-40B4-BE49-F238E27FC236}">
                  <a16:creationId xmlns:a16="http://schemas.microsoft.com/office/drawing/2014/main" id="{0C89D769-9F0B-40C7-A0E8-A96FC1B81546}"/>
                </a:ext>
              </a:extLst>
            </p:cNvPr>
            <p:cNvSpPr/>
            <p:nvPr/>
          </p:nvSpPr>
          <p:spPr>
            <a:xfrm>
              <a:off x="1904534" y="3612136"/>
              <a:ext cx="53455" cy="53455"/>
            </a:xfrm>
            <a:custGeom>
              <a:avLst/>
              <a:gdLst/>
              <a:ahLst/>
              <a:cxnLst/>
              <a:rect l="0" t="0" r="0" b="0"/>
              <a:pathLst>
                <a:path w="53455" h="53455">
                  <a:moveTo>
                    <a:pt x="0" y="53455"/>
                  </a:moveTo>
                  <a:lnTo>
                    <a:pt x="53455" y="0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60" name="pl33">
              <a:extLst>
                <a:ext uri="{FF2B5EF4-FFF2-40B4-BE49-F238E27FC236}">
                  <a16:creationId xmlns:a16="http://schemas.microsoft.com/office/drawing/2014/main" id="{972EDFF4-3D50-4E5F-BA46-EC88267DC643}"/>
                </a:ext>
              </a:extLst>
            </p:cNvPr>
            <p:cNvSpPr/>
            <p:nvPr/>
          </p:nvSpPr>
          <p:spPr>
            <a:xfrm>
              <a:off x="1876786" y="3612136"/>
              <a:ext cx="53455" cy="53455"/>
            </a:xfrm>
            <a:custGeom>
              <a:avLst/>
              <a:gdLst/>
              <a:ahLst/>
              <a:cxnLst/>
              <a:rect l="0" t="0" r="0" b="0"/>
              <a:pathLst>
                <a:path w="53455" h="53455">
                  <a:moveTo>
                    <a:pt x="0" y="0"/>
                  </a:moveTo>
                  <a:lnTo>
                    <a:pt x="53455" y="53455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61" name="pl34">
              <a:extLst>
                <a:ext uri="{FF2B5EF4-FFF2-40B4-BE49-F238E27FC236}">
                  <a16:creationId xmlns:a16="http://schemas.microsoft.com/office/drawing/2014/main" id="{356E86E1-B0CC-4281-8432-D0CA1E9F7BBD}"/>
                </a:ext>
              </a:extLst>
            </p:cNvPr>
            <p:cNvSpPr/>
            <p:nvPr/>
          </p:nvSpPr>
          <p:spPr>
            <a:xfrm>
              <a:off x="2225941" y="3583064"/>
              <a:ext cx="81202" cy="81202"/>
            </a:xfrm>
            <a:custGeom>
              <a:avLst/>
              <a:gdLst/>
              <a:ahLst/>
              <a:cxnLst/>
              <a:rect l="0" t="0" r="0" b="0"/>
              <a:pathLst>
                <a:path w="81202" h="81202">
                  <a:moveTo>
                    <a:pt x="0" y="81202"/>
                  </a:moveTo>
                  <a:lnTo>
                    <a:pt x="81202" y="0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62" name="pl35">
              <a:extLst>
                <a:ext uri="{FF2B5EF4-FFF2-40B4-BE49-F238E27FC236}">
                  <a16:creationId xmlns:a16="http://schemas.microsoft.com/office/drawing/2014/main" id="{184C6D4C-3C29-4357-B846-E6395D26E806}"/>
                </a:ext>
              </a:extLst>
            </p:cNvPr>
            <p:cNvSpPr/>
            <p:nvPr/>
          </p:nvSpPr>
          <p:spPr>
            <a:xfrm>
              <a:off x="2225941" y="3583064"/>
              <a:ext cx="81202" cy="81202"/>
            </a:xfrm>
            <a:custGeom>
              <a:avLst/>
              <a:gdLst/>
              <a:ahLst/>
              <a:cxnLst/>
              <a:rect l="0" t="0" r="0" b="0"/>
              <a:pathLst>
                <a:path w="81202" h="81202">
                  <a:moveTo>
                    <a:pt x="0" y="0"/>
                  </a:moveTo>
                  <a:lnTo>
                    <a:pt x="81202" y="81202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63" name="pl36">
              <a:extLst>
                <a:ext uri="{FF2B5EF4-FFF2-40B4-BE49-F238E27FC236}">
                  <a16:creationId xmlns:a16="http://schemas.microsoft.com/office/drawing/2014/main" id="{2EA82C17-B114-4C21-B3DB-C8CAD1B13ECE}"/>
                </a:ext>
              </a:extLst>
            </p:cNvPr>
            <p:cNvSpPr/>
            <p:nvPr/>
          </p:nvSpPr>
          <p:spPr>
            <a:xfrm>
              <a:off x="2696459" y="3539840"/>
              <a:ext cx="81202" cy="81202"/>
            </a:xfrm>
            <a:custGeom>
              <a:avLst/>
              <a:gdLst/>
              <a:ahLst/>
              <a:cxnLst/>
              <a:rect l="0" t="0" r="0" b="0"/>
              <a:pathLst>
                <a:path w="81202" h="81202">
                  <a:moveTo>
                    <a:pt x="0" y="81202"/>
                  </a:moveTo>
                  <a:lnTo>
                    <a:pt x="81202" y="0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64" name="pl37">
              <a:extLst>
                <a:ext uri="{FF2B5EF4-FFF2-40B4-BE49-F238E27FC236}">
                  <a16:creationId xmlns:a16="http://schemas.microsoft.com/office/drawing/2014/main" id="{7B7A4EB2-5928-4838-A024-0AA96C75C838}"/>
                </a:ext>
              </a:extLst>
            </p:cNvPr>
            <p:cNvSpPr/>
            <p:nvPr/>
          </p:nvSpPr>
          <p:spPr>
            <a:xfrm>
              <a:off x="2696459" y="3539840"/>
              <a:ext cx="81202" cy="81202"/>
            </a:xfrm>
            <a:custGeom>
              <a:avLst/>
              <a:gdLst/>
              <a:ahLst/>
              <a:cxnLst/>
              <a:rect l="0" t="0" r="0" b="0"/>
              <a:pathLst>
                <a:path w="81202" h="81202">
                  <a:moveTo>
                    <a:pt x="0" y="0"/>
                  </a:moveTo>
                  <a:lnTo>
                    <a:pt x="81202" y="81202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65" name="pl38">
              <a:extLst>
                <a:ext uri="{FF2B5EF4-FFF2-40B4-BE49-F238E27FC236}">
                  <a16:creationId xmlns:a16="http://schemas.microsoft.com/office/drawing/2014/main" id="{06B41A08-45E1-4D73-9FA0-0303FF4794E2}"/>
                </a:ext>
              </a:extLst>
            </p:cNvPr>
            <p:cNvSpPr/>
            <p:nvPr/>
          </p:nvSpPr>
          <p:spPr>
            <a:xfrm>
              <a:off x="3206187" y="3508866"/>
              <a:ext cx="81202" cy="81202"/>
            </a:xfrm>
            <a:custGeom>
              <a:avLst/>
              <a:gdLst/>
              <a:ahLst/>
              <a:cxnLst/>
              <a:rect l="0" t="0" r="0" b="0"/>
              <a:pathLst>
                <a:path w="81202" h="81202">
                  <a:moveTo>
                    <a:pt x="0" y="81202"/>
                  </a:moveTo>
                  <a:lnTo>
                    <a:pt x="81202" y="0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66" name="pl39">
              <a:extLst>
                <a:ext uri="{FF2B5EF4-FFF2-40B4-BE49-F238E27FC236}">
                  <a16:creationId xmlns:a16="http://schemas.microsoft.com/office/drawing/2014/main" id="{A90E24D5-F478-4EE7-AE82-AB03B9E16D03}"/>
                </a:ext>
              </a:extLst>
            </p:cNvPr>
            <p:cNvSpPr/>
            <p:nvPr/>
          </p:nvSpPr>
          <p:spPr>
            <a:xfrm>
              <a:off x="3206187" y="3508866"/>
              <a:ext cx="81202" cy="81202"/>
            </a:xfrm>
            <a:custGeom>
              <a:avLst/>
              <a:gdLst/>
              <a:ahLst/>
              <a:cxnLst/>
              <a:rect l="0" t="0" r="0" b="0"/>
              <a:pathLst>
                <a:path w="81202" h="81202">
                  <a:moveTo>
                    <a:pt x="0" y="0"/>
                  </a:moveTo>
                  <a:lnTo>
                    <a:pt x="81202" y="81202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68" name="pl40">
              <a:extLst>
                <a:ext uri="{FF2B5EF4-FFF2-40B4-BE49-F238E27FC236}">
                  <a16:creationId xmlns:a16="http://schemas.microsoft.com/office/drawing/2014/main" id="{C68B80BA-D3E6-476A-B1FC-7780C67A686B}"/>
                </a:ext>
              </a:extLst>
            </p:cNvPr>
            <p:cNvSpPr/>
            <p:nvPr/>
          </p:nvSpPr>
          <p:spPr>
            <a:xfrm>
              <a:off x="4122950" y="3195582"/>
              <a:ext cx="81202" cy="81202"/>
            </a:xfrm>
            <a:custGeom>
              <a:avLst/>
              <a:gdLst/>
              <a:ahLst/>
              <a:cxnLst/>
              <a:rect l="0" t="0" r="0" b="0"/>
              <a:pathLst>
                <a:path w="81202" h="81202">
                  <a:moveTo>
                    <a:pt x="0" y="81202"/>
                  </a:moveTo>
                  <a:lnTo>
                    <a:pt x="81202" y="0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69" name="pl41">
              <a:extLst>
                <a:ext uri="{FF2B5EF4-FFF2-40B4-BE49-F238E27FC236}">
                  <a16:creationId xmlns:a16="http://schemas.microsoft.com/office/drawing/2014/main" id="{6935D287-5546-4416-ABBF-28C5AEE1012F}"/>
                </a:ext>
              </a:extLst>
            </p:cNvPr>
            <p:cNvSpPr/>
            <p:nvPr/>
          </p:nvSpPr>
          <p:spPr>
            <a:xfrm>
              <a:off x="4122950" y="3195582"/>
              <a:ext cx="81202" cy="81202"/>
            </a:xfrm>
            <a:custGeom>
              <a:avLst/>
              <a:gdLst/>
              <a:ahLst/>
              <a:cxnLst/>
              <a:rect l="0" t="0" r="0" b="0"/>
              <a:pathLst>
                <a:path w="81202" h="81202">
                  <a:moveTo>
                    <a:pt x="0" y="0"/>
                  </a:moveTo>
                  <a:lnTo>
                    <a:pt x="81202" y="81202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72" name="pl44">
              <a:extLst>
                <a:ext uri="{FF2B5EF4-FFF2-40B4-BE49-F238E27FC236}">
                  <a16:creationId xmlns:a16="http://schemas.microsoft.com/office/drawing/2014/main" id="{7E593B18-8528-4084-802D-B4FE82E30D39}"/>
                </a:ext>
              </a:extLst>
            </p:cNvPr>
            <p:cNvSpPr/>
            <p:nvPr/>
          </p:nvSpPr>
          <p:spPr>
            <a:xfrm>
              <a:off x="2737060" y="3236183"/>
              <a:ext cx="1426491" cy="344257"/>
            </a:xfrm>
            <a:custGeom>
              <a:avLst/>
              <a:gdLst/>
              <a:ahLst/>
              <a:cxnLst/>
              <a:rect l="0" t="0" r="0" b="0"/>
              <a:pathLst>
                <a:path w="1426491" h="344257">
                  <a:moveTo>
                    <a:pt x="0" y="344257"/>
                  </a:moveTo>
                  <a:lnTo>
                    <a:pt x="509727" y="313283"/>
                  </a:lnTo>
                  <a:lnTo>
                    <a:pt x="1426491" y="0"/>
                  </a:lnTo>
                </a:path>
              </a:pathLst>
            </a:custGeom>
            <a:ln w="21681" cap="flat">
              <a:solidFill>
                <a:srgbClr val="009E73">
                  <a:alpha val="100000"/>
                </a:srgbClr>
              </a:solidFill>
              <a:custDash>
                <a:ds d="400000" sp="400000"/>
              </a:custDash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73" name="pl45">
              <a:extLst>
                <a:ext uri="{FF2B5EF4-FFF2-40B4-BE49-F238E27FC236}">
                  <a16:creationId xmlns:a16="http://schemas.microsoft.com/office/drawing/2014/main" id="{7973C4F8-EA97-4BF4-A16E-B004D7841BD0}"/>
                </a:ext>
              </a:extLst>
            </p:cNvPr>
            <p:cNvSpPr/>
            <p:nvPr/>
          </p:nvSpPr>
          <p:spPr>
            <a:xfrm>
              <a:off x="1585038" y="3623665"/>
              <a:ext cx="681504" cy="40115"/>
            </a:xfrm>
            <a:custGeom>
              <a:avLst/>
              <a:gdLst/>
              <a:ahLst/>
              <a:cxnLst/>
              <a:rect l="0" t="0" r="0" b="0"/>
              <a:pathLst>
                <a:path w="681504" h="40115">
                  <a:moveTo>
                    <a:pt x="0" y="40115"/>
                  </a:moveTo>
                  <a:lnTo>
                    <a:pt x="332350" y="29072"/>
                  </a:lnTo>
                  <a:lnTo>
                    <a:pt x="681504" y="0"/>
                  </a:lnTo>
                </a:path>
              </a:pathLst>
            </a:custGeom>
            <a:ln w="21681" cap="flat">
              <a:solidFill>
                <a:srgbClr val="009E73">
                  <a:alpha val="100000"/>
                </a:srgbClr>
              </a:solidFill>
              <a:custDash>
                <a:ds d="400000" sp="400000"/>
              </a:custDash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74" name="pl46">
              <a:extLst>
                <a:ext uri="{FF2B5EF4-FFF2-40B4-BE49-F238E27FC236}">
                  <a16:creationId xmlns:a16="http://schemas.microsoft.com/office/drawing/2014/main" id="{B3EF872E-F087-43A6-AB2E-FAA9FFF24C38}"/>
                </a:ext>
              </a:extLst>
            </p:cNvPr>
            <p:cNvSpPr/>
            <p:nvPr/>
          </p:nvSpPr>
          <p:spPr>
            <a:xfrm>
              <a:off x="1585038" y="3167508"/>
              <a:ext cx="2578513" cy="496364"/>
            </a:xfrm>
            <a:custGeom>
              <a:avLst/>
              <a:gdLst/>
              <a:ahLst/>
              <a:cxnLst/>
              <a:rect l="0" t="0" r="0" b="0"/>
              <a:pathLst>
                <a:path w="2578513" h="496364">
                  <a:moveTo>
                    <a:pt x="0" y="496364"/>
                  </a:moveTo>
                  <a:lnTo>
                    <a:pt x="332350" y="483876"/>
                  </a:lnTo>
                  <a:lnTo>
                    <a:pt x="681504" y="450105"/>
                  </a:lnTo>
                  <a:lnTo>
                    <a:pt x="1152022" y="281615"/>
                  </a:lnTo>
                  <a:lnTo>
                    <a:pt x="1661750" y="214749"/>
                  </a:lnTo>
                  <a:lnTo>
                    <a:pt x="2578513" y="0"/>
                  </a:lnTo>
                </a:path>
              </a:pathLst>
            </a:custGeom>
            <a:ln w="21681" cap="flat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7112" name="Groupe 7111">
            <a:extLst>
              <a:ext uri="{FF2B5EF4-FFF2-40B4-BE49-F238E27FC236}">
                <a16:creationId xmlns:a16="http://schemas.microsoft.com/office/drawing/2014/main" id="{26617A72-547B-4730-A61E-8E34C86C5FEE}"/>
              </a:ext>
            </a:extLst>
          </p:cNvPr>
          <p:cNvGrpSpPr/>
          <p:nvPr/>
        </p:nvGrpSpPr>
        <p:grpSpPr>
          <a:xfrm>
            <a:off x="1585038" y="5863692"/>
            <a:ext cx="2633193" cy="226803"/>
            <a:chOff x="1585038" y="5863692"/>
            <a:chExt cx="2633193" cy="226803"/>
          </a:xfrm>
        </p:grpSpPr>
        <p:sp>
          <p:nvSpPr>
            <p:cNvPr id="5985" name="pg57">
              <a:extLst>
                <a:ext uri="{FF2B5EF4-FFF2-40B4-BE49-F238E27FC236}">
                  <a16:creationId xmlns:a16="http://schemas.microsoft.com/office/drawing/2014/main" id="{4C69A5FD-ADDC-4926-9BBA-A25A65D6D7CF}"/>
                </a:ext>
              </a:extLst>
            </p:cNvPr>
            <p:cNvSpPr/>
            <p:nvPr/>
          </p:nvSpPr>
          <p:spPr>
            <a:xfrm>
              <a:off x="1862707" y="5991043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5986" name="pg58">
              <a:extLst>
                <a:ext uri="{FF2B5EF4-FFF2-40B4-BE49-F238E27FC236}">
                  <a16:creationId xmlns:a16="http://schemas.microsoft.com/office/drawing/2014/main" id="{82D5FBD9-689F-4CFB-8503-F00D7AB1DC16}"/>
                </a:ext>
              </a:extLst>
            </p:cNvPr>
            <p:cNvSpPr/>
            <p:nvPr/>
          </p:nvSpPr>
          <p:spPr>
            <a:xfrm>
              <a:off x="2211861" y="5943540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5987" name="pg59">
              <a:extLst>
                <a:ext uri="{FF2B5EF4-FFF2-40B4-BE49-F238E27FC236}">
                  <a16:creationId xmlns:a16="http://schemas.microsoft.com/office/drawing/2014/main" id="{4E08EB3F-A4B0-465E-846C-312B40AA0012}"/>
                </a:ext>
              </a:extLst>
            </p:cNvPr>
            <p:cNvSpPr/>
            <p:nvPr/>
          </p:nvSpPr>
          <p:spPr>
            <a:xfrm>
              <a:off x="2682379" y="5925603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5988" name="pg60">
              <a:extLst>
                <a:ext uri="{FF2B5EF4-FFF2-40B4-BE49-F238E27FC236}">
                  <a16:creationId xmlns:a16="http://schemas.microsoft.com/office/drawing/2014/main" id="{2FAC3693-0366-4A1F-BBE2-AF8F8325C8A5}"/>
                </a:ext>
              </a:extLst>
            </p:cNvPr>
            <p:cNvSpPr/>
            <p:nvPr/>
          </p:nvSpPr>
          <p:spPr>
            <a:xfrm>
              <a:off x="3192107" y="5863692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5989" name="pg61">
              <a:extLst>
                <a:ext uri="{FF2B5EF4-FFF2-40B4-BE49-F238E27FC236}">
                  <a16:creationId xmlns:a16="http://schemas.microsoft.com/office/drawing/2014/main" id="{4215F1F4-02C0-4238-8A1F-572C9D1A75D8}"/>
                </a:ext>
              </a:extLst>
            </p:cNvPr>
            <p:cNvSpPr/>
            <p:nvPr/>
          </p:nvSpPr>
          <p:spPr>
            <a:xfrm>
              <a:off x="4108870" y="5881154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6009" name="pg81">
              <a:extLst>
                <a:ext uri="{FF2B5EF4-FFF2-40B4-BE49-F238E27FC236}">
                  <a16:creationId xmlns:a16="http://schemas.microsoft.com/office/drawing/2014/main" id="{0F0CE183-FCF1-442B-8B08-6810CB056DB9}"/>
                </a:ext>
              </a:extLst>
            </p:cNvPr>
            <p:cNvSpPr/>
            <p:nvPr/>
          </p:nvSpPr>
          <p:spPr>
            <a:xfrm>
              <a:off x="1862707" y="5980968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6010" name="pg82">
              <a:extLst>
                <a:ext uri="{FF2B5EF4-FFF2-40B4-BE49-F238E27FC236}">
                  <a16:creationId xmlns:a16="http://schemas.microsoft.com/office/drawing/2014/main" id="{9C3C2B3C-8DB8-4824-9E48-F8329C5481AD}"/>
                </a:ext>
              </a:extLst>
            </p:cNvPr>
            <p:cNvSpPr/>
            <p:nvPr/>
          </p:nvSpPr>
          <p:spPr>
            <a:xfrm>
              <a:off x="2211861" y="5900334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6011" name="pg83">
              <a:extLst>
                <a:ext uri="{FF2B5EF4-FFF2-40B4-BE49-F238E27FC236}">
                  <a16:creationId xmlns:a16="http://schemas.microsoft.com/office/drawing/2014/main" id="{7F4CCEBF-7673-4978-83B5-B0A0BBC0666A}"/>
                </a:ext>
              </a:extLst>
            </p:cNvPr>
            <p:cNvSpPr/>
            <p:nvPr/>
          </p:nvSpPr>
          <p:spPr>
            <a:xfrm>
              <a:off x="2737060" y="6023552"/>
              <a:ext cx="38649" cy="66942"/>
            </a:xfrm>
            <a:custGeom>
              <a:avLst/>
              <a:gdLst/>
              <a:ahLst/>
              <a:cxnLst/>
              <a:rect l="0" t="0" r="0" b="0"/>
              <a:pathLst>
                <a:path w="38649" h="66942">
                  <a:moveTo>
                    <a:pt x="0" y="0"/>
                  </a:moveTo>
                  <a:lnTo>
                    <a:pt x="38649" y="66942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6012" name="pg84">
              <a:extLst>
                <a:ext uri="{FF2B5EF4-FFF2-40B4-BE49-F238E27FC236}">
                  <a16:creationId xmlns:a16="http://schemas.microsoft.com/office/drawing/2014/main" id="{CE9C2AF2-996B-4D9C-B46C-E4DC6FE10C5E}"/>
                </a:ext>
              </a:extLst>
            </p:cNvPr>
            <p:cNvSpPr/>
            <p:nvPr/>
          </p:nvSpPr>
          <p:spPr>
            <a:xfrm>
              <a:off x="3246788" y="6014081"/>
              <a:ext cx="44117" cy="76414"/>
            </a:xfrm>
            <a:custGeom>
              <a:avLst/>
              <a:gdLst/>
              <a:ahLst/>
              <a:cxnLst/>
              <a:rect l="0" t="0" r="0" b="0"/>
              <a:pathLst>
                <a:path w="44117" h="76414">
                  <a:moveTo>
                    <a:pt x="0" y="0"/>
                  </a:moveTo>
                  <a:lnTo>
                    <a:pt x="44117" y="76414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6013" name="pg85">
              <a:extLst>
                <a:ext uri="{FF2B5EF4-FFF2-40B4-BE49-F238E27FC236}">
                  <a16:creationId xmlns:a16="http://schemas.microsoft.com/office/drawing/2014/main" id="{4BA1E8B1-474F-4A67-839E-AB1F53EF44E8}"/>
                </a:ext>
              </a:extLst>
            </p:cNvPr>
            <p:cNvSpPr/>
            <p:nvPr/>
          </p:nvSpPr>
          <p:spPr>
            <a:xfrm>
              <a:off x="4163551" y="6010168"/>
              <a:ext cx="46376" cy="80327"/>
            </a:xfrm>
            <a:custGeom>
              <a:avLst/>
              <a:gdLst/>
              <a:ahLst/>
              <a:cxnLst/>
              <a:rect l="0" t="0" r="0" b="0"/>
              <a:pathLst>
                <a:path w="46376" h="80327">
                  <a:moveTo>
                    <a:pt x="0" y="0"/>
                  </a:moveTo>
                  <a:lnTo>
                    <a:pt x="46376" y="80327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6075" name="pl100">
              <a:extLst>
                <a:ext uri="{FF2B5EF4-FFF2-40B4-BE49-F238E27FC236}">
                  <a16:creationId xmlns:a16="http://schemas.microsoft.com/office/drawing/2014/main" id="{0CB9930D-816A-4147-8A34-76A8780869A2}"/>
                </a:ext>
              </a:extLst>
            </p:cNvPr>
            <p:cNvSpPr/>
            <p:nvPr/>
          </p:nvSpPr>
          <p:spPr>
            <a:xfrm>
              <a:off x="2737060" y="6073308"/>
              <a:ext cx="1426491" cy="13384"/>
            </a:xfrm>
            <a:custGeom>
              <a:avLst/>
              <a:gdLst/>
              <a:ahLst/>
              <a:cxnLst/>
              <a:rect l="0" t="0" r="0" b="0"/>
              <a:pathLst>
                <a:path w="1426491" h="13384">
                  <a:moveTo>
                    <a:pt x="0" y="13384"/>
                  </a:moveTo>
                  <a:lnTo>
                    <a:pt x="509727" y="3912"/>
                  </a:lnTo>
                  <a:lnTo>
                    <a:pt x="1426491" y="0"/>
                  </a:lnTo>
                </a:path>
              </a:pathLst>
            </a:custGeom>
            <a:ln w="21681" cap="flat">
              <a:solidFill>
                <a:srgbClr val="E69F00">
                  <a:alpha val="100000"/>
                </a:srgbClr>
              </a:solidFill>
              <a:custDash>
                <a:ds d="400000" sp="400000"/>
              </a:custDash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76" name="pl101">
              <a:extLst>
                <a:ext uri="{FF2B5EF4-FFF2-40B4-BE49-F238E27FC236}">
                  <a16:creationId xmlns:a16="http://schemas.microsoft.com/office/drawing/2014/main" id="{68B31C88-C503-4348-A40F-C593DC2F6515}"/>
                </a:ext>
              </a:extLst>
            </p:cNvPr>
            <p:cNvSpPr/>
            <p:nvPr/>
          </p:nvSpPr>
          <p:spPr>
            <a:xfrm>
              <a:off x="1585038" y="5963474"/>
              <a:ext cx="681504" cy="115538"/>
            </a:xfrm>
            <a:custGeom>
              <a:avLst/>
              <a:gdLst/>
              <a:ahLst/>
              <a:cxnLst/>
              <a:rect l="0" t="0" r="0" b="0"/>
              <a:pathLst>
                <a:path w="681504" h="115538">
                  <a:moveTo>
                    <a:pt x="0" y="115538"/>
                  </a:moveTo>
                  <a:lnTo>
                    <a:pt x="332350" y="80633"/>
                  </a:lnTo>
                  <a:lnTo>
                    <a:pt x="681504" y="0"/>
                  </a:lnTo>
                </a:path>
              </a:pathLst>
            </a:custGeom>
            <a:ln w="21681" cap="flat">
              <a:solidFill>
                <a:srgbClr val="E69F00">
                  <a:alpha val="100000"/>
                </a:srgbClr>
              </a:solidFill>
              <a:custDash>
                <a:ds d="400000" sp="400000"/>
              </a:custDash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77" name="pl102">
              <a:extLst>
                <a:ext uri="{FF2B5EF4-FFF2-40B4-BE49-F238E27FC236}">
                  <a16:creationId xmlns:a16="http://schemas.microsoft.com/office/drawing/2014/main" id="{23915C6F-2CE9-4CC7-B89A-E21BE2A1E9BF}"/>
                </a:ext>
              </a:extLst>
            </p:cNvPr>
            <p:cNvSpPr/>
            <p:nvPr/>
          </p:nvSpPr>
          <p:spPr>
            <a:xfrm>
              <a:off x="1585038" y="5926832"/>
              <a:ext cx="2578513" cy="152619"/>
            </a:xfrm>
            <a:custGeom>
              <a:avLst/>
              <a:gdLst/>
              <a:ahLst/>
              <a:cxnLst/>
              <a:rect l="0" t="0" r="0" b="0"/>
              <a:pathLst>
                <a:path w="2578513" h="152619">
                  <a:moveTo>
                    <a:pt x="0" y="152619"/>
                  </a:moveTo>
                  <a:lnTo>
                    <a:pt x="332350" y="127350"/>
                  </a:lnTo>
                  <a:lnTo>
                    <a:pt x="681504" y="79847"/>
                  </a:lnTo>
                  <a:lnTo>
                    <a:pt x="1152022" y="61910"/>
                  </a:lnTo>
                  <a:lnTo>
                    <a:pt x="1661750" y="0"/>
                  </a:lnTo>
                  <a:lnTo>
                    <a:pt x="2578513" y="17461"/>
                  </a:lnTo>
                </a:path>
              </a:pathLst>
            </a:custGeom>
            <a:ln w="21681" cap="flat">
              <a:solidFill>
                <a:srgbClr val="E69F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6117" name="pg142">
            <a:extLst>
              <a:ext uri="{FF2B5EF4-FFF2-40B4-BE49-F238E27FC236}">
                <a16:creationId xmlns:a16="http://schemas.microsoft.com/office/drawing/2014/main" id="{2017BEC3-87BD-440A-A5E0-5398C48614C6}"/>
              </a:ext>
            </a:extLst>
          </p:cNvPr>
          <p:cNvSpPr/>
          <p:nvPr/>
        </p:nvSpPr>
        <p:spPr>
          <a:xfrm>
            <a:off x="6373840" y="3573416"/>
            <a:ext cx="53217" cy="92175"/>
          </a:xfrm>
          <a:custGeom>
            <a:avLst/>
            <a:gdLst/>
            <a:ahLst/>
            <a:cxnLst/>
            <a:rect l="0" t="0" r="0" b="0"/>
            <a:pathLst>
              <a:path w="53217" h="92175">
                <a:moveTo>
                  <a:pt x="0" y="0"/>
                </a:moveTo>
                <a:lnTo>
                  <a:pt x="53217" y="92175"/>
                </a:lnTo>
                <a:close/>
              </a:path>
            </a:pathLst>
          </a:custGeom>
          <a:solidFill>
            <a:srgbClr val="E69F00">
              <a:alpha val="100000"/>
            </a:srgbClr>
          </a:solidFill>
        </p:spPr>
        <p:txBody>
          <a:bodyPr/>
          <a:lstStyle/>
          <a:p>
            <a:endParaRPr/>
          </a:p>
        </p:txBody>
      </p:sp>
      <p:sp>
        <p:nvSpPr>
          <p:cNvPr id="6314" name="pg261">
            <a:extLst>
              <a:ext uri="{FF2B5EF4-FFF2-40B4-BE49-F238E27FC236}">
                <a16:creationId xmlns:a16="http://schemas.microsoft.com/office/drawing/2014/main" id="{CD9D7C83-1C7C-4A8B-97ED-573C756D6DD1}"/>
              </a:ext>
            </a:extLst>
          </p:cNvPr>
          <p:cNvSpPr/>
          <p:nvPr/>
        </p:nvSpPr>
        <p:spPr>
          <a:xfrm>
            <a:off x="10010620" y="3589561"/>
            <a:ext cx="43896" cy="76030"/>
          </a:xfrm>
          <a:custGeom>
            <a:avLst/>
            <a:gdLst/>
            <a:ahLst/>
            <a:cxnLst/>
            <a:rect l="0" t="0" r="0" b="0"/>
            <a:pathLst>
              <a:path w="43896" h="76030">
                <a:moveTo>
                  <a:pt x="0" y="0"/>
                </a:moveTo>
                <a:lnTo>
                  <a:pt x="43896" y="76030"/>
                </a:lnTo>
                <a:close/>
              </a:path>
            </a:pathLst>
          </a:custGeom>
          <a:solidFill>
            <a:srgbClr val="E69F00">
              <a:alpha val="100000"/>
            </a:srgbClr>
          </a:solidFill>
        </p:spPr>
        <p:txBody>
          <a:bodyPr/>
          <a:lstStyle/>
          <a:p>
            <a:endParaRPr/>
          </a:p>
        </p:txBody>
      </p:sp>
      <p:sp>
        <p:nvSpPr>
          <p:cNvPr id="6315" name="pg262">
            <a:extLst>
              <a:ext uri="{FF2B5EF4-FFF2-40B4-BE49-F238E27FC236}">
                <a16:creationId xmlns:a16="http://schemas.microsoft.com/office/drawing/2014/main" id="{98029F47-D0B7-42BE-994F-AB7096105200}"/>
              </a:ext>
            </a:extLst>
          </p:cNvPr>
          <p:cNvSpPr/>
          <p:nvPr/>
        </p:nvSpPr>
        <p:spPr>
          <a:xfrm>
            <a:off x="10520348" y="3598794"/>
            <a:ext cx="38565" cy="66796"/>
          </a:xfrm>
          <a:custGeom>
            <a:avLst/>
            <a:gdLst/>
            <a:ahLst/>
            <a:cxnLst/>
            <a:rect l="0" t="0" r="0" b="0"/>
            <a:pathLst>
              <a:path w="38565" h="66796">
                <a:moveTo>
                  <a:pt x="0" y="0"/>
                </a:moveTo>
                <a:lnTo>
                  <a:pt x="38565" y="66796"/>
                </a:lnTo>
                <a:close/>
              </a:path>
            </a:pathLst>
          </a:custGeom>
          <a:solidFill>
            <a:srgbClr val="E69F00">
              <a:alpha val="100000"/>
            </a:srgbClr>
          </a:solidFill>
        </p:spPr>
        <p:txBody>
          <a:bodyPr/>
          <a:lstStyle/>
          <a:p>
            <a:endParaRPr/>
          </a:p>
        </p:txBody>
      </p:sp>
      <p:grpSp>
        <p:nvGrpSpPr>
          <p:cNvPr id="524" name="Groupe 523">
            <a:extLst>
              <a:ext uri="{FF2B5EF4-FFF2-40B4-BE49-F238E27FC236}">
                <a16:creationId xmlns:a16="http://schemas.microsoft.com/office/drawing/2014/main" id="{35EF4D0A-97BE-4A66-AAAE-3F60ADF9A97E}"/>
              </a:ext>
            </a:extLst>
          </p:cNvPr>
          <p:cNvGrpSpPr/>
          <p:nvPr/>
        </p:nvGrpSpPr>
        <p:grpSpPr>
          <a:xfrm>
            <a:off x="8858598" y="5618664"/>
            <a:ext cx="2633194" cy="471830"/>
            <a:chOff x="8858598" y="5618664"/>
            <a:chExt cx="2633194" cy="471830"/>
          </a:xfrm>
        </p:grpSpPr>
        <p:sp>
          <p:nvSpPr>
            <p:cNvPr id="6349" name="pg296">
              <a:extLst>
                <a:ext uri="{FF2B5EF4-FFF2-40B4-BE49-F238E27FC236}">
                  <a16:creationId xmlns:a16="http://schemas.microsoft.com/office/drawing/2014/main" id="{09ADFB29-D2AD-453C-B423-318EFEE99951}"/>
                </a:ext>
              </a:extLst>
            </p:cNvPr>
            <p:cNvSpPr/>
            <p:nvPr/>
          </p:nvSpPr>
          <p:spPr>
            <a:xfrm>
              <a:off x="9955939" y="5964494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6350" name="pg297">
              <a:extLst>
                <a:ext uri="{FF2B5EF4-FFF2-40B4-BE49-F238E27FC236}">
                  <a16:creationId xmlns:a16="http://schemas.microsoft.com/office/drawing/2014/main" id="{F502457C-A6BA-40EC-AC37-34FA98496BFE}"/>
                </a:ext>
              </a:extLst>
            </p:cNvPr>
            <p:cNvSpPr/>
            <p:nvPr/>
          </p:nvSpPr>
          <p:spPr>
            <a:xfrm>
              <a:off x="10465667" y="5891704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6351" name="pg298">
              <a:extLst>
                <a:ext uri="{FF2B5EF4-FFF2-40B4-BE49-F238E27FC236}">
                  <a16:creationId xmlns:a16="http://schemas.microsoft.com/office/drawing/2014/main" id="{05B86260-DD6C-4FC0-BBDD-F76F6C98F7C8}"/>
                </a:ext>
              </a:extLst>
            </p:cNvPr>
            <p:cNvSpPr/>
            <p:nvPr/>
          </p:nvSpPr>
          <p:spPr>
            <a:xfrm>
              <a:off x="11382431" y="5618664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6373" name="pg320">
              <a:extLst>
                <a:ext uri="{FF2B5EF4-FFF2-40B4-BE49-F238E27FC236}">
                  <a16:creationId xmlns:a16="http://schemas.microsoft.com/office/drawing/2014/main" id="{959B47F9-9F8E-4457-9A17-63BD04216A14}"/>
                </a:ext>
              </a:extLst>
            </p:cNvPr>
            <p:cNvSpPr/>
            <p:nvPr/>
          </p:nvSpPr>
          <p:spPr>
            <a:xfrm>
              <a:off x="10010620" y="6008778"/>
              <a:ext cx="47179" cy="81716"/>
            </a:xfrm>
            <a:custGeom>
              <a:avLst/>
              <a:gdLst/>
              <a:ahLst/>
              <a:cxnLst/>
              <a:rect l="0" t="0" r="0" b="0"/>
              <a:pathLst>
                <a:path w="47179" h="81716">
                  <a:moveTo>
                    <a:pt x="0" y="0"/>
                  </a:moveTo>
                  <a:lnTo>
                    <a:pt x="47179" y="81716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6374" name="pg321">
              <a:extLst>
                <a:ext uri="{FF2B5EF4-FFF2-40B4-BE49-F238E27FC236}">
                  <a16:creationId xmlns:a16="http://schemas.microsoft.com/office/drawing/2014/main" id="{6BE2E162-1EF1-46C5-B965-4D2E78F57AC6}"/>
                </a:ext>
              </a:extLst>
            </p:cNvPr>
            <p:cNvSpPr/>
            <p:nvPr/>
          </p:nvSpPr>
          <p:spPr>
            <a:xfrm>
              <a:off x="10465667" y="5938823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6375" name="pg322">
              <a:extLst>
                <a:ext uri="{FF2B5EF4-FFF2-40B4-BE49-F238E27FC236}">
                  <a16:creationId xmlns:a16="http://schemas.microsoft.com/office/drawing/2014/main" id="{79253537-1AFE-467B-9D54-5CED4BF26E38}"/>
                </a:ext>
              </a:extLst>
            </p:cNvPr>
            <p:cNvSpPr/>
            <p:nvPr/>
          </p:nvSpPr>
          <p:spPr>
            <a:xfrm>
              <a:off x="11382431" y="5776604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6390" name="pl337">
              <a:extLst>
                <a:ext uri="{FF2B5EF4-FFF2-40B4-BE49-F238E27FC236}">
                  <a16:creationId xmlns:a16="http://schemas.microsoft.com/office/drawing/2014/main" id="{D5F6BE42-C32A-4C3C-9729-B1F025C109CF}"/>
                </a:ext>
              </a:extLst>
            </p:cNvPr>
            <p:cNvSpPr/>
            <p:nvPr/>
          </p:nvSpPr>
          <p:spPr>
            <a:xfrm>
              <a:off x="10010620" y="5839744"/>
              <a:ext cx="1426491" cy="232174"/>
            </a:xfrm>
            <a:custGeom>
              <a:avLst/>
              <a:gdLst/>
              <a:ahLst/>
              <a:cxnLst/>
              <a:rect l="0" t="0" r="0" b="0"/>
              <a:pathLst>
                <a:path w="1426491" h="232174">
                  <a:moveTo>
                    <a:pt x="0" y="232174"/>
                  </a:moveTo>
                  <a:lnTo>
                    <a:pt x="509727" y="162218"/>
                  </a:lnTo>
                  <a:lnTo>
                    <a:pt x="1426491" y="0"/>
                  </a:lnTo>
                </a:path>
              </a:pathLst>
            </a:custGeom>
            <a:ln w="21681" cap="flat">
              <a:solidFill>
                <a:srgbClr val="E69F00">
                  <a:alpha val="100000"/>
                </a:srgbClr>
              </a:solidFill>
              <a:custDash>
                <a:ds d="400000" sp="400000"/>
              </a:custDash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91" name="pl338">
              <a:extLst>
                <a:ext uri="{FF2B5EF4-FFF2-40B4-BE49-F238E27FC236}">
                  <a16:creationId xmlns:a16="http://schemas.microsoft.com/office/drawing/2014/main" id="{50B78FF3-289E-45EA-B014-3D80CCD6BB49}"/>
                </a:ext>
              </a:extLst>
            </p:cNvPr>
            <p:cNvSpPr/>
            <p:nvPr/>
          </p:nvSpPr>
          <p:spPr>
            <a:xfrm>
              <a:off x="8858598" y="6083730"/>
              <a:ext cx="681504" cy="6545"/>
            </a:xfrm>
            <a:custGeom>
              <a:avLst/>
              <a:gdLst/>
              <a:ahLst/>
              <a:cxnLst/>
              <a:rect l="0" t="0" r="0" b="0"/>
              <a:pathLst>
                <a:path w="681504" h="6545">
                  <a:moveTo>
                    <a:pt x="0" y="6545"/>
                  </a:moveTo>
                  <a:lnTo>
                    <a:pt x="332350" y="3035"/>
                  </a:lnTo>
                  <a:lnTo>
                    <a:pt x="681504" y="0"/>
                  </a:lnTo>
                </a:path>
              </a:pathLst>
            </a:custGeom>
            <a:ln w="21681" cap="flat">
              <a:solidFill>
                <a:srgbClr val="E69F00">
                  <a:alpha val="100000"/>
                </a:srgbClr>
              </a:solidFill>
              <a:custDash>
                <a:ds d="400000" sp="400000"/>
              </a:custDash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392" name="pl339">
              <a:extLst>
                <a:ext uri="{FF2B5EF4-FFF2-40B4-BE49-F238E27FC236}">
                  <a16:creationId xmlns:a16="http://schemas.microsoft.com/office/drawing/2014/main" id="{2BB9AD11-7D10-4CD1-ABA1-9264503F21F0}"/>
                </a:ext>
              </a:extLst>
            </p:cNvPr>
            <p:cNvSpPr/>
            <p:nvPr/>
          </p:nvSpPr>
          <p:spPr>
            <a:xfrm>
              <a:off x="8858598" y="5681804"/>
              <a:ext cx="2578513" cy="408435"/>
            </a:xfrm>
            <a:custGeom>
              <a:avLst/>
              <a:gdLst/>
              <a:ahLst/>
              <a:cxnLst/>
              <a:rect l="0" t="0" r="0" b="0"/>
              <a:pathLst>
                <a:path w="2578513" h="408435">
                  <a:moveTo>
                    <a:pt x="0" y="408435"/>
                  </a:moveTo>
                  <a:lnTo>
                    <a:pt x="332350" y="405290"/>
                  </a:lnTo>
                  <a:lnTo>
                    <a:pt x="681504" y="399951"/>
                  </a:lnTo>
                  <a:lnTo>
                    <a:pt x="1152022" y="345829"/>
                  </a:lnTo>
                  <a:lnTo>
                    <a:pt x="1661750" y="273039"/>
                  </a:lnTo>
                  <a:lnTo>
                    <a:pt x="2578513" y="0"/>
                  </a:lnTo>
                </a:path>
              </a:pathLst>
            </a:custGeom>
            <a:ln w="21681" cap="flat">
              <a:solidFill>
                <a:srgbClr val="E69F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dirty="0"/>
            </a:p>
          </p:txBody>
        </p:sp>
      </p:grpSp>
      <p:sp>
        <p:nvSpPr>
          <p:cNvPr id="6398" name="rc345">
            <a:extLst>
              <a:ext uri="{FF2B5EF4-FFF2-40B4-BE49-F238E27FC236}">
                <a16:creationId xmlns:a16="http://schemas.microsoft.com/office/drawing/2014/main" id="{D62ABD0C-5C63-4A69-BF07-DDF1035BBC79}"/>
              </a:ext>
            </a:extLst>
          </p:cNvPr>
          <p:cNvSpPr/>
          <p:nvPr/>
        </p:nvSpPr>
        <p:spPr>
          <a:xfrm>
            <a:off x="1168667" y="3974265"/>
            <a:ext cx="3080772" cy="287796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/>
          <a:lstStyle/>
          <a:p>
            <a:endParaRPr/>
          </a:p>
        </p:txBody>
      </p:sp>
      <p:sp>
        <p:nvSpPr>
          <p:cNvPr id="6399" name="tx346">
            <a:extLst>
              <a:ext uri="{FF2B5EF4-FFF2-40B4-BE49-F238E27FC236}">
                <a16:creationId xmlns:a16="http://schemas.microsoft.com/office/drawing/2014/main" id="{A73B2369-FA12-4CB3-B35E-67E3A8B1ACC1}"/>
              </a:ext>
            </a:extLst>
          </p:cNvPr>
          <p:cNvSpPr/>
          <p:nvPr/>
        </p:nvSpPr>
        <p:spPr>
          <a:xfrm>
            <a:off x="1224338" y="4047749"/>
            <a:ext cx="740885" cy="138596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 b="1">
                <a:solidFill>
                  <a:srgbClr val="1A1A1A">
                    <a:alpha val="100000"/>
                  </a:srgbClr>
                </a:solidFill>
                <a:latin typeface="Arial"/>
                <a:cs typeface="Arial"/>
              </a:rPr>
              <a:t>Mustard</a:t>
            </a:r>
          </a:p>
        </p:txBody>
      </p:sp>
      <p:sp>
        <p:nvSpPr>
          <p:cNvPr id="6400" name="rc347">
            <a:extLst>
              <a:ext uri="{FF2B5EF4-FFF2-40B4-BE49-F238E27FC236}">
                <a16:creationId xmlns:a16="http://schemas.microsoft.com/office/drawing/2014/main" id="{AFE796E1-93AE-4915-963E-00AA331CA0A5}"/>
              </a:ext>
            </a:extLst>
          </p:cNvPr>
          <p:cNvSpPr/>
          <p:nvPr/>
        </p:nvSpPr>
        <p:spPr>
          <a:xfrm>
            <a:off x="4805447" y="3974265"/>
            <a:ext cx="3080772" cy="287796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/>
          <a:lstStyle/>
          <a:p>
            <a:endParaRPr/>
          </a:p>
        </p:txBody>
      </p:sp>
      <p:sp>
        <p:nvSpPr>
          <p:cNvPr id="6401" name="tx348">
            <a:extLst>
              <a:ext uri="{FF2B5EF4-FFF2-40B4-BE49-F238E27FC236}">
                <a16:creationId xmlns:a16="http://schemas.microsoft.com/office/drawing/2014/main" id="{17FE67EF-26A8-4AAA-9FC0-F20779740D92}"/>
              </a:ext>
            </a:extLst>
          </p:cNvPr>
          <p:cNvSpPr/>
          <p:nvPr/>
        </p:nvSpPr>
        <p:spPr>
          <a:xfrm>
            <a:off x="4861118" y="4045330"/>
            <a:ext cx="317562" cy="141014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 b="1">
                <a:solidFill>
                  <a:srgbClr val="1A1A1A">
                    <a:alpha val="100000"/>
                  </a:srgbClr>
                </a:solidFill>
                <a:latin typeface="Arial"/>
                <a:cs typeface="Arial"/>
              </a:rPr>
              <a:t>Oat</a:t>
            </a:r>
          </a:p>
        </p:txBody>
      </p:sp>
      <p:sp>
        <p:nvSpPr>
          <p:cNvPr id="6402" name="rc349">
            <a:extLst>
              <a:ext uri="{FF2B5EF4-FFF2-40B4-BE49-F238E27FC236}">
                <a16:creationId xmlns:a16="http://schemas.microsoft.com/office/drawing/2014/main" id="{DEF5442D-36E9-43F3-9A5B-1FB037B184DD}"/>
              </a:ext>
            </a:extLst>
          </p:cNvPr>
          <p:cNvSpPr/>
          <p:nvPr/>
        </p:nvSpPr>
        <p:spPr>
          <a:xfrm>
            <a:off x="8442227" y="3974265"/>
            <a:ext cx="3080772" cy="287796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/>
          <a:lstStyle/>
          <a:p>
            <a:endParaRPr/>
          </a:p>
        </p:txBody>
      </p:sp>
      <p:sp>
        <p:nvSpPr>
          <p:cNvPr id="6403" name="tx350">
            <a:extLst>
              <a:ext uri="{FF2B5EF4-FFF2-40B4-BE49-F238E27FC236}">
                <a16:creationId xmlns:a16="http://schemas.microsoft.com/office/drawing/2014/main" id="{CE8BE887-36FF-4807-96FD-C46983A704CB}"/>
              </a:ext>
            </a:extLst>
          </p:cNvPr>
          <p:cNvSpPr/>
          <p:nvPr/>
        </p:nvSpPr>
        <p:spPr>
          <a:xfrm>
            <a:off x="8497898" y="4007565"/>
            <a:ext cx="1143372" cy="178779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 b="1" dirty="0">
                <a:solidFill>
                  <a:srgbClr val="1A1A1A">
                    <a:alpha val="100000"/>
                  </a:srgbClr>
                </a:solidFill>
                <a:latin typeface="Arial"/>
                <a:cs typeface="Arial"/>
              </a:rPr>
              <a:t>Sudan grass</a:t>
            </a:r>
          </a:p>
        </p:txBody>
      </p:sp>
      <p:sp>
        <p:nvSpPr>
          <p:cNvPr id="6404" name="rc351">
            <a:extLst>
              <a:ext uri="{FF2B5EF4-FFF2-40B4-BE49-F238E27FC236}">
                <a16:creationId xmlns:a16="http://schemas.microsoft.com/office/drawing/2014/main" id="{9F5CE10A-B931-4538-BE0B-F160C25ACB11}"/>
              </a:ext>
            </a:extLst>
          </p:cNvPr>
          <p:cNvSpPr/>
          <p:nvPr/>
        </p:nvSpPr>
        <p:spPr>
          <a:xfrm>
            <a:off x="1168667" y="1549361"/>
            <a:ext cx="3080772" cy="287796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/>
          <a:lstStyle/>
          <a:p>
            <a:endParaRPr/>
          </a:p>
        </p:txBody>
      </p:sp>
      <p:sp>
        <p:nvSpPr>
          <p:cNvPr id="6405" name="tx352">
            <a:extLst>
              <a:ext uri="{FF2B5EF4-FFF2-40B4-BE49-F238E27FC236}">
                <a16:creationId xmlns:a16="http://schemas.microsoft.com/office/drawing/2014/main" id="{75358EE5-CFC4-4CE2-B338-DFAF3965D039}"/>
              </a:ext>
            </a:extLst>
          </p:cNvPr>
          <p:cNvSpPr/>
          <p:nvPr/>
        </p:nvSpPr>
        <p:spPr>
          <a:xfrm>
            <a:off x="1224338" y="1585173"/>
            <a:ext cx="1270620" cy="176268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 b="1">
                <a:solidFill>
                  <a:srgbClr val="1A1A1A">
                    <a:alpha val="100000"/>
                  </a:srgbClr>
                </a:solidFill>
                <a:latin typeface="Arial"/>
                <a:cs typeface="Arial"/>
              </a:rPr>
              <a:t>Sole chickpea</a:t>
            </a:r>
          </a:p>
        </p:txBody>
      </p:sp>
      <p:sp>
        <p:nvSpPr>
          <p:cNvPr id="6406" name="rc353">
            <a:extLst>
              <a:ext uri="{FF2B5EF4-FFF2-40B4-BE49-F238E27FC236}">
                <a16:creationId xmlns:a16="http://schemas.microsoft.com/office/drawing/2014/main" id="{A981403C-5C97-45A2-B394-904672E8FF8B}"/>
              </a:ext>
            </a:extLst>
          </p:cNvPr>
          <p:cNvSpPr/>
          <p:nvPr/>
        </p:nvSpPr>
        <p:spPr>
          <a:xfrm>
            <a:off x="4805447" y="1549361"/>
            <a:ext cx="3080772" cy="287796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/>
          <a:lstStyle/>
          <a:p>
            <a:endParaRPr/>
          </a:p>
        </p:txBody>
      </p:sp>
      <p:sp>
        <p:nvSpPr>
          <p:cNvPr id="6407" name="tx354">
            <a:extLst>
              <a:ext uri="{FF2B5EF4-FFF2-40B4-BE49-F238E27FC236}">
                <a16:creationId xmlns:a16="http://schemas.microsoft.com/office/drawing/2014/main" id="{C3028BFC-D296-4116-8550-DAFB9C7A9192}"/>
              </a:ext>
            </a:extLst>
          </p:cNvPr>
          <p:cNvSpPr/>
          <p:nvPr/>
        </p:nvSpPr>
        <p:spPr>
          <a:xfrm>
            <a:off x="4861118" y="1584987"/>
            <a:ext cx="1418611" cy="176454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 b="1">
                <a:solidFill>
                  <a:srgbClr val="1A1A1A">
                    <a:alpha val="100000"/>
                  </a:srgbClr>
                </a:solidFill>
                <a:latin typeface="Arial"/>
                <a:cs typeface="Arial"/>
              </a:rPr>
              <a:t>Egyptian clover</a:t>
            </a:r>
          </a:p>
        </p:txBody>
      </p:sp>
      <p:sp>
        <p:nvSpPr>
          <p:cNvPr id="6408" name="rc355">
            <a:extLst>
              <a:ext uri="{FF2B5EF4-FFF2-40B4-BE49-F238E27FC236}">
                <a16:creationId xmlns:a16="http://schemas.microsoft.com/office/drawing/2014/main" id="{5BBA848F-2D53-4778-8C99-1EBBCF74378B}"/>
              </a:ext>
            </a:extLst>
          </p:cNvPr>
          <p:cNvSpPr/>
          <p:nvPr/>
        </p:nvSpPr>
        <p:spPr>
          <a:xfrm>
            <a:off x="8442227" y="1549361"/>
            <a:ext cx="3080772" cy="287796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/>
          <a:lstStyle/>
          <a:p>
            <a:endParaRPr/>
          </a:p>
        </p:txBody>
      </p:sp>
      <p:sp>
        <p:nvSpPr>
          <p:cNvPr id="6409" name="tx356">
            <a:extLst>
              <a:ext uri="{FF2B5EF4-FFF2-40B4-BE49-F238E27FC236}">
                <a16:creationId xmlns:a16="http://schemas.microsoft.com/office/drawing/2014/main" id="{2CB65F30-4C1E-4542-8940-A024740EA529}"/>
              </a:ext>
            </a:extLst>
          </p:cNvPr>
          <p:cNvSpPr/>
          <p:nvPr/>
        </p:nvSpPr>
        <p:spPr>
          <a:xfrm>
            <a:off x="8497898" y="1622845"/>
            <a:ext cx="942175" cy="138596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 b="1">
                <a:solidFill>
                  <a:srgbClr val="1A1A1A">
                    <a:alpha val="100000"/>
                  </a:srgbClr>
                </a:solidFill>
                <a:latin typeface="Arial"/>
                <a:cs typeface="Arial"/>
              </a:rPr>
              <a:t>Faba bean</a:t>
            </a:r>
          </a:p>
        </p:txBody>
      </p:sp>
      <p:sp>
        <p:nvSpPr>
          <p:cNvPr id="6410" name="pl357">
            <a:extLst>
              <a:ext uri="{FF2B5EF4-FFF2-40B4-BE49-F238E27FC236}">
                <a16:creationId xmlns:a16="http://schemas.microsoft.com/office/drawing/2014/main" id="{F140B787-1A98-4B71-959F-45111543382A}"/>
              </a:ext>
            </a:extLst>
          </p:cNvPr>
          <p:cNvSpPr/>
          <p:nvPr/>
        </p:nvSpPr>
        <p:spPr>
          <a:xfrm>
            <a:off x="1168667" y="6090495"/>
            <a:ext cx="3080772" cy="0"/>
          </a:xfrm>
          <a:custGeom>
            <a:avLst/>
            <a:gdLst/>
            <a:ahLst/>
            <a:cxnLst/>
            <a:rect l="0" t="0" r="0" b="0"/>
            <a:pathLst>
              <a:path w="3080772">
                <a:moveTo>
                  <a:pt x="0" y="0"/>
                </a:moveTo>
                <a:lnTo>
                  <a:pt x="3080772" y="0"/>
                </a:lnTo>
              </a:path>
            </a:pathLst>
          </a:custGeom>
          <a:ln w="13550" cap="flat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11" name="pl358">
            <a:extLst>
              <a:ext uri="{FF2B5EF4-FFF2-40B4-BE49-F238E27FC236}">
                <a16:creationId xmlns:a16="http://schemas.microsoft.com/office/drawing/2014/main" id="{497F39FB-B95D-483C-A1F0-CB1A253CA9E9}"/>
              </a:ext>
            </a:extLst>
          </p:cNvPr>
          <p:cNvSpPr/>
          <p:nvPr/>
        </p:nvSpPr>
        <p:spPr>
          <a:xfrm>
            <a:off x="1168667" y="6090495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12" name="pl359">
            <a:extLst>
              <a:ext uri="{FF2B5EF4-FFF2-40B4-BE49-F238E27FC236}">
                <a16:creationId xmlns:a16="http://schemas.microsoft.com/office/drawing/2014/main" id="{47482B9D-FCE7-4B6C-8BD7-0F61D1671C2D}"/>
              </a:ext>
            </a:extLst>
          </p:cNvPr>
          <p:cNvSpPr/>
          <p:nvPr/>
        </p:nvSpPr>
        <p:spPr>
          <a:xfrm>
            <a:off x="1915521" y="6090495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13" name="pl360">
            <a:extLst>
              <a:ext uri="{FF2B5EF4-FFF2-40B4-BE49-F238E27FC236}">
                <a16:creationId xmlns:a16="http://schemas.microsoft.com/office/drawing/2014/main" id="{ED426452-8B4D-4912-B7F5-E0092A9EE6E4}"/>
              </a:ext>
            </a:extLst>
          </p:cNvPr>
          <p:cNvSpPr/>
          <p:nvPr/>
        </p:nvSpPr>
        <p:spPr>
          <a:xfrm>
            <a:off x="2662375" y="6090495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14" name="pl361">
            <a:extLst>
              <a:ext uri="{FF2B5EF4-FFF2-40B4-BE49-F238E27FC236}">
                <a16:creationId xmlns:a16="http://schemas.microsoft.com/office/drawing/2014/main" id="{4785C55D-D926-4BCA-B3E7-139DBCDCE3C9}"/>
              </a:ext>
            </a:extLst>
          </p:cNvPr>
          <p:cNvSpPr/>
          <p:nvPr/>
        </p:nvSpPr>
        <p:spPr>
          <a:xfrm>
            <a:off x="3409229" y="6090495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15" name="pl362">
            <a:extLst>
              <a:ext uri="{FF2B5EF4-FFF2-40B4-BE49-F238E27FC236}">
                <a16:creationId xmlns:a16="http://schemas.microsoft.com/office/drawing/2014/main" id="{2EFFBF61-74D8-4FB3-9872-6A50D65A81F9}"/>
              </a:ext>
            </a:extLst>
          </p:cNvPr>
          <p:cNvSpPr/>
          <p:nvPr/>
        </p:nvSpPr>
        <p:spPr>
          <a:xfrm>
            <a:off x="4156083" y="6090495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16" name="tx363">
            <a:extLst>
              <a:ext uri="{FF2B5EF4-FFF2-40B4-BE49-F238E27FC236}">
                <a16:creationId xmlns:a16="http://schemas.microsoft.com/office/drawing/2014/main" id="{27E32E88-C914-45A9-89C3-9EE8D4BEC79F}"/>
              </a:ext>
            </a:extLst>
          </p:cNvPr>
          <p:cNvSpPr/>
          <p:nvPr/>
        </p:nvSpPr>
        <p:spPr>
          <a:xfrm>
            <a:off x="1115693" y="6150242"/>
            <a:ext cx="105947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0</a:t>
            </a:r>
          </a:p>
        </p:txBody>
      </p:sp>
      <p:sp>
        <p:nvSpPr>
          <p:cNvPr id="6417" name="tx364">
            <a:extLst>
              <a:ext uri="{FF2B5EF4-FFF2-40B4-BE49-F238E27FC236}">
                <a16:creationId xmlns:a16="http://schemas.microsoft.com/office/drawing/2014/main" id="{7589F170-D908-48A4-9F59-1BFFAE8E9D88}"/>
              </a:ext>
            </a:extLst>
          </p:cNvPr>
          <p:cNvSpPr/>
          <p:nvPr/>
        </p:nvSpPr>
        <p:spPr>
          <a:xfrm>
            <a:off x="1756600" y="6150242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400</a:t>
            </a:r>
          </a:p>
        </p:txBody>
      </p:sp>
      <p:sp>
        <p:nvSpPr>
          <p:cNvPr id="6418" name="tx365">
            <a:extLst>
              <a:ext uri="{FF2B5EF4-FFF2-40B4-BE49-F238E27FC236}">
                <a16:creationId xmlns:a16="http://schemas.microsoft.com/office/drawing/2014/main" id="{893FC173-259C-49E9-B3F9-F44D5787778C}"/>
              </a:ext>
            </a:extLst>
          </p:cNvPr>
          <p:cNvSpPr/>
          <p:nvPr/>
        </p:nvSpPr>
        <p:spPr>
          <a:xfrm>
            <a:off x="2503454" y="6150242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800</a:t>
            </a:r>
          </a:p>
        </p:txBody>
      </p:sp>
      <p:sp>
        <p:nvSpPr>
          <p:cNvPr id="6419" name="tx366">
            <a:extLst>
              <a:ext uri="{FF2B5EF4-FFF2-40B4-BE49-F238E27FC236}">
                <a16:creationId xmlns:a16="http://schemas.microsoft.com/office/drawing/2014/main" id="{B8143EC2-6C4D-4A8A-A20F-649FE8D9B268}"/>
              </a:ext>
            </a:extLst>
          </p:cNvPr>
          <p:cNvSpPr/>
          <p:nvPr/>
        </p:nvSpPr>
        <p:spPr>
          <a:xfrm>
            <a:off x="3197335" y="6150242"/>
            <a:ext cx="423788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1200</a:t>
            </a:r>
          </a:p>
        </p:txBody>
      </p:sp>
      <p:sp>
        <p:nvSpPr>
          <p:cNvPr id="6420" name="tx367">
            <a:extLst>
              <a:ext uri="{FF2B5EF4-FFF2-40B4-BE49-F238E27FC236}">
                <a16:creationId xmlns:a16="http://schemas.microsoft.com/office/drawing/2014/main" id="{D0439F3E-ED22-418B-AFFE-56446119BEF1}"/>
              </a:ext>
            </a:extLst>
          </p:cNvPr>
          <p:cNvSpPr/>
          <p:nvPr/>
        </p:nvSpPr>
        <p:spPr>
          <a:xfrm>
            <a:off x="3944189" y="6150242"/>
            <a:ext cx="423788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1600</a:t>
            </a:r>
          </a:p>
        </p:txBody>
      </p:sp>
      <p:sp>
        <p:nvSpPr>
          <p:cNvPr id="6421" name="pl368">
            <a:extLst>
              <a:ext uri="{FF2B5EF4-FFF2-40B4-BE49-F238E27FC236}">
                <a16:creationId xmlns:a16="http://schemas.microsoft.com/office/drawing/2014/main" id="{1D021780-BDB4-4CC3-921E-DB773797DCC2}"/>
              </a:ext>
            </a:extLst>
          </p:cNvPr>
          <p:cNvSpPr/>
          <p:nvPr/>
        </p:nvSpPr>
        <p:spPr>
          <a:xfrm>
            <a:off x="4805447" y="6090495"/>
            <a:ext cx="3080772" cy="0"/>
          </a:xfrm>
          <a:custGeom>
            <a:avLst/>
            <a:gdLst/>
            <a:ahLst/>
            <a:cxnLst/>
            <a:rect l="0" t="0" r="0" b="0"/>
            <a:pathLst>
              <a:path w="3080772">
                <a:moveTo>
                  <a:pt x="0" y="0"/>
                </a:moveTo>
                <a:lnTo>
                  <a:pt x="3080772" y="0"/>
                </a:lnTo>
              </a:path>
            </a:pathLst>
          </a:custGeom>
          <a:ln w="13550" cap="flat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22" name="pl369">
            <a:extLst>
              <a:ext uri="{FF2B5EF4-FFF2-40B4-BE49-F238E27FC236}">
                <a16:creationId xmlns:a16="http://schemas.microsoft.com/office/drawing/2014/main" id="{5FAFD3AB-9127-4A3A-B2EC-894D066F3BCC}"/>
              </a:ext>
            </a:extLst>
          </p:cNvPr>
          <p:cNvSpPr/>
          <p:nvPr/>
        </p:nvSpPr>
        <p:spPr>
          <a:xfrm>
            <a:off x="4805447" y="6090495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23" name="pl370">
            <a:extLst>
              <a:ext uri="{FF2B5EF4-FFF2-40B4-BE49-F238E27FC236}">
                <a16:creationId xmlns:a16="http://schemas.microsoft.com/office/drawing/2014/main" id="{C365D562-CC09-4983-866D-1AD981BC0753}"/>
              </a:ext>
            </a:extLst>
          </p:cNvPr>
          <p:cNvSpPr/>
          <p:nvPr/>
        </p:nvSpPr>
        <p:spPr>
          <a:xfrm>
            <a:off x="5552301" y="6090495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24" name="pl371">
            <a:extLst>
              <a:ext uri="{FF2B5EF4-FFF2-40B4-BE49-F238E27FC236}">
                <a16:creationId xmlns:a16="http://schemas.microsoft.com/office/drawing/2014/main" id="{45628BDE-A28C-4C08-A365-F7CDABAC0D5C}"/>
              </a:ext>
            </a:extLst>
          </p:cNvPr>
          <p:cNvSpPr/>
          <p:nvPr/>
        </p:nvSpPr>
        <p:spPr>
          <a:xfrm>
            <a:off x="6299155" y="6090495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25" name="pl372">
            <a:extLst>
              <a:ext uri="{FF2B5EF4-FFF2-40B4-BE49-F238E27FC236}">
                <a16:creationId xmlns:a16="http://schemas.microsoft.com/office/drawing/2014/main" id="{7000973F-297B-45E8-A8EB-3A85FA1D41AA}"/>
              </a:ext>
            </a:extLst>
          </p:cNvPr>
          <p:cNvSpPr/>
          <p:nvPr/>
        </p:nvSpPr>
        <p:spPr>
          <a:xfrm>
            <a:off x="7046009" y="6090495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26" name="pl373">
            <a:extLst>
              <a:ext uri="{FF2B5EF4-FFF2-40B4-BE49-F238E27FC236}">
                <a16:creationId xmlns:a16="http://schemas.microsoft.com/office/drawing/2014/main" id="{605247FE-5575-438E-B373-554E7E828CCB}"/>
              </a:ext>
            </a:extLst>
          </p:cNvPr>
          <p:cNvSpPr/>
          <p:nvPr/>
        </p:nvSpPr>
        <p:spPr>
          <a:xfrm>
            <a:off x="7792863" y="6090495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27" name="tx374">
            <a:extLst>
              <a:ext uri="{FF2B5EF4-FFF2-40B4-BE49-F238E27FC236}">
                <a16:creationId xmlns:a16="http://schemas.microsoft.com/office/drawing/2014/main" id="{844D6BD4-84F1-4286-AAEA-5030C6AE08A4}"/>
              </a:ext>
            </a:extLst>
          </p:cNvPr>
          <p:cNvSpPr/>
          <p:nvPr/>
        </p:nvSpPr>
        <p:spPr>
          <a:xfrm>
            <a:off x="4752473" y="6150242"/>
            <a:ext cx="105947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0</a:t>
            </a:r>
          </a:p>
        </p:txBody>
      </p:sp>
      <p:sp>
        <p:nvSpPr>
          <p:cNvPr id="6428" name="tx375">
            <a:extLst>
              <a:ext uri="{FF2B5EF4-FFF2-40B4-BE49-F238E27FC236}">
                <a16:creationId xmlns:a16="http://schemas.microsoft.com/office/drawing/2014/main" id="{231461FC-0411-42A7-AA4D-EEB4633115CD}"/>
              </a:ext>
            </a:extLst>
          </p:cNvPr>
          <p:cNvSpPr/>
          <p:nvPr/>
        </p:nvSpPr>
        <p:spPr>
          <a:xfrm>
            <a:off x="5393380" y="6150242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400</a:t>
            </a:r>
          </a:p>
        </p:txBody>
      </p:sp>
      <p:sp>
        <p:nvSpPr>
          <p:cNvPr id="6429" name="tx376">
            <a:extLst>
              <a:ext uri="{FF2B5EF4-FFF2-40B4-BE49-F238E27FC236}">
                <a16:creationId xmlns:a16="http://schemas.microsoft.com/office/drawing/2014/main" id="{7DED14AF-D020-48D8-8D52-DE9F3C2534DF}"/>
              </a:ext>
            </a:extLst>
          </p:cNvPr>
          <p:cNvSpPr/>
          <p:nvPr/>
        </p:nvSpPr>
        <p:spPr>
          <a:xfrm>
            <a:off x="6140234" y="6150242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800</a:t>
            </a:r>
          </a:p>
        </p:txBody>
      </p:sp>
      <p:sp>
        <p:nvSpPr>
          <p:cNvPr id="6430" name="tx377">
            <a:extLst>
              <a:ext uri="{FF2B5EF4-FFF2-40B4-BE49-F238E27FC236}">
                <a16:creationId xmlns:a16="http://schemas.microsoft.com/office/drawing/2014/main" id="{9D9A563C-263B-4132-BFCE-87C8D220E10B}"/>
              </a:ext>
            </a:extLst>
          </p:cNvPr>
          <p:cNvSpPr/>
          <p:nvPr/>
        </p:nvSpPr>
        <p:spPr>
          <a:xfrm>
            <a:off x="6834115" y="6150242"/>
            <a:ext cx="423788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1200</a:t>
            </a:r>
          </a:p>
        </p:txBody>
      </p:sp>
      <p:sp>
        <p:nvSpPr>
          <p:cNvPr id="6431" name="tx378">
            <a:extLst>
              <a:ext uri="{FF2B5EF4-FFF2-40B4-BE49-F238E27FC236}">
                <a16:creationId xmlns:a16="http://schemas.microsoft.com/office/drawing/2014/main" id="{EC856F06-6A28-4658-BE7C-5537262BCE30}"/>
              </a:ext>
            </a:extLst>
          </p:cNvPr>
          <p:cNvSpPr/>
          <p:nvPr/>
        </p:nvSpPr>
        <p:spPr>
          <a:xfrm>
            <a:off x="7580969" y="6150242"/>
            <a:ext cx="423788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1600</a:t>
            </a:r>
          </a:p>
        </p:txBody>
      </p:sp>
      <p:sp>
        <p:nvSpPr>
          <p:cNvPr id="6432" name="pl379">
            <a:extLst>
              <a:ext uri="{FF2B5EF4-FFF2-40B4-BE49-F238E27FC236}">
                <a16:creationId xmlns:a16="http://schemas.microsoft.com/office/drawing/2014/main" id="{1494DF13-5A7D-4B1B-9AE6-5E332FD5A871}"/>
              </a:ext>
            </a:extLst>
          </p:cNvPr>
          <p:cNvSpPr/>
          <p:nvPr/>
        </p:nvSpPr>
        <p:spPr>
          <a:xfrm>
            <a:off x="8442227" y="6090495"/>
            <a:ext cx="3080772" cy="0"/>
          </a:xfrm>
          <a:custGeom>
            <a:avLst/>
            <a:gdLst/>
            <a:ahLst/>
            <a:cxnLst/>
            <a:rect l="0" t="0" r="0" b="0"/>
            <a:pathLst>
              <a:path w="3080772">
                <a:moveTo>
                  <a:pt x="0" y="0"/>
                </a:moveTo>
                <a:lnTo>
                  <a:pt x="3080772" y="0"/>
                </a:lnTo>
              </a:path>
            </a:pathLst>
          </a:custGeom>
          <a:ln w="13550" cap="flat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33" name="pl380">
            <a:extLst>
              <a:ext uri="{FF2B5EF4-FFF2-40B4-BE49-F238E27FC236}">
                <a16:creationId xmlns:a16="http://schemas.microsoft.com/office/drawing/2014/main" id="{45938151-04B0-4FDF-AD2E-C1722B096B57}"/>
              </a:ext>
            </a:extLst>
          </p:cNvPr>
          <p:cNvSpPr/>
          <p:nvPr/>
        </p:nvSpPr>
        <p:spPr>
          <a:xfrm>
            <a:off x="8442227" y="6090495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34" name="pl381">
            <a:extLst>
              <a:ext uri="{FF2B5EF4-FFF2-40B4-BE49-F238E27FC236}">
                <a16:creationId xmlns:a16="http://schemas.microsoft.com/office/drawing/2014/main" id="{86E7243D-61D1-47BB-B5CA-5749D9DB1597}"/>
              </a:ext>
            </a:extLst>
          </p:cNvPr>
          <p:cNvSpPr/>
          <p:nvPr/>
        </p:nvSpPr>
        <p:spPr>
          <a:xfrm>
            <a:off x="9189081" y="6090495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35" name="pl382">
            <a:extLst>
              <a:ext uri="{FF2B5EF4-FFF2-40B4-BE49-F238E27FC236}">
                <a16:creationId xmlns:a16="http://schemas.microsoft.com/office/drawing/2014/main" id="{9EAE64D6-A984-4016-85B0-DC8DCE61F70F}"/>
              </a:ext>
            </a:extLst>
          </p:cNvPr>
          <p:cNvSpPr/>
          <p:nvPr/>
        </p:nvSpPr>
        <p:spPr>
          <a:xfrm>
            <a:off x="9935935" y="6090495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36" name="pl383">
            <a:extLst>
              <a:ext uri="{FF2B5EF4-FFF2-40B4-BE49-F238E27FC236}">
                <a16:creationId xmlns:a16="http://schemas.microsoft.com/office/drawing/2014/main" id="{92EBAD3F-CB3C-4652-8878-0B10CFEC49E8}"/>
              </a:ext>
            </a:extLst>
          </p:cNvPr>
          <p:cNvSpPr/>
          <p:nvPr/>
        </p:nvSpPr>
        <p:spPr>
          <a:xfrm>
            <a:off x="10682789" y="6090495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37" name="pl384">
            <a:extLst>
              <a:ext uri="{FF2B5EF4-FFF2-40B4-BE49-F238E27FC236}">
                <a16:creationId xmlns:a16="http://schemas.microsoft.com/office/drawing/2014/main" id="{4019E9AF-C9DC-4421-B52C-006BB30452A5}"/>
              </a:ext>
            </a:extLst>
          </p:cNvPr>
          <p:cNvSpPr/>
          <p:nvPr/>
        </p:nvSpPr>
        <p:spPr>
          <a:xfrm>
            <a:off x="11429643" y="6090495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38" name="tx385">
            <a:extLst>
              <a:ext uri="{FF2B5EF4-FFF2-40B4-BE49-F238E27FC236}">
                <a16:creationId xmlns:a16="http://schemas.microsoft.com/office/drawing/2014/main" id="{890C3A59-2617-4D2C-AE5C-55E341A9966A}"/>
              </a:ext>
            </a:extLst>
          </p:cNvPr>
          <p:cNvSpPr/>
          <p:nvPr/>
        </p:nvSpPr>
        <p:spPr>
          <a:xfrm>
            <a:off x="8389253" y="6150242"/>
            <a:ext cx="105947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0</a:t>
            </a:r>
          </a:p>
        </p:txBody>
      </p:sp>
      <p:sp>
        <p:nvSpPr>
          <p:cNvPr id="6439" name="tx386">
            <a:extLst>
              <a:ext uri="{FF2B5EF4-FFF2-40B4-BE49-F238E27FC236}">
                <a16:creationId xmlns:a16="http://schemas.microsoft.com/office/drawing/2014/main" id="{E2B3CFD4-F35C-4A80-A327-163C0EC08E67}"/>
              </a:ext>
            </a:extLst>
          </p:cNvPr>
          <p:cNvSpPr/>
          <p:nvPr/>
        </p:nvSpPr>
        <p:spPr>
          <a:xfrm>
            <a:off x="9030160" y="6150242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400</a:t>
            </a:r>
          </a:p>
        </p:txBody>
      </p:sp>
      <p:sp>
        <p:nvSpPr>
          <p:cNvPr id="6440" name="tx387">
            <a:extLst>
              <a:ext uri="{FF2B5EF4-FFF2-40B4-BE49-F238E27FC236}">
                <a16:creationId xmlns:a16="http://schemas.microsoft.com/office/drawing/2014/main" id="{E4F2159E-9029-40CC-B2F0-CC5807ED65CF}"/>
              </a:ext>
            </a:extLst>
          </p:cNvPr>
          <p:cNvSpPr/>
          <p:nvPr/>
        </p:nvSpPr>
        <p:spPr>
          <a:xfrm>
            <a:off x="9777014" y="6150242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800</a:t>
            </a:r>
          </a:p>
        </p:txBody>
      </p:sp>
      <p:sp>
        <p:nvSpPr>
          <p:cNvPr id="6441" name="tx388">
            <a:extLst>
              <a:ext uri="{FF2B5EF4-FFF2-40B4-BE49-F238E27FC236}">
                <a16:creationId xmlns:a16="http://schemas.microsoft.com/office/drawing/2014/main" id="{51EE1A50-0071-4E3A-AC98-9CCEA11F3651}"/>
              </a:ext>
            </a:extLst>
          </p:cNvPr>
          <p:cNvSpPr/>
          <p:nvPr/>
        </p:nvSpPr>
        <p:spPr>
          <a:xfrm>
            <a:off x="10470895" y="6150242"/>
            <a:ext cx="423788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1200</a:t>
            </a:r>
          </a:p>
        </p:txBody>
      </p:sp>
      <p:sp>
        <p:nvSpPr>
          <p:cNvPr id="6442" name="tx389">
            <a:extLst>
              <a:ext uri="{FF2B5EF4-FFF2-40B4-BE49-F238E27FC236}">
                <a16:creationId xmlns:a16="http://schemas.microsoft.com/office/drawing/2014/main" id="{7D0C98C2-8BAF-4F2B-9F80-8470F6E592BD}"/>
              </a:ext>
            </a:extLst>
          </p:cNvPr>
          <p:cNvSpPr/>
          <p:nvPr/>
        </p:nvSpPr>
        <p:spPr>
          <a:xfrm>
            <a:off x="11217749" y="6150242"/>
            <a:ext cx="423788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1600</a:t>
            </a:r>
          </a:p>
        </p:txBody>
      </p:sp>
      <p:sp>
        <p:nvSpPr>
          <p:cNvPr id="6443" name="pl390">
            <a:extLst>
              <a:ext uri="{FF2B5EF4-FFF2-40B4-BE49-F238E27FC236}">
                <a16:creationId xmlns:a16="http://schemas.microsoft.com/office/drawing/2014/main" id="{9640194F-267A-490A-9456-228368069793}"/>
              </a:ext>
            </a:extLst>
          </p:cNvPr>
          <p:cNvSpPr/>
          <p:nvPr/>
        </p:nvSpPr>
        <p:spPr>
          <a:xfrm>
            <a:off x="1168667" y="3665591"/>
            <a:ext cx="3080772" cy="0"/>
          </a:xfrm>
          <a:custGeom>
            <a:avLst/>
            <a:gdLst/>
            <a:ahLst/>
            <a:cxnLst/>
            <a:rect l="0" t="0" r="0" b="0"/>
            <a:pathLst>
              <a:path w="3080772">
                <a:moveTo>
                  <a:pt x="0" y="0"/>
                </a:moveTo>
                <a:lnTo>
                  <a:pt x="3080772" y="0"/>
                </a:lnTo>
              </a:path>
            </a:pathLst>
          </a:custGeom>
          <a:ln w="13550" cap="flat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44" name="pl391">
            <a:extLst>
              <a:ext uri="{FF2B5EF4-FFF2-40B4-BE49-F238E27FC236}">
                <a16:creationId xmlns:a16="http://schemas.microsoft.com/office/drawing/2014/main" id="{F16DAEA7-DE5C-4B49-93B4-DADAD68934FD}"/>
              </a:ext>
            </a:extLst>
          </p:cNvPr>
          <p:cNvSpPr/>
          <p:nvPr/>
        </p:nvSpPr>
        <p:spPr>
          <a:xfrm>
            <a:off x="1168667" y="3665591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45" name="pl392">
            <a:extLst>
              <a:ext uri="{FF2B5EF4-FFF2-40B4-BE49-F238E27FC236}">
                <a16:creationId xmlns:a16="http://schemas.microsoft.com/office/drawing/2014/main" id="{1230DFFF-41BE-406D-A8A2-CB3F4082ADA0}"/>
              </a:ext>
            </a:extLst>
          </p:cNvPr>
          <p:cNvSpPr/>
          <p:nvPr/>
        </p:nvSpPr>
        <p:spPr>
          <a:xfrm>
            <a:off x="1915521" y="3665591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46" name="pl393">
            <a:extLst>
              <a:ext uri="{FF2B5EF4-FFF2-40B4-BE49-F238E27FC236}">
                <a16:creationId xmlns:a16="http://schemas.microsoft.com/office/drawing/2014/main" id="{963F0822-CAD0-411D-9F79-FCA7DE093D6F}"/>
              </a:ext>
            </a:extLst>
          </p:cNvPr>
          <p:cNvSpPr/>
          <p:nvPr/>
        </p:nvSpPr>
        <p:spPr>
          <a:xfrm>
            <a:off x="2662375" y="3665591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47" name="pl394">
            <a:extLst>
              <a:ext uri="{FF2B5EF4-FFF2-40B4-BE49-F238E27FC236}">
                <a16:creationId xmlns:a16="http://schemas.microsoft.com/office/drawing/2014/main" id="{75E84EE4-C410-41B9-9730-DCC0FB094B83}"/>
              </a:ext>
            </a:extLst>
          </p:cNvPr>
          <p:cNvSpPr/>
          <p:nvPr/>
        </p:nvSpPr>
        <p:spPr>
          <a:xfrm>
            <a:off x="3409229" y="3665591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48" name="pl395">
            <a:extLst>
              <a:ext uri="{FF2B5EF4-FFF2-40B4-BE49-F238E27FC236}">
                <a16:creationId xmlns:a16="http://schemas.microsoft.com/office/drawing/2014/main" id="{128A4CFA-FF22-41B7-AFA5-D6CE119A07AC}"/>
              </a:ext>
            </a:extLst>
          </p:cNvPr>
          <p:cNvSpPr/>
          <p:nvPr/>
        </p:nvSpPr>
        <p:spPr>
          <a:xfrm>
            <a:off x="4156083" y="3665591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49" name="tx396">
            <a:extLst>
              <a:ext uri="{FF2B5EF4-FFF2-40B4-BE49-F238E27FC236}">
                <a16:creationId xmlns:a16="http://schemas.microsoft.com/office/drawing/2014/main" id="{884848F9-2C22-4427-A9D8-5762CE145658}"/>
              </a:ext>
            </a:extLst>
          </p:cNvPr>
          <p:cNvSpPr/>
          <p:nvPr/>
        </p:nvSpPr>
        <p:spPr>
          <a:xfrm>
            <a:off x="1115693" y="3725338"/>
            <a:ext cx="105947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0</a:t>
            </a:r>
          </a:p>
        </p:txBody>
      </p:sp>
      <p:sp>
        <p:nvSpPr>
          <p:cNvPr id="6450" name="tx397">
            <a:extLst>
              <a:ext uri="{FF2B5EF4-FFF2-40B4-BE49-F238E27FC236}">
                <a16:creationId xmlns:a16="http://schemas.microsoft.com/office/drawing/2014/main" id="{DAC60186-7044-4393-9518-C497C0F6BDC2}"/>
              </a:ext>
            </a:extLst>
          </p:cNvPr>
          <p:cNvSpPr/>
          <p:nvPr/>
        </p:nvSpPr>
        <p:spPr>
          <a:xfrm>
            <a:off x="1756600" y="3725338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400</a:t>
            </a:r>
          </a:p>
        </p:txBody>
      </p:sp>
      <p:sp>
        <p:nvSpPr>
          <p:cNvPr id="6451" name="tx398">
            <a:extLst>
              <a:ext uri="{FF2B5EF4-FFF2-40B4-BE49-F238E27FC236}">
                <a16:creationId xmlns:a16="http://schemas.microsoft.com/office/drawing/2014/main" id="{8847D29D-4713-4692-9361-D09194CC79A5}"/>
              </a:ext>
            </a:extLst>
          </p:cNvPr>
          <p:cNvSpPr/>
          <p:nvPr/>
        </p:nvSpPr>
        <p:spPr>
          <a:xfrm>
            <a:off x="2503454" y="3725338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800</a:t>
            </a:r>
          </a:p>
        </p:txBody>
      </p:sp>
      <p:sp>
        <p:nvSpPr>
          <p:cNvPr id="6452" name="tx399">
            <a:extLst>
              <a:ext uri="{FF2B5EF4-FFF2-40B4-BE49-F238E27FC236}">
                <a16:creationId xmlns:a16="http://schemas.microsoft.com/office/drawing/2014/main" id="{1E9CE575-3343-48B9-AD3B-B3FFF3CBBAA9}"/>
              </a:ext>
            </a:extLst>
          </p:cNvPr>
          <p:cNvSpPr/>
          <p:nvPr/>
        </p:nvSpPr>
        <p:spPr>
          <a:xfrm>
            <a:off x="3197335" y="3725338"/>
            <a:ext cx="423788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1200</a:t>
            </a:r>
          </a:p>
        </p:txBody>
      </p:sp>
      <p:sp>
        <p:nvSpPr>
          <p:cNvPr id="6453" name="tx400">
            <a:extLst>
              <a:ext uri="{FF2B5EF4-FFF2-40B4-BE49-F238E27FC236}">
                <a16:creationId xmlns:a16="http://schemas.microsoft.com/office/drawing/2014/main" id="{AD7B7A80-E0C8-49E2-AAFB-1D0FB0B5AC51}"/>
              </a:ext>
            </a:extLst>
          </p:cNvPr>
          <p:cNvSpPr/>
          <p:nvPr/>
        </p:nvSpPr>
        <p:spPr>
          <a:xfrm>
            <a:off x="3944189" y="3725338"/>
            <a:ext cx="423788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1600</a:t>
            </a:r>
          </a:p>
        </p:txBody>
      </p:sp>
      <p:sp>
        <p:nvSpPr>
          <p:cNvPr id="6454" name="pl401">
            <a:extLst>
              <a:ext uri="{FF2B5EF4-FFF2-40B4-BE49-F238E27FC236}">
                <a16:creationId xmlns:a16="http://schemas.microsoft.com/office/drawing/2014/main" id="{49C03C4E-FDBD-4B11-905F-A8E53F26F22E}"/>
              </a:ext>
            </a:extLst>
          </p:cNvPr>
          <p:cNvSpPr/>
          <p:nvPr/>
        </p:nvSpPr>
        <p:spPr>
          <a:xfrm>
            <a:off x="4805447" y="3665591"/>
            <a:ext cx="3080772" cy="0"/>
          </a:xfrm>
          <a:custGeom>
            <a:avLst/>
            <a:gdLst/>
            <a:ahLst/>
            <a:cxnLst/>
            <a:rect l="0" t="0" r="0" b="0"/>
            <a:pathLst>
              <a:path w="3080772">
                <a:moveTo>
                  <a:pt x="0" y="0"/>
                </a:moveTo>
                <a:lnTo>
                  <a:pt x="3080772" y="0"/>
                </a:lnTo>
              </a:path>
            </a:pathLst>
          </a:custGeom>
          <a:ln w="13550" cap="flat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55" name="pl402">
            <a:extLst>
              <a:ext uri="{FF2B5EF4-FFF2-40B4-BE49-F238E27FC236}">
                <a16:creationId xmlns:a16="http://schemas.microsoft.com/office/drawing/2014/main" id="{C4D387B6-7F96-420D-A919-85DE50FEEFD0}"/>
              </a:ext>
            </a:extLst>
          </p:cNvPr>
          <p:cNvSpPr/>
          <p:nvPr/>
        </p:nvSpPr>
        <p:spPr>
          <a:xfrm>
            <a:off x="4805447" y="3665591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56" name="pl403">
            <a:extLst>
              <a:ext uri="{FF2B5EF4-FFF2-40B4-BE49-F238E27FC236}">
                <a16:creationId xmlns:a16="http://schemas.microsoft.com/office/drawing/2014/main" id="{135AC84F-4229-41B2-A364-4076073C16FA}"/>
              </a:ext>
            </a:extLst>
          </p:cNvPr>
          <p:cNvSpPr/>
          <p:nvPr/>
        </p:nvSpPr>
        <p:spPr>
          <a:xfrm>
            <a:off x="5552301" y="3665591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57" name="pl404">
            <a:extLst>
              <a:ext uri="{FF2B5EF4-FFF2-40B4-BE49-F238E27FC236}">
                <a16:creationId xmlns:a16="http://schemas.microsoft.com/office/drawing/2014/main" id="{4E4D10A9-13EE-4CD5-96AE-B2F07C0DB19B}"/>
              </a:ext>
            </a:extLst>
          </p:cNvPr>
          <p:cNvSpPr/>
          <p:nvPr/>
        </p:nvSpPr>
        <p:spPr>
          <a:xfrm>
            <a:off x="6299155" y="3665591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58" name="pl405">
            <a:extLst>
              <a:ext uri="{FF2B5EF4-FFF2-40B4-BE49-F238E27FC236}">
                <a16:creationId xmlns:a16="http://schemas.microsoft.com/office/drawing/2014/main" id="{E3502379-8B93-4976-898C-6BB8F5E208EB}"/>
              </a:ext>
            </a:extLst>
          </p:cNvPr>
          <p:cNvSpPr/>
          <p:nvPr/>
        </p:nvSpPr>
        <p:spPr>
          <a:xfrm>
            <a:off x="7046009" y="3665591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59" name="pl406">
            <a:extLst>
              <a:ext uri="{FF2B5EF4-FFF2-40B4-BE49-F238E27FC236}">
                <a16:creationId xmlns:a16="http://schemas.microsoft.com/office/drawing/2014/main" id="{A44F265B-3418-4277-9CE2-493D11858EEB}"/>
              </a:ext>
            </a:extLst>
          </p:cNvPr>
          <p:cNvSpPr/>
          <p:nvPr/>
        </p:nvSpPr>
        <p:spPr>
          <a:xfrm>
            <a:off x="7792863" y="3665591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60" name="tx407">
            <a:extLst>
              <a:ext uri="{FF2B5EF4-FFF2-40B4-BE49-F238E27FC236}">
                <a16:creationId xmlns:a16="http://schemas.microsoft.com/office/drawing/2014/main" id="{E9756245-288A-4B0E-9A6A-3D353B4703F3}"/>
              </a:ext>
            </a:extLst>
          </p:cNvPr>
          <p:cNvSpPr/>
          <p:nvPr/>
        </p:nvSpPr>
        <p:spPr>
          <a:xfrm>
            <a:off x="4752473" y="3725338"/>
            <a:ext cx="105947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0</a:t>
            </a:r>
          </a:p>
        </p:txBody>
      </p:sp>
      <p:sp>
        <p:nvSpPr>
          <p:cNvPr id="6461" name="tx408">
            <a:extLst>
              <a:ext uri="{FF2B5EF4-FFF2-40B4-BE49-F238E27FC236}">
                <a16:creationId xmlns:a16="http://schemas.microsoft.com/office/drawing/2014/main" id="{C767C707-500E-4273-975E-3F8053515B67}"/>
              </a:ext>
            </a:extLst>
          </p:cNvPr>
          <p:cNvSpPr/>
          <p:nvPr/>
        </p:nvSpPr>
        <p:spPr>
          <a:xfrm>
            <a:off x="5393380" y="3725338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400</a:t>
            </a:r>
          </a:p>
        </p:txBody>
      </p:sp>
      <p:sp>
        <p:nvSpPr>
          <p:cNvPr id="6462" name="tx409">
            <a:extLst>
              <a:ext uri="{FF2B5EF4-FFF2-40B4-BE49-F238E27FC236}">
                <a16:creationId xmlns:a16="http://schemas.microsoft.com/office/drawing/2014/main" id="{E879E935-8932-4092-9EEB-93CBD093B902}"/>
              </a:ext>
            </a:extLst>
          </p:cNvPr>
          <p:cNvSpPr/>
          <p:nvPr/>
        </p:nvSpPr>
        <p:spPr>
          <a:xfrm>
            <a:off x="6140234" y="3725338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800</a:t>
            </a:r>
          </a:p>
        </p:txBody>
      </p:sp>
      <p:sp>
        <p:nvSpPr>
          <p:cNvPr id="6463" name="tx410">
            <a:extLst>
              <a:ext uri="{FF2B5EF4-FFF2-40B4-BE49-F238E27FC236}">
                <a16:creationId xmlns:a16="http://schemas.microsoft.com/office/drawing/2014/main" id="{68A88D35-CFCE-498E-90AB-1092C7B8D371}"/>
              </a:ext>
            </a:extLst>
          </p:cNvPr>
          <p:cNvSpPr/>
          <p:nvPr/>
        </p:nvSpPr>
        <p:spPr>
          <a:xfrm>
            <a:off x="6834115" y="3725338"/>
            <a:ext cx="423788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1200</a:t>
            </a:r>
          </a:p>
        </p:txBody>
      </p:sp>
      <p:sp>
        <p:nvSpPr>
          <p:cNvPr id="6464" name="tx411">
            <a:extLst>
              <a:ext uri="{FF2B5EF4-FFF2-40B4-BE49-F238E27FC236}">
                <a16:creationId xmlns:a16="http://schemas.microsoft.com/office/drawing/2014/main" id="{F5C7D169-D8FD-4078-9F7D-12F9084F131B}"/>
              </a:ext>
            </a:extLst>
          </p:cNvPr>
          <p:cNvSpPr/>
          <p:nvPr/>
        </p:nvSpPr>
        <p:spPr>
          <a:xfrm>
            <a:off x="7580969" y="3725338"/>
            <a:ext cx="423788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1600</a:t>
            </a:r>
          </a:p>
        </p:txBody>
      </p:sp>
      <p:sp>
        <p:nvSpPr>
          <p:cNvPr id="6465" name="pl412">
            <a:extLst>
              <a:ext uri="{FF2B5EF4-FFF2-40B4-BE49-F238E27FC236}">
                <a16:creationId xmlns:a16="http://schemas.microsoft.com/office/drawing/2014/main" id="{C6BCC35C-9858-44CF-A3C4-9226AB658CE5}"/>
              </a:ext>
            </a:extLst>
          </p:cNvPr>
          <p:cNvSpPr/>
          <p:nvPr/>
        </p:nvSpPr>
        <p:spPr>
          <a:xfrm>
            <a:off x="8442227" y="3665591"/>
            <a:ext cx="3080772" cy="0"/>
          </a:xfrm>
          <a:custGeom>
            <a:avLst/>
            <a:gdLst/>
            <a:ahLst/>
            <a:cxnLst/>
            <a:rect l="0" t="0" r="0" b="0"/>
            <a:pathLst>
              <a:path w="3080772">
                <a:moveTo>
                  <a:pt x="0" y="0"/>
                </a:moveTo>
                <a:lnTo>
                  <a:pt x="3080772" y="0"/>
                </a:lnTo>
              </a:path>
            </a:pathLst>
          </a:custGeom>
          <a:ln w="13550" cap="flat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66" name="pl413">
            <a:extLst>
              <a:ext uri="{FF2B5EF4-FFF2-40B4-BE49-F238E27FC236}">
                <a16:creationId xmlns:a16="http://schemas.microsoft.com/office/drawing/2014/main" id="{3A9DE964-9D98-4BF9-8AE5-414C3EF39267}"/>
              </a:ext>
            </a:extLst>
          </p:cNvPr>
          <p:cNvSpPr/>
          <p:nvPr/>
        </p:nvSpPr>
        <p:spPr>
          <a:xfrm>
            <a:off x="8442227" y="3665591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68" name="pl415">
            <a:extLst>
              <a:ext uri="{FF2B5EF4-FFF2-40B4-BE49-F238E27FC236}">
                <a16:creationId xmlns:a16="http://schemas.microsoft.com/office/drawing/2014/main" id="{9F0DEF1A-6031-48FB-B47A-48EF96A77E5E}"/>
              </a:ext>
            </a:extLst>
          </p:cNvPr>
          <p:cNvSpPr/>
          <p:nvPr/>
        </p:nvSpPr>
        <p:spPr>
          <a:xfrm>
            <a:off x="9935935" y="3665591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69" name="pl416">
            <a:extLst>
              <a:ext uri="{FF2B5EF4-FFF2-40B4-BE49-F238E27FC236}">
                <a16:creationId xmlns:a16="http://schemas.microsoft.com/office/drawing/2014/main" id="{BC1F8884-D88A-4890-8438-A02D4D52FAE1}"/>
              </a:ext>
            </a:extLst>
          </p:cNvPr>
          <p:cNvSpPr/>
          <p:nvPr/>
        </p:nvSpPr>
        <p:spPr>
          <a:xfrm>
            <a:off x="10682789" y="3665591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70" name="pl417">
            <a:extLst>
              <a:ext uri="{FF2B5EF4-FFF2-40B4-BE49-F238E27FC236}">
                <a16:creationId xmlns:a16="http://schemas.microsoft.com/office/drawing/2014/main" id="{EF9461C8-5EBB-452A-B0EE-9F8758B91AA0}"/>
              </a:ext>
            </a:extLst>
          </p:cNvPr>
          <p:cNvSpPr/>
          <p:nvPr/>
        </p:nvSpPr>
        <p:spPr>
          <a:xfrm>
            <a:off x="11429643" y="3665591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71" name="tx418">
            <a:extLst>
              <a:ext uri="{FF2B5EF4-FFF2-40B4-BE49-F238E27FC236}">
                <a16:creationId xmlns:a16="http://schemas.microsoft.com/office/drawing/2014/main" id="{5F67E1CF-941E-4F76-AFA7-0A44206752FF}"/>
              </a:ext>
            </a:extLst>
          </p:cNvPr>
          <p:cNvSpPr/>
          <p:nvPr/>
        </p:nvSpPr>
        <p:spPr>
          <a:xfrm>
            <a:off x="8389253" y="3725338"/>
            <a:ext cx="105947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0</a:t>
            </a:r>
          </a:p>
        </p:txBody>
      </p:sp>
      <p:sp>
        <p:nvSpPr>
          <p:cNvPr id="6472" name="tx419">
            <a:extLst>
              <a:ext uri="{FF2B5EF4-FFF2-40B4-BE49-F238E27FC236}">
                <a16:creationId xmlns:a16="http://schemas.microsoft.com/office/drawing/2014/main" id="{7441A59F-6782-4655-BFBF-B22C0BBE6557}"/>
              </a:ext>
            </a:extLst>
          </p:cNvPr>
          <p:cNvSpPr/>
          <p:nvPr/>
        </p:nvSpPr>
        <p:spPr>
          <a:xfrm>
            <a:off x="9030160" y="3725338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400</a:t>
            </a:r>
          </a:p>
        </p:txBody>
      </p:sp>
      <p:sp>
        <p:nvSpPr>
          <p:cNvPr id="6473" name="tx420">
            <a:extLst>
              <a:ext uri="{FF2B5EF4-FFF2-40B4-BE49-F238E27FC236}">
                <a16:creationId xmlns:a16="http://schemas.microsoft.com/office/drawing/2014/main" id="{767CD54F-4685-4363-B778-F5C68DF1B77E}"/>
              </a:ext>
            </a:extLst>
          </p:cNvPr>
          <p:cNvSpPr/>
          <p:nvPr/>
        </p:nvSpPr>
        <p:spPr>
          <a:xfrm>
            <a:off x="9777014" y="3725338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800</a:t>
            </a:r>
          </a:p>
        </p:txBody>
      </p:sp>
      <p:sp>
        <p:nvSpPr>
          <p:cNvPr id="6474" name="tx421">
            <a:extLst>
              <a:ext uri="{FF2B5EF4-FFF2-40B4-BE49-F238E27FC236}">
                <a16:creationId xmlns:a16="http://schemas.microsoft.com/office/drawing/2014/main" id="{1D728447-FCD6-4327-8532-A81AF9577FB5}"/>
              </a:ext>
            </a:extLst>
          </p:cNvPr>
          <p:cNvSpPr/>
          <p:nvPr/>
        </p:nvSpPr>
        <p:spPr>
          <a:xfrm>
            <a:off x="10470895" y="3725338"/>
            <a:ext cx="423788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1200</a:t>
            </a:r>
          </a:p>
        </p:txBody>
      </p:sp>
      <p:sp>
        <p:nvSpPr>
          <p:cNvPr id="6475" name="tx422">
            <a:extLst>
              <a:ext uri="{FF2B5EF4-FFF2-40B4-BE49-F238E27FC236}">
                <a16:creationId xmlns:a16="http://schemas.microsoft.com/office/drawing/2014/main" id="{DB3DDB8E-52BA-417A-ACBD-67C66FB17FD0}"/>
              </a:ext>
            </a:extLst>
          </p:cNvPr>
          <p:cNvSpPr/>
          <p:nvPr/>
        </p:nvSpPr>
        <p:spPr>
          <a:xfrm>
            <a:off x="11217749" y="3725338"/>
            <a:ext cx="423788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1600</a:t>
            </a:r>
          </a:p>
        </p:txBody>
      </p:sp>
      <p:sp>
        <p:nvSpPr>
          <p:cNvPr id="6476" name="pl423">
            <a:extLst>
              <a:ext uri="{FF2B5EF4-FFF2-40B4-BE49-F238E27FC236}">
                <a16:creationId xmlns:a16="http://schemas.microsoft.com/office/drawing/2014/main" id="{8F5DF6B7-C12C-4647-B41C-7609EC7C68F8}"/>
              </a:ext>
            </a:extLst>
          </p:cNvPr>
          <p:cNvSpPr/>
          <p:nvPr/>
        </p:nvSpPr>
        <p:spPr>
          <a:xfrm>
            <a:off x="8442227" y="1837157"/>
            <a:ext cx="0" cy="1828433"/>
          </a:xfrm>
          <a:custGeom>
            <a:avLst/>
            <a:gdLst/>
            <a:ahLst/>
            <a:cxnLst/>
            <a:rect l="0" t="0" r="0" b="0"/>
            <a:pathLst>
              <a:path h="1828433">
                <a:moveTo>
                  <a:pt x="0" y="1828433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77" name="tx424">
            <a:extLst>
              <a:ext uri="{FF2B5EF4-FFF2-40B4-BE49-F238E27FC236}">
                <a16:creationId xmlns:a16="http://schemas.microsoft.com/office/drawing/2014/main" id="{5B4E3A07-1F9A-421A-9633-BFFAD46D2FF5}"/>
              </a:ext>
            </a:extLst>
          </p:cNvPr>
          <p:cNvSpPr/>
          <p:nvPr/>
        </p:nvSpPr>
        <p:spPr>
          <a:xfrm>
            <a:off x="8273650" y="3594526"/>
            <a:ext cx="105947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0</a:t>
            </a:r>
          </a:p>
        </p:txBody>
      </p:sp>
      <p:sp>
        <p:nvSpPr>
          <p:cNvPr id="6478" name="tx425">
            <a:extLst>
              <a:ext uri="{FF2B5EF4-FFF2-40B4-BE49-F238E27FC236}">
                <a16:creationId xmlns:a16="http://schemas.microsoft.com/office/drawing/2014/main" id="{042D2301-2ABB-467F-BBE4-C85B37087CB0}"/>
              </a:ext>
            </a:extLst>
          </p:cNvPr>
          <p:cNvSpPr/>
          <p:nvPr/>
        </p:nvSpPr>
        <p:spPr>
          <a:xfrm>
            <a:off x="8061756" y="3137417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250</a:t>
            </a:r>
          </a:p>
        </p:txBody>
      </p:sp>
      <p:sp>
        <p:nvSpPr>
          <p:cNvPr id="6479" name="tx426">
            <a:extLst>
              <a:ext uri="{FF2B5EF4-FFF2-40B4-BE49-F238E27FC236}">
                <a16:creationId xmlns:a16="http://schemas.microsoft.com/office/drawing/2014/main" id="{B7ED9A4C-F5BB-46F3-A046-22117F489CA7}"/>
              </a:ext>
            </a:extLst>
          </p:cNvPr>
          <p:cNvSpPr/>
          <p:nvPr/>
        </p:nvSpPr>
        <p:spPr>
          <a:xfrm>
            <a:off x="8061756" y="2680309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500</a:t>
            </a:r>
          </a:p>
        </p:txBody>
      </p:sp>
      <p:sp>
        <p:nvSpPr>
          <p:cNvPr id="6480" name="tx427">
            <a:extLst>
              <a:ext uri="{FF2B5EF4-FFF2-40B4-BE49-F238E27FC236}">
                <a16:creationId xmlns:a16="http://schemas.microsoft.com/office/drawing/2014/main" id="{34FE9D3C-7AA3-47D6-879A-3E46DCE7C39A}"/>
              </a:ext>
            </a:extLst>
          </p:cNvPr>
          <p:cNvSpPr/>
          <p:nvPr/>
        </p:nvSpPr>
        <p:spPr>
          <a:xfrm>
            <a:off x="8061756" y="2223200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750</a:t>
            </a:r>
          </a:p>
        </p:txBody>
      </p:sp>
      <p:sp>
        <p:nvSpPr>
          <p:cNvPr id="6481" name="tx428">
            <a:extLst>
              <a:ext uri="{FF2B5EF4-FFF2-40B4-BE49-F238E27FC236}">
                <a16:creationId xmlns:a16="http://schemas.microsoft.com/office/drawing/2014/main" id="{C79AE53E-79B1-4178-8737-4764F98A75C1}"/>
              </a:ext>
            </a:extLst>
          </p:cNvPr>
          <p:cNvSpPr/>
          <p:nvPr/>
        </p:nvSpPr>
        <p:spPr>
          <a:xfrm>
            <a:off x="7955808" y="1766092"/>
            <a:ext cx="423788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1000</a:t>
            </a:r>
          </a:p>
        </p:txBody>
      </p:sp>
      <p:sp>
        <p:nvSpPr>
          <p:cNvPr id="6482" name="pl429">
            <a:extLst>
              <a:ext uri="{FF2B5EF4-FFF2-40B4-BE49-F238E27FC236}">
                <a16:creationId xmlns:a16="http://schemas.microsoft.com/office/drawing/2014/main" id="{99D6D1C6-630C-4674-A728-CA65C0BB7AD4}"/>
              </a:ext>
            </a:extLst>
          </p:cNvPr>
          <p:cNvSpPr/>
          <p:nvPr/>
        </p:nvSpPr>
        <p:spPr>
          <a:xfrm>
            <a:off x="8407432" y="3665591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83" name="pl430">
            <a:extLst>
              <a:ext uri="{FF2B5EF4-FFF2-40B4-BE49-F238E27FC236}">
                <a16:creationId xmlns:a16="http://schemas.microsoft.com/office/drawing/2014/main" id="{BB857E85-593A-423F-929C-A3FA8E1FBCC6}"/>
              </a:ext>
            </a:extLst>
          </p:cNvPr>
          <p:cNvSpPr/>
          <p:nvPr/>
        </p:nvSpPr>
        <p:spPr>
          <a:xfrm>
            <a:off x="8407432" y="3208483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84" name="pl431">
            <a:extLst>
              <a:ext uri="{FF2B5EF4-FFF2-40B4-BE49-F238E27FC236}">
                <a16:creationId xmlns:a16="http://schemas.microsoft.com/office/drawing/2014/main" id="{31F4E934-8E19-4142-8477-A1205798F19E}"/>
              </a:ext>
            </a:extLst>
          </p:cNvPr>
          <p:cNvSpPr/>
          <p:nvPr/>
        </p:nvSpPr>
        <p:spPr>
          <a:xfrm>
            <a:off x="8407432" y="2751374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85" name="pl432">
            <a:extLst>
              <a:ext uri="{FF2B5EF4-FFF2-40B4-BE49-F238E27FC236}">
                <a16:creationId xmlns:a16="http://schemas.microsoft.com/office/drawing/2014/main" id="{95562791-D48A-4A56-BB4B-D718296FC84C}"/>
              </a:ext>
            </a:extLst>
          </p:cNvPr>
          <p:cNvSpPr/>
          <p:nvPr/>
        </p:nvSpPr>
        <p:spPr>
          <a:xfrm>
            <a:off x="8407432" y="2294266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86" name="pl433">
            <a:extLst>
              <a:ext uri="{FF2B5EF4-FFF2-40B4-BE49-F238E27FC236}">
                <a16:creationId xmlns:a16="http://schemas.microsoft.com/office/drawing/2014/main" id="{19A8AAEF-12D9-473B-B437-EFF9741CB8BD}"/>
              </a:ext>
            </a:extLst>
          </p:cNvPr>
          <p:cNvSpPr/>
          <p:nvPr/>
        </p:nvSpPr>
        <p:spPr>
          <a:xfrm>
            <a:off x="8407432" y="1837157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87" name="pl434">
            <a:extLst>
              <a:ext uri="{FF2B5EF4-FFF2-40B4-BE49-F238E27FC236}">
                <a16:creationId xmlns:a16="http://schemas.microsoft.com/office/drawing/2014/main" id="{82459655-34EC-463C-A530-BC3F89907063}"/>
              </a:ext>
            </a:extLst>
          </p:cNvPr>
          <p:cNvSpPr/>
          <p:nvPr/>
        </p:nvSpPr>
        <p:spPr>
          <a:xfrm>
            <a:off x="8442227" y="4262061"/>
            <a:ext cx="0" cy="1828433"/>
          </a:xfrm>
          <a:custGeom>
            <a:avLst/>
            <a:gdLst/>
            <a:ahLst/>
            <a:cxnLst/>
            <a:rect l="0" t="0" r="0" b="0"/>
            <a:pathLst>
              <a:path h="1828433">
                <a:moveTo>
                  <a:pt x="0" y="1828433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88" name="tx435">
            <a:extLst>
              <a:ext uri="{FF2B5EF4-FFF2-40B4-BE49-F238E27FC236}">
                <a16:creationId xmlns:a16="http://schemas.microsoft.com/office/drawing/2014/main" id="{F25A97A4-1E27-4C38-AB03-211CD05790C1}"/>
              </a:ext>
            </a:extLst>
          </p:cNvPr>
          <p:cNvSpPr/>
          <p:nvPr/>
        </p:nvSpPr>
        <p:spPr>
          <a:xfrm>
            <a:off x="8273650" y="6019430"/>
            <a:ext cx="105947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0</a:t>
            </a:r>
          </a:p>
        </p:txBody>
      </p:sp>
      <p:sp>
        <p:nvSpPr>
          <p:cNvPr id="6489" name="tx436">
            <a:extLst>
              <a:ext uri="{FF2B5EF4-FFF2-40B4-BE49-F238E27FC236}">
                <a16:creationId xmlns:a16="http://schemas.microsoft.com/office/drawing/2014/main" id="{4BE7632B-7AB1-43B1-AC88-73B29F05630E}"/>
              </a:ext>
            </a:extLst>
          </p:cNvPr>
          <p:cNvSpPr/>
          <p:nvPr/>
        </p:nvSpPr>
        <p:spPr>
          <a:xfrm>
            <a:off x="8061756" y="5562321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250</a:t>
            </a:r>
          </a:p>
        </p:txBody>
      </p:sp>
      <p:sp>
        <p:nvSpPr>
          <p:cNvPr id="6490" name="tx437">
            <a:extLst>
              <a:ext uri="{FF2B5EF4-FFF2-40B4-BE49-F238E27FC236}">
                <a16:creationId xmlns:a16="http://schemas.microsoft.com/office/drawing/2014/main" id="{EB5BDA9D-F394-450F-9014-646B9B10712C}"/>
              </a:ext>
            </a:extLst>
          </p:cNvPr>
          <p:cNvSpPr/>
          <p:nvPr/>
        </p:nvSpPr>
        <p:spPr>
          <a:xfrm>
            <a:off x="8061756" y="5105213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500</a:t>
            </a:r>
          </a:p>
        </p:txBody>
      </p:sp>
      <p:sp>
        <p:nvSpPr>
          <p:cNvPr id="6491" name="tx438">
            <a:extLst>
              <a:ext uri="{FF2B5EF4-FFF2-40B4-BE49-F238E27FC236}">
                <a16:creationId xmlns:a16="http://schemas.microsoft.com/office/drawing/2014/main" id="{D037BCF0-EE4C-4288-A356-04A79DDE3581}"/>
              </a:ext>
            </a:extLst>
          </p:cNvPr>
          <p:cNvSpPr/>
          <p:nvPr/>
        </p:nvSpPr>
        <p:spPr>
          <a:xfrm>
            <a:off x="8061756" y="4648104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750</a:t>
            </a:r>
          </a:p>
        </p:txBody>
      </p:sp>
      <p:sp>
        <p:nvSpPr>
          <p:cNvPr id="6492" name="tx439">
            <a:extLst>
              <a:ext uri="{FF2B5EF4-FFF2-40B4-BE49-F238E27FC236}">
                <a16:creationId xmlns:a16="http://schemas.microsoft.com/office/drawing/2014/main" id="{E921C426-93A0-4315-834E-ADB293938C3E}"/>
              </a:ext>
            </a:extLst>
          </p:cNvPr>
          <p:cNvSpPr/>
          <p:nvPr/>
        </p:nvSpPr>
        <p:spPr>
          <a:xfrm>
            <a:off x="7955808" y="4190996"/>
            <a:ext cx="423788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1000</a:t>
            </a:r>
          </a:p>
        </p:txBody>
      </p:sp>
      <p:sp>
        <p:nvSpPr>
          <p:cNvPr id="6493" name="pl440">
            <a:extLst>
              <a:ext uri="{FF2B5EF4-FFF2-40B4-BE49-F238E27FC236}">
                <a16:creationId xmlns:a16="http://schemas.microsoft.com/office/drawing/2014/main" id="{C1BE2864-45AB-44BE-BA87-17BF29C1DA2E}"/>
              </a:ext>
            </a:extLst>
          </p:cNvPr>
          <p:cNvSpPr/>
          <p:nvPr/>
        </p:nvSpPr>
        <p:spPr>
          <a:xfrm>
            <a:off x="8407432" y="6090495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94" name="pl441">
            <a:extLst>
              <a:ext uri="{FF2B5EF4-FFF2-40B4-BE49-F238E27FC236}">
                <a16:creationId xmlns:a16="http://schemas.microsoft.com/office/drawing/2014/main" id="{CDD00F82-38BE-4E52-944C-95A2526E25A8}"/>
              </a:ext>
            </a:extLst>
          </p:cNvPr>
          <p:cNvSpPr/>
          <p:nvPr/>
        </p:nvSpPr>
        <p:spPr>
          <a:xfrm>
            <a:off x="8407432" y="5633387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95" name="pl442">
            <a:extLst>
              <a:ext uri="{FF2B5EF4-FFF2-40B4-BE49-F238E27FC236}">
                <a16:creationId xmlns:a16="http://schemas.microsoft.com/office/drawing/2014/main" id="{2B98F2F0-AE19-4E80-B83E-D5C6A0AC9059}"/>
              </a:ext>
            </a:extLst>
          </p:cNvPr>
          <p:cNvSpPr/>
          <p:nvPr/>
        </p:nvSpPr>
        <p:spPr>
          <a:xfrm>
            <a:off x="8407432" y="5176278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96" name="pl443">
            <a:extLst>
              <a:ext uri="{FF2B5EF4-FFF2-40B4-BE49-F238E27FC236}">
                <a16:creationId xmlns:a16="http://schemas.microsoft.com/office/drawing/2014/main" id="{D99ABDC1-34D0-4671-A679-062E3DD2A96B}"/>
              </a:ext>
            </a:extLst>
          </p:cNvPr>
          <p:cNvSpPr/>
          <p:nvPr/>
        </p:nvSpPr>
        <p:spPr>
          <a:xfrm>
            <a:off x="8407432" y="4719170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97" name="pl444">
            <a:extLst>
              <a:ext uri="{FF2B5EF4-FFF2-40B4-BE49-F238E27FC236}">
                <a16:creationId xmlns:a16="http://schemas.microsoft.com/office/drawing/2014/main" id="{DFA7FECE-3F61-45D7-9C39-D30E44847E21}"/>
              </a:ext>
            </a:extLst>
          </p:cNvPr>
          <p:cNvSpPr/>
          <p:nvPr/>
        </p:nvSpPr>
        <p:spPr>
          <a:xfrm>
            <a:off x="8407432" y="4262061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98" name="pl445">
            <a:extLst>
              <a:ext uri="{FF2B5EF4-FFF2-40B4-BE49-F238E27FC236}">
                <a16:creationId xmlns:a16="http://schemas.microsoft.com/office/drawing/2014/main" id="{C11127A3-5D55-4B37-8D30-4394E615C86F}"/>
              </a:ext>
            </a:extLst>
          </p:cNvPr>
          <p:cNvSpPr/>
          <p:nvPr/>
        </p:nvSpPr>
        <p:spPr>
          <a:xfrm>
            <a:off x="4805447" y="1837157"/>
            <a:ext cx="0" cy="1828433"/>
          </a:xfrm>
          <a:custGeom>
            <a:avLst/>
            <a:gdLst/>
            <a:ahLst/>
            <a:cxnLst/>
            <a:rect l="0" t="0" r="0" b="0"/>
            <a:pathLst>
              <a:path h="1828433">
                <a:moveTo>
                  <a:pt x="0" y="1828433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499" name="tx446">
            <a:extLst>
              <a:ext uri="{FF2B5EF4-FFF2-40B4-BE49-F238E27FC236}">
                <a16:creationId xmlns:a16="http://schemas.microsoft.com/office/drawing/2014/main" id="{AB8B8528-163D-41C9-A440-A1195A294517}"/>
              </a:ext>
            </a:extLst>
          </p:cNvPr>
          <p:cNvSpPr/>
          <p:nvPr/>
        </p:nvSpPr>
        <p:spPr>
          <a:xfrm>
            <a:off x="4636869" y="3594526"/>
            <a:ext cx="105947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0</a:t>
            </a:r>
          </a:p>
        </p:txBody>
      </p:sp>
      <p:sp>
        <p:nvSpPr>
          <p:cNvPr id="6500" name="tx447">
            <a:extLst>
              <a:ext uri="{FF2B5EF4-FFF2-40B4-BE49-F238E27FC236}">
                <a16:creationId xmlns:a16="http://schemas.microsoft.com/office/drawing/2014/main" id="{801EEB4D-3FED-420C-BF9B-D20A4E2D825D}"/>
              </a:ext>
            </a:extLst>
          </p:cNvPr>
          <p:cNvSpPr/>
          <p:nvPr/>
        </p:nvSpPr>
        <p:spPr>
          <a:xfrm>
            <a:off x="4424975" y="3137417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250</a:t>
            </a:r>
          </a:p>
        </p:txBody>
      </p:sp>
      <p:sp>
        <p:nvSpPr>
          <p:cNvPr id="6501" name="tx448">
            <a:extLst>
              <a:ext uri="{FF2B5EF4-FFF2-40B4-BE49-F238E27FC236}">
                <a16:creationId xmlns:a16="http://schemas.microsoft.com/office/drawing/2014/main" id="{78764A0C-B710-4AF0-8EC9-9B8B1992835A}"/>
              </a:ext>
            </a:extLst>
          </p:cNvPr>
          <p:cNvSpPr/>
          <p:nvPr/>
        </p:nvSpPr>
        <p:spPr>
          <a:xfrm>
            <a:off x="4424975" y="2680309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500</a:t>
            </a:r>
          </a:p>
        </p:txBody>
      </p:sp>
      <p:sp>
        <p:nvSpPr>
          <p:cNvPr id="6502" name="tx449">
            <a:extLst>
              <a:ext uri="{FF2B5EF4-FFF2-40B4-BE49-F238E27FC236}">
                <a16:creationId xmlns:a16="http://schemas.microsoft.com/office/drawing/2014/main" id="{F9D06DFC-EF98-4421-8FBB-3202B8AD26DC}"/>
              </a:ext>
            </a:extLst>
          </p:cNvPr>
          <p:cNvSpPr/>
          <p:nvPr/>
        </p:nvSpPr>
        <p:spPr>
          <a:xfrm>
            <a:off x="4424975" y="2223200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750</a:t>
            </a:r>
          </a:p>
        </p:txBody>
      </p:sp>
      <p:sp>
        <p:nvSpPr>
          <p:cNvPr id="6503" name="tx450">
            <a:extLst>
              <a:ext uri="{FF2B5EF4-FFF2-40B4-BE49-F238E27FC236}">
                <a16:creationId xmlns:a16="http://schemas.microsoft.com/office/drawing/2014/main" id="{6170AE61-1330-4416-9147-C0913248425A}"/>
              </a:ext>
            </a:extLst>
          </p:cNvPr>
          <p:cNvSpPr/>
          <p:nvPr/>
        </p:nvSpPr>
        <p:spPr>
          <a:xfrm>
            <a:off x="4319028" y="1766092"/>
            <a:ext cx="423788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1000</a:t>
            </a:r>
          </a:p>
        </p:txBody>
      </p:sp>
      <p:sp>
        <p:nvSpPr>
          <p:cNvPr id="6504" name="pl451">
            <a:extLst>
              <a:ext uri="{FF2B5EF4-FFF2-40B4-BE49-F238E27FC236}">
                <a16:creationId xmlns:a16="http://schemas.microsoft.com/office/drawing/2014/main" id="{57B534B0-C1B4-4C56-8453-C3897ACB640D}"/>
              </a:ext>
            </a:extLst>
          </p:cNvPr>
          <p:cNvSpPr/>
          <p:nvPr/>
        </p:nvSpPr>
        <p:spPr>
          <a:xfrm>
            <a:off x="4770652" y="3665591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505" name="pl452">
            <a:extLst>
              <a:ext uri="{FF2B5EF4-FFF2-40B4-BE49-F238E27FC236}">
                <a16:creationId xmlns:a16="http://schemas.microsoft.com/office/drawing/2014/main" id="{488F8AC4-30FF-472F-91A9-91D79631280D}"/>
              </a:ext>
            </a:extLst>
          </p:cNvPr>
          <p:cNvSpPr/>
          <p:nvPr/>
        </p:nvSpPr>
        <p:spPr>
          <a:xfrm>
            <a:off x="4770652" y="3208483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506" name="pl453">
            <a:extLst>
              <a:ext uri="{FF2B5EF4-FFF2-40B4-BE49-F238E27FC236}">
                <a16:creationId xmlns:a16="http://schemas.microsoft.com/office/drawing/2014/main" id="{A5AAAA84-C559-4B6A-A06F-C42A319D6175}"/>
              </a:ext>
            </a:extLst>
          </p:cNvPr>
          <p:cNvSpPr/>
          <p:nvPr/>
        </p:nvSpPr>
        <p:spPr>
          <a:xfrm>
            <a:off x="4770652" y="2751374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507" name="pl454">
            <a:extLst>
              <a:ext uri="{FF2B5EF4-FFF2-40B4-BE49-F238E27FC236}">
                <a16:creationId xmlns:a16="http://schemas.microsoft.com/office/drawing/2014/main" id="{97E28724-3707-440C-9507-D5CDAC72A74B}"/>
              </a:ext>
            </a:extLst>
          </p:cNvPr>
          <p:cNvSpPr/>
          <p:nvPr/>
        </p:nvSpPr>
        <p:spPr>
          <a:xfrm>
            <a:off x="4770652" y="2294266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508" name="pl455">
            <a:extLst>
              <a:ext uri="{FF2B5EF4-FFF2-40B4-BE49-F238E27FC236}">
                <a16:creationId xmlns:a16="http://schemas.microsoft.com/office/drawing/2014/main" id="{B28223AD-0491-4106-B7E5-A38AFD725129}"/>
              </a:ext>
            </a:extLst>
          </p:cNvPr>
          <p:cNvSpPr/>
          <p:nvPr/>
        </p:nvSpPr>
        <p:spPr>
          <a:xfrm>
            <a:off x="4770652" y="1837157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509" name="pl456">
            <a:extLst>
              <a:ext uri="{FF2B5EF4-FFF2-40B4-BE49-F238E27FC236}">
                <a16:creationId xmlns:a16="http://schemas.microsoft.com/office/drawing/2014/main" id="{167A18D4-2F2D-4BC8-AF1D-CB4CB6C2738C}"/>
              </a:ext>
            </a:extLst>
          </p:cNvPr>
          <p:cNvSpPr/>
          <p:nvPr/>
        </p:nvSpPr>
        <p:spPr>
          <a:xfrm>
            <a:off x="4805447" y="4262061"/>
            <a:ext cx="0" cy="1828433"/>
          </a:xfrm>
          <a:custGeom>
            <a:avLst/>
            <a:gdLst/>
            <a:ahLst/>
            <a:cxnLst/>
            <a:rect l="0" t="0" r="0" b="0"/>
            <a:pathLst>
              <a:path h="1828433">
                <a:moveTo>
                  <a:pt x="0" y="1828433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510" name="tx457">
            <a:extLst>
              <a:ext uri="{FF2B5EF4-FFF2-40B4-BE49-F238E27FC236}">
                <a16:creationId xmlns:a16="http://schemas.microsoft.com/office/drawing/2014/main" id="{DFF5B8A7-DEBE-4B53-AC3E-C8A979343AB5}"/>
              </a:ext>
            </a:extLst>
          </p:cNvPr>
          <p:cNvSpPr/>
          <p:nvPr/>
        </p:nvSpPr>
        <p:spPr>
          <a:xfrm>
            <a:off x="4636869" y="6019430"/>
            <a:ext cx="105947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0</a:t>
            </a:r>
          </a:p>
        </p:txBody>
      </p:sp>
      <p:sp>
        <p:nvSpPr>
          <p:cNvPr id="6511" name="tx458">
            <a:extLst>
              <a:ext uri="{FF2B5EF4-FFF2-40B4-BE49-F238E27FC236}">
                <a16:creationId xmlns:a16="http://schemas.microsoft.com/office/drawing/2014/main" id="{4C0FB253-7FB3-47E8-A1D7-CADCC759B542}"/>
              </a:ext>
            </a:extLst>
          </p:cNvPr>
          <p:cNvSpPr/>
          <p:nvPr/>
        </p:nvSpPr>
        <p:spPr>
          <a:xfrm>
            <a:off x="4424975" y="5562321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250</a:t>
            </a:r>
          </a:p>
        </p:txBody>
      </p:sp>
      <p:sp>
        <p:nvSpPr>
          <p:cNvPr id="6512" name="tx459">
            <a:extLst>
              <a:ext uri="{FF2B5EF4-FFF2-40B4-BE49-F238E27FC236}">
                <a16:creationId xmlns:a16="http://schemas.microsoft.com/office/drawing/2014/main" id="{C48E3030-A2DF-4315-BC67-E9159F7FA7C3}"/>
              </a:ext>
            </a:extLst>
          </p:cNvPr>
          <p:cNvSpPr/>
          <p:nvPr/>
        </p:nvSpPr>
        <p:spPr>
          <a:xfrm>
            <a:off x="4424975" y="5105213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500</a:t>
            </a:r>
          </a:p>
        </p:txBody>
      </p:sp>
      <p:sp>
        <p:nvSpPr>
          <p:cNvPr id="6513" name="tx460">
            <a:extLst>
              <a:ext uri="{FF2B5EF4-FFF2-40B4-BE49-F238E27FC236}">
                <a16:creationId xmlns:a16="http://schemas.microsoft.com/office/drawing/2014/main" id="{DE68C21D-92FD-4C90-8112-4FD64C796C38}"/>
              </a:ext>
            </a:extLst>
          </p:cNvPr>
          <p:cNvSpPr/>
          <p:nvPr/>
        </p:nvSpPr>
        <p:spPr>
          <a:xfrm>
            <a:off x="4424975" y="4648104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750</a:t>
            </a:r>
          </a:p>
        </p:txBody>
      </p:sp>
      <p:sp>
        <p:nvSpPr>
          <p:cNvPr id="6514" name="tx461">
            <a:extLst>
              <a:ext uri="{FF2B5EF4-FFF2-40B4-BE49-F238E27FC236}">
                <a16:creationId xmlns:a16="http://schemas.microsoft.com/office/drawing/2014/main" id="{D98AFA32-2E3B-4095-985E-F9D445973C03}"/>
              </a:ext>
            </a:extLst>
          </p:cNvPr>
          <p:cNvSpPr/>
          <p:nvPr/>
        </p:nvSpPr>
        <p:spPr>
          <a:xfrm>
            <a:off x="4319028" y="4190996"/>
            <a:ext cx="423788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1000</a:t>
            </a:r>
          </a:p>
        </p:txBody>
      </p:sp>
      <p:sp>
        <p:nvSpPr>
          <p:cNvPr id="6515" name="pl462">
            <a:extLst>
              <a:ext uri="{FF2B5EF4-FFF2-40B4-BE49-F238E27FC236}">
                <a16:creationId xmlns:a16="http://schemas.microsoft.com/office/drawing/2014/main" id="{CE9BDF59-AFC9-45F4-B762-72B6B88C843B}"/>
              </a:ext>
            </a:extLst>
          </p:cNvPr>
          <p:cNvSpPr/>
          <p:nvPr/>
        </p:nvSpPr>
        <p:spPr>
          <a:xfrm>
            <a:off x="4770652" y="6090495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516" name="pl463">
            <a:extLst>
              <a:ext uri="{FF2B5EF4-FFF2-40B4-BE49-F238E27FC236}">
                <a16:creationId xmlns:a16="http://schemas.microsoft.com/office/drawing/2014/main" id="{D2ED53CE-C583-4795-BB1F-D8F956A805E9}"/>
              </a:ext>
            </a:extLst>
          </p:cNvPr>
          <p:cNvSpPr/>
          <p:nvPr/>
        </p:nvSpPr>
        <p:spPr>
          <a:xfrm>
            <a:off x="4770652" y="5633387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517" name="pl464">
            <a:extLst>
              <a:ext uri="{FF2B5EF4-FFF2-40B4-BE49-F238E27FC236}">
                <a16:creationId xmlns:a16="http://schemas.microsoft.com/office/drawing/2014/main" id="{EE21AB7C-F0A2-4E31-9258-CDB5B87C1A89}"/>
              </a:ext>
            </a:extLst>
          </p:cNvPr>
          <p:cNvSpPr/>
          <p:nvPr/>
        </p:nvSpPr>
        <p:spPr>
          <a:xfrm>
            <a:off x="4770652" y="5176278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518" name="pl465">
            <a:extLst>
              <a:ext uri="{FF2B5EF4-FFF2-40B4-BE49-F238E27FC236}">
                <a16:creationId xmlns:a16="http://schemas.microsoft.com/office/drawing/2014/main" id="{69FD3E4B-86B6-4E07-AF7F-D3C0BA9D30C6}"/>
              </a:ext>
            </a:extLst>
          </p:cNvPr>
          <p:cNvSpPr/>
          <p:nvPr/>
        </p:nvSpPr>
        <p:spPr>
          <a:xfrm>
            <a:off x="4770652" y="4719170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519" name="pl466">
            <a:extLst>
              <a:ext uri="{FF2B5EF4-FFF2-40B4-BE49-F238E27FC236}">
                <a16:creationId xmlns:a16="http://schemas.microsoft.com/office/drawing/2014/main" id="{6544C789-D727-40B5-BD7F-407C62EF9E90}"/>
              </a:ext>
            </a:extLst>
          </p:cNvPr>
          <p:cNvSpPr/>
          <p:nvPr/>
        </p:nvSpPr>
        <p:spPr>
          <a:xfrm>
            <a:off x="4770652" y="4262061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520" name="pl467">
            <a:extLst>
              <a:ext uri="{FF2B5EF4-FFF2-40B4-BE49-F238E27FC236}">
                <a16:creationId xmlns:a16="http://schemas.microsoft.com/office/drawing/2014/main" id="{5B8EA903-DBF3-4997-B1E2-4904FE72D7A8}"/>
              </a:ext>
            </a:extLst>
          </p:cNvPr>
          <p:cNvSpPr/>
          <p:nvPr/>
        </p:nvSpPr>
        <p:spPr>
          <a:xfrm>
            <a:off x="1168667" y="1837157"/>
            <a:ext cx="0" cy="1828433"/>
          </a:xfrm>
          <a:custGeom>
            <a:avLst/>
            <a:gdLst/>
            <a:ahLst/>
            <a:cxnLst/>
            <a:rect l="0" t="0" r="0" b="0"/>
            <a:pathLst>
              <a:path h="1828433">
                <a:moveTo>
                  <a:pt x="0" y="1828433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521" name="tx468">
            <a:extLst>
              <a:ext uri="{FF2B5EF4-FFF2-40B4-BE49-F238E27FC236}">
                <a16:creationId xmlns:a16="http://schemas.microsoft.com/office/drawing/2014/main" id="{A10692B9-D68D-411C-AE6D-6706E8241429}"/>
              </a:ext>
            </a:extLst>
          </p:cNvPr>
          <p:cNvSpPr/>
          <p:nvPr/>
        </p:nvSpPr>
        <p:spPr>
          <a:xfrm>
            <a:off x="1000089" y="3594526"/>
            <a:ext cx="105947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0</a:t>
            </a:r>
          </a:p>
        </p:txBody>
      </p:sp>
      <p:sp>
        <p:nvSpPr>
          <p:cNvPr id="6522" name="tx469">
            <a:extLst>
              <a:ext uri="{FF2B5EF4-FFF2-40B4-BE49-F238E27FC236}">
                <a16:creationId xmlns:a16="http://schemas.microsoft.com/office/drawing/2014/main" id="{47BD47A1-DADC-4668-837C-569EAB3CBF00}"/>
              </a:ext>
            </a:extLst>
          </p:cNvPr>
          <p:cNvSpPr/>
          <p:nvPr/>
        </p:nvSpPr>
        <p:spPr>
          <a:xfrm>
            <a:off x="788195" y="3137417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250</a:t>
            </a:r>
          </a:p>
        </p:txBody>
      </p:sp>
      <p:sp>
        <p:nvSpPr>
          <p:cNvPr id="6523" name="tx470">
            <a:extLst>
              <a:ext uri="{FF2B5EF4-FFF2-40B4-BE49-F238E27FC236}">
                <a16:creationId xmlns:a16="http://schemas.microsoft.com/office/drawing/2014/main" id="{48C44846-9274-4F8F-89E1-EE461E9E154D}"/>
              </a:ext>
            </a:extLst>
          </p:cNvPr>
          <p:cNvSpPr/>
          <p:nvPr/>
        </p:nvSpPr>
        <p:spPr>
          <a:xfrm>
            <a:off x="788195" y="2680309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500</a:t>
            </a:r>
          </a:p>
        </p:txBody>
      </p:sp>
      <p:sp>
        <p:nvSpPr>
          <p:cNvPr id="6524" name="tx471">
            <a:extLst>
              <a:ext uri="{FF2B5EF4-FFF2-40B4-BE49-F238E27FC236}">
                <a16:creationId xmlns:a16="http://schemas.microsoft.com/office/drawing/2014/main" id="{EFAE8DA7-E191-4209-B65E-BBA6A84C80A9}"/>
              </a:ext>
            </a:extLst>
          </p:cNvPr>
          <p:cNvSpPr/>
          <p:nvPr/>
        </p:nvSpPr>
        <p:spPr>
          <a:xfrm>
            <a:off x="788195" y="2223200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750</a:t>
            </a:r>
          </a:p>
        </p:txBody>
      </p:sp>
      <p:sp>
        <p:nvSpPr>
          <p:cNvPr id="6525" name="tx472">
            <a:extLst>
              <a:ext uri="{FF2B5EF4-FFF2-40B4-BE49-F238E27FC236}">
                <a16:creationId xmlns:a16="http://schemas.microsoft.com/office/drawing/2014/main" id="{D60B95B3-18EF-4782-B43E-B80188AA6CF8}"/>
              </a:ext>
            </a:extLst>
          </p:cNvPr>
          <p:cNvSpPr/>
          <p:nvPr/>
        </p:nvSpPr>
        <p:spPr>
          <a:xfrm>
            <a:off x="682248" y="1766092"/>
            <a:ext cx="423788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1000</a:t>
            </a:r>
          </a:p>
        </p:txBody>
      </p:sp>
      <p:sp>
        <p:nvSpPr>
          <p:cNvPr id="6526" name="pl473">
            <a:extLst>
              <a:ext uri="{FF2B5EF4-FFF2-40B4-BE49-F238E27FC236}">
                <a16:creationId xmlns:a16="http://schemas.microsoft.com/office/drawing/2014/main" id="{3DD04866-5929-460E-93D2-8C30FFA8D3DD}"/>
              </a:ext>
            </a:extLst>
          </p:cNvPr>
          <p:cNvSpPr/>
          <p:nvPr/>
        </p:nvSpPr>
        <p:spPr>
          <a:xfrm>
            <a:off x="1133872" y="3665591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527" name="pl474">
            <a:extLst>
              <a:ext uri="{FF2B5EF4-FFF2-40B4-BE49-F238E27FC236}">
                <a16:creationId xmlns:a16="http://schemas.microsoft.com/office/drawing/2014/main" id="{13E70F26-A00F-450E-A11F-01B96D6B5FCE}"/>
              </a:ext>
            </a:extLst>
          </p:cNvPr>
          <p:cNvSpPr/>
          <p:nvPr/>
        </p:nvSpPr>
        <p:spPr>
          <a:xfrm>
            <a:off x="1133872" y="3208483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528" name="pl475">
            <a:extLst>
              <a:ext uri="{FF2B5EF4-FFF2-40B4-BE49-F238E27FC236}">
                <a16:creationId xmlns:a16="http://schemas.microsoft.com/office/drawing/2014/main" id="{9DC0496C-DC0C-47B6-8A0B-7A4EFC53FF92}"/>
              </a:ext>
            </a:extLst>
          </p:cNvPr>
          <p:cNvSpPr/>
          <p:nvPr/>
        </p:nvSpPr>
        <p:spPr>
          <a:xfrm>
            <a:off x="1133872" y="2751374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529" name="pl476">
            <a:extLst>
              <a:ext uri="{FF2B5EF4-FFF2-40B4-BE49-F238E27FC236}">
                <a16:creationId xmlns:a16="http://schemas.microsoft.com/office/drawing/2014/main" id="{F6FC935F-80AE-4B72-8CF2-B5AD575E6274}"/>
              </a:ext>
            </a:extLst>
          </p:cNvPr>
          <p:cNvSpPr/>
          <p:nvPr/>
        </p:nvSpPr>
        <p:spPr>
          <a:xfrm>
            <a:off x="1133872" y="2294266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530" name="pl477">
            <a:extLst>
              <a:ext uri="{FF2B5EF4-FFF2-40B4-BE49-F238E27FC236}">
                <a16:creationId xmlns:a16="http://schemas.microsoft.com/office/drawing/2014/main" id="{8365CC96-E163-47A3-B2EC-FB3A48FB73E9}"/>
              </a:ext>
            </a:extLst>
          </p:cNvPr>
          <p:cNvSpPr/>
          <p:nvPr/>
        </p:nvSpPr>
        <p:spPr>
          <a:xfrm>
            <a:off x="1133872" y="1837157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531" name="pl478">
            <a:extLst>
              <a:ext uri="{FF2B5EF4-FFF2-40B4-BE49-F238E27FC236}">
                <a16:creationId xmlns:a16="http://schemas.microsoft.com/office/drawing/2014/main" id="{52CBFF95-BD39-4911-8120-0A8CC331E8E3}"/>
              </a:ext>
            </a:extLst>
          </p:cNvPr>
          <p:cNvSpPr/>
          <p:nvPr/>
        </p:nvSpPr>
        <p:spPr>
          <a:xfrm>
            <a:off x="1168667" y="4262061"/>
            <a:ext cx="0" cy="1828433"/>
          </a:xfrm>
          <a:custGeom>
            <a:avLst/>
            <a:gdLst/>
            <a:ahLst/>
            <a:cxnLst/>
            <a:rect l="0" t="0" r="0" b="0"/>
            <a:pathLst>
              <a:path h="1828433">
                <a:moveTo>
                  <a:pt x="0" y="1828433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532" name="tx479">
            <a:extLst>
              <a:ext uri="{FF2B5EF4-FFF2-40B4-BE49-F238E27FC236}">
                <a16:creationId xmlns:a16="http://schemas.microsoft.com/office/drawing/2014/main" id="{4B1F0A69-DD6B-4CC8-9833-903C0083B2C1}"/>
              </a:ext>
            </a:extLst>
          </p:cNvPr>
          <p:cNvSpPr/>
          <p:nvPr/>
        </p:nvSpPr>
        <p:spPr>
          <a:xfrm>
            <a:off x="1000089" y="6019430"/>
            <a:ext cx="105947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0</a:t>
            </a:r>
          </a:p>
        </p:txBody>
      </p:sp>
      <p:sp>
        <p:nvSpPr>
          <p:cNvPr id="6533" name="tx480">
            <a:extLst>
              <a:ext uri="{FF2B5EF4-FFF2-40B4-BE49-F238E27FC236}">
                <a16:creationId xmlns:a16="http://schemas.microsoft.com/office/drawing/2014/main" id="{28F5AED4-B817-4FCD-AD76-8FB48EC25375}"/>
              </a:ext>
            </a:extLst>
          </p:cNvPr>
          <p:cNvSpPr/>
          <p:nvPr/>
        </p:nvSpPr>
        <p:spPr>
          <a:xfrm>
            <a:off x="788195" y="5562321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250</a:t>
            </a:r>
          </a:p>
        </p:txBody>
      </p:sp>
      <p:sp>
        <p:nvSpPr>
          <p:cNvPr id="6534" name="tx481">
            <a:extLst>
              <a:ext uri="{FF2B5EF4-FFF2-40B4-BE49-F238E27FC236}">
                <a16:creationId xmlns:a16="http://schemas.microsoft.com/office/drawing/2014/main" id="{024ADBDD-4BC6-458A-87B3-1FE77654B4AF}"/>
              </a:ext>
            </a:extLst>
          </p:cNvPr>
          <p:cNvSpPr/>
          <p:nvPr/>
        </p:nvSpPr>
        <p:spPr>
          <a:xfrm>
            <a:off x="788195" y="5105213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500</a:t>
            </a:r>
          </a:p>
        </p:txBody>
      </p:sp>
      <p:sp>
        <p:nvSpPr>
          <p:cNvPr id="6535" name="tx482">
            <a:extLst>
              <a:ext uri="{FF2B5EF4-FFF2-40B4-BE49-F238E27FC236}">
                <a16:creationId xmlns:a16="http://schemas.microsoft.com/office/drawing/2014/main" id="{88FBBC33-B949-4AAA-BD39-C06DD6DDAEB2}"/>
              </a:ext>
            </a:extLst>
          </p:cNvPr>
          <p:cNvSpPr/>
          <p:nvPr/>
        </p:nvSpPr>
        <p:spPr>
          <a:xfrm>
            <a:off x="788195" y="4648104"/>
            <a:ext cx="317841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750</a:t>
            </a:r>
          </a:p>
        </p:txBody>
      </p:sp>
      <p:sp>
        <p:nvSpPr>
          <p:cNvPr id="6536" name="tx483">
            <a:extLst>
              <a:ext uri="{FF2B5EF4-FFF2-40B4-BE49-F238E27FC236}">
                <a16:creationId xmlns:a16="http://schemas.microsoft.com/office/drawing/2014/main" id="{5811785F-EAF1-4171-B107-5DCD7D0F36DE}"/>
              </a:ext>
            </a:extLst>
          </p:cNvPr>
          <p:cNvSpPr/>
          <p:nvPr/>
        </p:nvSpPr>
        <p:spPr>
          <a:xfrm>
            <a:off x="682248" y="4190996"/>
            <a:ext cx="423788" cy="13924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1000</a:t>
            </a:r>
          </a:p>
        </p:txBody>
      </p:sp>
      <p:sp>
        <p:nvSpPr>
          <p:cNvPr id="6537" name="pl484">
            <a:extLst>
              <a:ext uri="{FF2B5EF4-FFF2-40B4-BE49-F238E27FC236}">
                <a16:creationId xmlns:a16="http://schemas.microsoft.com/office/drawing/2014/main" id="{A98D7361-D317-47AB-80B9-B8763F309B31}"/>
              </a:ext>
            </a:extLst>
          </p:cNvPr>
          <p:cNvSpPr/>
          <p:nvPr/>
        </p:nvSpPr>
        <p:spPr>
          <a:xfrm>
            <a:off x="1133872" y="6090495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538" name="pl485">
            <a:extLst>
              <a:ext uri="{FF2B5EF4-FFF2-40B4-BE49-F238E27FC236}">
                <a16:creationId xmlns:a16="http://schemas.microsoft.com/office/drawing/2014/main" id="{54353B8E-1712-4A46-A30A-0389D457C500}"/>
              </a:ext>
            </a:extLst>
          </p:cNvPr>
          <p:cNvSpPr/>
          <p:nvPr/>
        </p:nvSpPr>
        <p:spPr>
          <a:xfrm>
            <a:off x="1133872" y="5633387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539" name="pl486">
            <a:extLst>
              <a:ext uri="{FF2B5EF4-FFF2-40B4-BE49-F238E27FC236}">
                <a16:creationId xmlns:a16="http://schemas.microsoft.com/office/drawing/2014/main" id="{DAA7105C-78CF-4FE1-AC3D-ACBB7A1161FA}"/>
              </a:ext>
            </a:extLst>
          </p:cNvPr>
          <p:cNvSpPr/>
          <p:nvPr/>
        </p:nvSpPr>
        <p:spPr>
          <a:xfrm>
            <a:off x="1133872" y="5176278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540" name="pl487">
            <a:extLst>
              <a:ext uri="{FF2B5EF4-FFF2-40B4-BE49-F238E27FC236}">
                <a16:creationId xmlns:a16="http://schemas.microsoft.com/office/drawing/2014/main" id="{4BE145E4-2E84-4E47-AEFB-57C4DD18F39F}"/>
              </a:ext>
            </a:extLst>
          </p:cNvPr>
          <p:cNvSpPr/>
          <p:nvPr/>
        </p:nvSpPr>
        <p:spPr>
          <a:xfrm>
            <a:off x="1133872" y="4719170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541" name="pl488">
            <a:extLst>
              <a:ext uri="{FF2B5EF4-FFF2-40B4-BE49-F238E27FC236}">
                <a16:creationId xmlns:a16="http://schemas.microsoft.com/office/drawing/2014/main" id="{CEF7671B-19FC-496A-B336-DB19C2DF075B}"/>
              </a:ext>
            </a:extLst>
          </p:cNvPr>
          <p:cNvSpPr/>
          <p:nvPr/>
        </p:nvSpPr>
        <p:spPr>
          <a:xfrm>
            <a:off x="1133872" y="4262061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6542" name="tx489">
            <a:extLst>
              <a:ext uri="{FF2B5EF4-FFF2-40B4-BE49-F238E27FC236}">
                <a16:creationId xmlns:a16="http://schemas.microsoft.com/office/drawing/2014/main" id="{B0AA02C0-58CF-431F-B3B1-B124BB3723B6}"/>
              </a:ext>
            </a:extLst>
          </p:cNvPr>
          <p:cNvSpPr/>
          <p:nvPr/>
        </p:nvSpPr>
        <p:spPr>
          <a:xfrm>
            <a:off x="4422974" y="6382094"/>
            <a:ext cx="3845718" cy="178779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Cumulative growing degree days (°C, base 6)</a:t>
            </a:r>
          </a:p>
        </p:txBody>
      </p:sp>
      <p:sp>
        <p:nvSpPr>
          <p:cNvPr id="6543" name="tx490">
            <a:extLst>
              <a:ext uri="{FF2B5EF4-FFF2-40B4-BE49-F238E27FC236}">
                <a16:creationId xmlns:a16="http://schemas.microsoft.com/office/drawing/2014/main" id="{D19A950F-DF1C-4814-9C7D-B7C799FD07E9}"/>
              </a:ext>
            </a:extLst>
          </p:cNvPr>
          <p:cNvSpPr/>
          <p:nvPr/>
        </p:nvSpPr>
        <p:spPr>
          <a:xfrm rot="16200000">
            <a:off x="-482523" y="3874436"/>
            <a:ext cx="2000994" cy="178779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sz="1500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Mean dry weight (g/m</a:t>
            </a:r>
            <a:r>
              <a:rPr sz="1500" baseline="30000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2</a:t>
            </a:r>
            <a:r>
              <a:rPr sz="1500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)</a:t>
            </a: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7FC29937-F08B-4BE3-B5E3-D1D0AD6AE558}"/>
              </a:ext>
            </a:extLst>
          </p:cNvPr>
          <p:cNvGrpSpPr/>
          <p:nvPr/>
        </p:nvGrpSpPr>
        <p:grpSpPr>
          <a:xfrm>
            <a:off x="1544436" y="2204443"/>
            <a:ext cx="2659716" cy="1472677"/>
            <a:chOff x="1544436" y="2204443"/>
            <a:chExt cx="2659716" cy="1472677"/>
          </a:xfrm>
        </p:grpSpPr>
        <p:grpSp>
          <p:nvGrpSpPr>
            <p:cNvPr id="6579" name="Groupe 6578">
              <a:extLst>
                <a:ext uri="{FF2B5EF4-FFF2-40B4-BE49-F238E27FC236}">
                  <a16:creationId xmlns:a16="http://schemas.microsoft.com/office/drawing/2014/main" id="{EA30502A-9212-4032-B3C2-42349499333C}"/>
                </a:ext>
              </a:extLst>
            </p:cNvPr>
            <p:cNvGrpSpPr/>
            <p:nvPr/>
          </p:nvGrpSpPr>
          <p:grpSpPr>
            <a:xfrm>
              <a:off x="1544436" y="2204443"/>
              <a:ext cx="2659716" cy="1468618"/>
              <a:chOff x="1544436" y="2204443"/>
              <a:chExt cx="2659716" cy="1468618"/>
            </a:xfrm>
          </p:grpSpPr>
          <p:sp>
            <p:nvSpPr>
              <p:cNvPr id="6580" name="pl43">
                <a:extLst>
                  <a:ext uri="{FF2B5EF4-FFF2-40B4-BE49-F238E27FC236}">
                    <a16:creationId xmlns:a16="http://schemas.microsoft.com/office/drawing/2014/main" id="{6222CCF8-7D1F-40D4-9AC3-9EF21CD067FB}"/>
                  </a:ext>
                </a:extLst>
              </p:cNvPr>
              <p:cNvSpPr/>
              <p:nvPr/>
            </p:nvSpPr>
            <p:spPr>
              <a:xfrm>
                <a:off x="1585038" y="2245044"/>
                <a:ext cx="2578513" cy="1391474"/>
              </a:xfrm>
              <a:custGeom>
                <a:avLst/>
                <a:gdLst/>
                <a:ahLst/>
                <a:cxnLst/>
                <a:rect l="0" t="0" r="0" b="0"/>
                <a:pathLst>
                  <a:path w="2578513" h="1391474">
                    <a:moveTo>
                      <a:pt x="0" y="1391474"/>
                    </a:moveTo>
                    <a:lnTo>
                      <a:pt x="332350" y="1289905"/>
                    </a:lnTo>
                    <a:lnTo>
                      <a:pt x="681504" y="1045242"/>
                    </a:lnTo>
                    <a:lnTo>
                      <a:pt x="1152022" y="641341"/>
                    </a:lnTo>
                    <a:lnTo>
                      <a:pt x="1661750" y="0"/>
                    </a:lnTo>
                    <a:lnTo>
                      <a:pt x="2578513" y="15486"/>
                    </a:lnTo>
                  </a:path>
                </a:pathLst>
              </a:custGeom>
              <a:ln w="21681" cap="flat">
                <a:solidFill>
                  <a:srgbClr val="56B4E9">
                    <a:alpha val="100000"/>
                  </a:srgbClr>
                </a:solidFill>
                <a:custDash>
                  <a:ds d="400000" sp="400000"/>
                </a:custDash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581" name="pt6">
                <a:extLst>
                  <a:ext uri="{FF2B5EF4-FFF2-40B4-BE49-F238E27FC236}">
                    <a16:creationId xmlns:a16="http://schemas.microsoft.com/office/drawing/2014/main" id="{666F7E5E-5D87-4203-8C67-C432DAC00B1A}"/>
                  </a:ext>
                </a:extLst>
              </p:cNvPr>
              <p:cNvSpPr/>
              <p:nvPr/>
            </p:nvSpPr>
            <p:spPr>
              <a:xfrm>
                <a:off x="1544436" y="3591859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582" name="pt7">
                <a:extLst>
                  <a:ext uri="{FF2B5EF4-FFF2-40B4-BE49-F238E27FC236}">
                    <a16:creationId xmlns:a16="http://schemas.microsoft.com/office/drawing/2014/main" id="{B537007E-22E5-482C-A7B9-D7049805FF9B}"/>
                  </a:ext>
                </a:extLst>
              </p:cNvPr>
              <p:cNvSpPr/>
              <p:nvPr/>
            </p:nvSpPr>
            <p:spPr>
              <a:xfrm>
                <a:off x="1876786" y="3490051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583" name="pt8">
                <a:extLst>
                  <a:ext uri="{FF2B5EF4-FFF2-40B4-BE49-F238E27FC236}">
                    <a16:creationId xmlns:a16="http://schemas.microsoft.com/office/drawing/2014/main" id="{D365F741-C3A7-47B1-943A-10186EC4DD4E}"/>
                  </a:ext>
                </a:extLst>
              </p:cNvPr>
              <p:cNvSpPr/>
              <p:nvPr/>
            </p:nvSpPr>
            <p:spPr>
              <a:xfrm>
                <a:off x="2225941" y="3261954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584" name="pt27">
                <a:extLst>
                  <a:ext uri="{FF2B5EF4-FFF2-40B4-BE49-F238E27FC236}">
                    <a16:creationId xmlns:a16="http://schemas.microsoft.com/office/drawing/2014/main" id="{214C9224-DDD6-47DA-98D1-F2F8D6F93400}"/>
                  </a:ext>
                </a:extLst>
              </p:cNvPr>
              <p:cNvSpPr/>
              <p:nvPr/>
            </p:nvSpPr>
            <p:spPr>
              <a:xfrm>
                <a:off x="2696459" y="2845785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585" name="pt28">
                <a:extLst>
                  <a:ext uri="{FF2B5EF4-FFF2-40B4-BE49-F238E27FC236}">
                    <a16:creationId xmlns:a16="http://schemas.microsoft.com/office/drawing/2014/main" id="{A808C9F7-D35C-406E-BD04-7DADE90B5498}"/>
                  </a:ext>
                </a:extLst>
              </p:cNvPr>
              <p:cNvSpPr/>
              <p:nvPr/>
            </p:nvSpPr>
            <p:spPr>
              <a:xfrm>
                <a:off x="3206187" y="2204443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586" name="pt29">
                <a:extLst>
                  <a:ext uri="{FF2B5EF4-FFF2-40B4-BE49-F238E27FC236}">
                    <a16:creationId xmlns:a16="http://schemas.microsoft.com/office/drawing/2014/main" id="{53F83902-04E3-4950-AEE6-84D40D1CE06E}"/>
                  </a:ext>
                </a:extLst>
              </p:cNvPr>
              <p:cNvSpPr/>
              <p:nvPr/>
            </p:nvSpPr>
            <p:spPr>
              <a:xfrm>
                <a:off x="4122950" y="2219930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6587" name="Groupe 6586">
              <a:extLst>
                <a:ext uri="{FF2B5EF4-FFF2-40B4-BE49-F238E27FC236}">
                  <a16:creationId xmlns:a16="http://schemas.microsoft.com/office/drawing/2014/main" id="{2CED085C-6D6F-4FBD-B6F6-CCDEEF475DCA}"/>
                </a:ext>
              </a:extLst>
            </p:cNvPr>
            <p:cNvGrpSpPr/>
            <p:nvPr/>
          </p:nvGrpSpPr>
          <p:grpSpPr>
            <a:xfrm>
              <a:off x="1544436" y="2335633"/>
              <a:ext cx="2659716" cy="1341487"/>
              <a:chOff x="1544436" y="2335633"/>
              <a:chExt cx="2659716" cy="1341487"/>
            </a:xfrm>
          </p:grpSpPr>
          <p:sp>
            <p:nvSpPr>
              <p:cNvPr id="6588" name="pl42">
                <a:extLst>
                  <a:ext uri="{FF2B5EF4-FFF2-40B4-BE49-F238E27FC236}">
                    <a16:creationId xmlns:a16="http://schemas.microsoft.com/office/drawing/2014/main" id="{7751628A-D9AA-48CF-AD8F-D2C6163E5364}"/>
                  </a:ext>
                </a:extLst>
              </p:cNvPr>
              <p:cNvSpPr/>
              <p:nvPr/>
            </p:nvSpPr>
            <p:spPr>
              <a:xfrm>
                <a:off x="1585038" y="2376235"/>
                <a:ext cx="2578513" cy="1256225"/>
              </a:xfrm>
              <a:custGeom>
                <a:avLst/>
                <a:gdLst/>
                <a:ahLst/>
                <a:cxnLst/>
                <a:rect l="0" t="0" r="0" b="0"/>
                <a:pathLst>
                  <a:path w="2578513" h="1256225">
                    <a:moveTo>
                      <a:pt x="0" y="1256225"/>
                    </a:moveTo>
                    <a:lnTo>
                      <a:pt x="332350" y="1154418"/>
                    </a:lnTo>
                    <a:lnTo>
                      <a:pt x="681504" y="926321"/>
                    </a:lnTo>
                    <a:lnTo>
                      <a:pt x="1152022" y="436501"/>
                    </a:lnTo>
                    <a:lnTo>
                      <a:pt x="1661750" y="144373"/>
                    </a:lnTo>
                    <a:lnTo>
                      <a:pt x="2578513" y="0"/>
                    </a:lnTo>
                  </a:path>
                </a:pathLst>
              </a:custGeom>
              <a:ln w="21681" cap="flat">
                <a:solidFill>
                  <a:srgbClr val="56B4E9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589" name="pt9">
                <a:extLst>
                  <a:ext uri="{FF2B5EF4-FFF2-40B4-BE49-F238E27FC236}">
                    <a16:creationId xmlns:a16="http://schemas.microsoft.com/office/drawing/2014/main" id="{25035269-C4FE-46C5-B7D5-0F0D0BD0C470}"/>
                  </a:ext>
                </a:extLst>
              </p:cNvPr>
              <p:cNvSpPr/>
              <p:nvPr/>
            </p:nvSpPr>
            <p:spPr>
              <a:xfrm>
                <a:off x="2696459" y="2772135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590" name="pt10">
                <a:extLst>
                  <a:ext uri="{FF2B5EF4-FFF2-40B4-BE49-F238E27FC236}">
                    <a16:creationId xmlns:a16="http://schemas.microsoft.com/office/drawing/2014/main" id="{77A561DF-A5DA-4F8A-B2BF-054DFBD58637}"/>
                  </a:ext>
                </a:extLst>
              </p:cNvPr>
              <p:cNvSpPr/>
              <p:nvPr/>
            </p:nvSpPr>
            <p:spPr>
              <a:xfrm>
                <a:off x="3206187" y="2480006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591" name="pt11">
                <a:extLst>
                  <a:ext uri="{FF2B5EF4-FFF2-40B4-BE49-F238E27FC236}">
                    <a16:creationId xmlns:a16="http://schemas.microsoft.com/office/drawing/2014/main" id="{607D6998-A212-44A3-9EED-EA2CF757EB57}"/>
                  </a:ext>
                </a:extLst>
              </p:cNvPr>
              <p:cNvSpPr/>
              <p:nvPr/>
            </p:nvSpPr>
            <p:spPr>
              <a:xfrm>
                <a:off x="4122950" y="2335633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592" name="pt24">
                <a:extLst>
                  <a:ext uri="{FF2B5EF4-FFF2-40B4-BE49-F238E27FC236}">
                    <a16:creationId xmlns:a16="http://schemas.microsoft.com/office/drawing/2014/main" id="{32DAD1A0-483E-4DFA-8681-CE531F156CF3}"/>
                  </a:ext>
                </a:extLst>
              </p:cNvPr>
              <p:cNvSpPr/>
              <p:nvPr/>
            </p:nvSpPr>
            <p:spPr>
              <a:xfrm>
                <a:off x="1544436" y="3595918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593" name="pt25">
                <a:extLst>
                  <a:ext uri="{FF2B5EF4-FFF2-40B4-BE49-F238E27FC236}">
                    <a16:creationId xmlns:a16="http://schemas.microsoft.com/office/drawing/2014/main" id="{DF426DD7-3BA1-4279-9044-24D7119A2590}"/>
                  </a:ext>
                </a:extLst>
              </p:cNvPr>
              <p:cNvSpPr/>
              <p:nvPr/>
            </p:nvSpPr>
            <p:spPr>
              <a:xfrm>
                <a:off x="1876786" y="3494348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594" name="pt26">
                <a:extLst>
                  <a:ext uri="{FF2B5EF4-FFF2-40B4-BE49-F238E27FC236}">
                    <a16:creationId xmlns:a16="http://schemas.microsoft.com/office/drawing/2014/main" id="{AAFA7436-317E-4DB3-848F-DC88CF67B7DF}"/>
                  </a:ext>
                </a:extLst>
              </p:cNvPr>
              <p:cNvSpPr/>
              <p:nvPr/>
            </p:nvSpPr>
            <p:spPr>
              <a:xfrm>
                <a:off x="2225941" y="3249686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</p:grpSp>
      </p:grpSp>
      <p:grpSp>
        <p:nvGrpSpPr>
          <p:cNvPr id="6595" name="Groupe 6594">
            <a:extLst>
              <a:ext uri="{FF2B5EF4-FFF2-40B4-BE49-F238E27FC236}">
                <a16:creationId xmlns:a16="http://schemas.microsoft.com/office/drawing/2014/main" id="{EB1D061A-8463-44A1-8289-75CBBF403A3E}"/>
              </a:ext>
            </a:extLst>
          </p:cNvPr>
          <p:cNvGrpSpPr/>
          <p:nvPr/>
        </p:nvGrpSpPr>
        <p:grpSpPr>
          <a:xfrm>
            <a:off x="2244283" y="3356278"/>
            <a:ext cx="107999" cy="182843"/>
            <a:chOff x="2244283" y="3016022"/>
            <a:chExt cx="107999" cy="182843"/>
          </a:xfrm>
        </p:grpSpPr>
        <p:sp>
          <p:nvSpPr>
            <p:cNvPr id="6596" name="pl47">
              <a:extLst>
                <a:ext uri="{FF2B5EF4-FFF2-40B4-BE49-F238E27FC236}">
                  <a16:creationId xmlns:a16="http://schemas.microsoft.com/office/drawing/2014/main" id="{00C931F7-0982-4E25-8F1C-DDF378369C5E}"/>
                </a:ext>
              </a:extLst>
            </p:cNvPr>
            <p:cNvSpPr/>
            <p:nvPr/>
          </p:nvSpPr>
          <p:spPr>
            <a:xfrm>
              <a:off x="2298283" y="3016022"/>
              <a:ext cx="0" cy="182843"/>
            </a:xfrm>
            <a:custGeom>
              <a:avLst/>
              <a:gdLst/>
              <a:ahLst/>
              <a:cxnLst/>
              <a:rect l="0" t="0" r="0" b="0"/>
              <a:pathLst>
                <a:path h="182843">
                  <a:moveTo>
                    <a:pt x="0" y="0"/>
                  </a:moveTo>
                  <a:lnTo>
                    <a:pt x="0" y="182843"/>
                  </a:lnTo>
                </a:path>
              </a:pathLst>
            </a:custGeom>
            <a:ln w="21681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97" name="pl48">
              <a:extLst>
                <a:ext uri="{FF2B5EF4-FFF2-40B4-BE49-F238E27FC236}">
                  <a16:creationId xmlns:a16="http://schemas.microsoft.com/office/drawing/2014/main" id="{16E03544-8B1E-47D2-BE7F-A897834D34F6}"/>
                </a:ext>
              </a:extLst>
            </p:cNvPr>
            <p:cNvSpPr/>
            <p:nvPr/>
          </p:nvSpPr>
          <p:spPr>
            <a:xfrm>
              <a:off x="2244283" y="3105334"/>
              <a:ext cx="107999" cy="93530"/>
            </a:xfrm>
            <a:custGeom>
              <a:avLst/>
              <a:gdLst/>
              <a:ahLst/>
              <a:cxnLst/>
              <a:rect l="0" t="0" r="0" b="0"/>
              <a:pathLst>
                <a:path w="107999" h="93530">
                  <a:moveTo>
                    <a:pt x="0" y="0"/>
                  </a:moveTo>
                  <a:lnTo>
                    <a:pt x="53999" y="93530"/>
                  </a:lnTo>
                  <a:lnTo>
                    <a:pt x="107999" y="0"/>
                  </a:lnTo>
                </a:path>
              </a:pathLst>
            </a:custGeom>
            <a:ln w="21681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E1539262-9889-4332-AFDE-3399E8E8026F}"/>
              </a:ext>
            </a:extLst>
          </p:cNvPr>
          <p:cNvGrpSpPr/>
          <p:nvPr/>
        </p:nvGrpSpPr>
        <p:grpSpPr>
          <a:xfrm>
            <a:off x="5221818" y="3355960"/>
            <a:ext cx="2633194" cy="308570"/>
            <a:chOff x="5221818" y="3355960"/>
            <a:chExt cx="2633194" cy="308570"/>
          </a:xfrm>
        </p:grpSpPr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A6BD526B-0B46-42DE-B40F-DF9648DC71CA}"/>
                </a:ext>
              </a:extLst>
            </p:cNvPr>
            <p:cNvGrpSpPr/>
            <p:nvPr/>
          </p:nvGrpSpPr>
          <p:grpSpPr>
            <a:xfrm>
              <a:off x="5221818" y="3530502"/>
              <a:ext cx="2633194" cy="133991"/>
              <a:chOff x="5221818" y="3530502"/>
              <a:chExt cx="2633194" cy="133991"/>
            </a:xfrm>
          </p:grpSpPr>
          <p:sp>
            <p:nvSpPr>
              <p:cNvPr id="6118" name="pg143">
                <a:extLst>
                  <a:ext uri="{FF2B5EF4-FFF2-40B4-BE49-F238E27FC236}">
                    <a16:creationId xmlns:a16="http://schemas.microsoft.com/office/drawing/2014/main" id="{66791289-B994-4399-93F2-E6F830574694}"/>
                  </a:ext>
                </a:extLst>
              </p:cNvPr>
              <p:cNvSpPr/>
              <p:nvPr/>
            </p:nvSpPr>
            <p:spPr>
              <a:xfrm>
                <a:off x="6828887" y="3530502"/>
                <a:ext cx="109361" cy="94709"/>
              </a:xfrm>
              <a:custGeom>
                <a:avLst/>
                <a:gdLst/>
                <a:ahLst/>
                <a:cxnLst/>
                <a:rect l="0" t="0" r="0" b="0"/>
                <a:pathLst>
                  <a:path w="109361" h="94709">
                    <a:moveTo>
                      <a:pt x="54680" y="0"/>
                    </a:moveTo>
                    <a:lnTo>
                      <a:pt x="109361" y="94709"/>
                    </a:lnTo>
                    <a:lnTo>
                      <a:pt x="0" y="94709"/>
                    </a:lnTo>
                    <a:close/>
                  </a:path>
                </a:pathLst>
              </a:custGeom>
              <a:solidFill>
                <a:srgbClr val="E69F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119" name="pg144">
                <a:extLst>
                  <a:ext uri="{FF2B5EF4-FFF2-40B4-BE49-F238E27FC236}">
                    <a16:creationId xmlns:a16="http://schemas.microsoft.com/office/drawing/2014/main" id="{FAD0E4B3-0540-4DD0-B89F-3FDAED43A1B9}"/>
                  </a:ext>
                </a:extLst>
              </p:cNvPr>
              <p:cNvSpPr/>
              <p:nvPr/>
            </p:nvSpPr>
            <p:spPr>
              <a:xfrm>
                <a:off x="7745651" y="3565224"/>
                <a:ext cx="109361" cy="94709"/>
              </a:xfrm>
              <a:custGeom>
                <a:avLst/>
                <a:gdLst/>
                <a:ahLst/>
                <a:cxnLst/>
                <a:rect l="0" t="0" r="0" b="0"/>
                <a:pathLst>
                  <a:path w="109361" h="94709">
                    <a:moveTo>
                      <a:pt x="54680" y="0"/>
                    </a:moveTo>
                    <a:lnTo>
                      <a:pt x="109361" y="94709"/>
                    </a:lnTo>
                    <a:lnTo>
                      <a:pt x="0" y="94709"/>
                    </a:lnTo>
                    <a:close/>
                  </a:path>
                </a:pathLst>
              </a:custGeom>
              <a:solidFill>
                <a:srgbClr val="E69F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134" name="pl159">
                <a:extLst>
                  <a:ext uri="{FF2B5EF4-FFF2-40B4-BE49-F238E27FC236}">
                    <a16:creationId xmlns:a16="http://schemas.microsoft.com/office/drawing/2014/main" id="{63FC82B0-3F7B-46BD-B7EF-153A15C302EF}"/>
                  </a:ext>
                </a:extLst>
              </p:cNvPr>
              <p:cNvSpPr/>
              <p:nvPr/>
            </p:nvSpPr>
            <p:spPr>
              <a:xfrm>
                <a:off x="6373840" y="3593642"/>
                <a:ext cx="1426491" cy="42913"/>
              </a:xfrm>
              <a:custGeom>
                <a:avLst/>
                <a:gdLst/>
                <a:ahLst/>
                <a:cxnLst/>
                <a:rect l="0" t="0" r="0" b="0"/>
                <a:pathLst>
                  <a:path w="1426491" h="42913">
                    <a:moveTo>
                      <a:pt x="0" y="42913"/>
                    </a:moveTo>
                    <a:lnTo>
                      <a:pt x="509727" y="0"/>
                    </a:lnTo>
                    <a:lnTo>
                      <a:pt x="1426491" y="34721"/>
                    </a:lnTo>
                  </a:path>
                </a:pathLst>
              </a:custGeom>
              <a:ln w="21681" cap="flat">
                <a:solidFill>
                  <a:srgbClr val="E69F00">
                    <a:alpha val="100000"/>
                  </a:srgbClr>
                </a:solidFill>
                <a:custDash>
                  <a:ds d="400000" sp="400000"/>
                </a:custDash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135" name="pl160">
                <a:extLst>
                  <a:ext uri="{FF2B5EF4-FFF2-40B4-BE49-F238E27FC236}">
                    <a16:creationId xmlns:a16="http://schemas.microsoft.com/office/drawing/2014/main" id="{A61E2E67-C5F7-4A03-BCA8-56DD09AD147E}"/>
                  </a:ext>
                </a:extLst>
              </p:cNvPr>
              <p:cNvSpPr/>
              <p:nvPr/>
            </p:nvSpPr>
            <p:spPr>
              <a:xfrm>
                <a:off x="5221818" y="3622897"/>
                <a:ext cx="681504" cy="41596"/>
              </a:xfrm>
              <a:custGeom>
                <a:avLst/>
                <a:gdLst/>
                <a:ahLst/>
                <a:cxnLst/>
                <a:rect l="0" t="0" r="0" b="0"/>
                <a:pathLst>
                  <a:path w="681504" h="41596">
                    <a:moveTo>
                      <a:pt x="0" y="41596"/>
                    </a:moveTo>
                    <a:lnTo>
                      <a:pt x="332350" y="29821"/>
                    </a:lnTo>
                    <a:lnTo>
                      <a:pt x="681504" y="0"/>
                    </a:lnTo>
                  </a:path>
                </a:pathLst>
              </a:custGeom>
              <a:ln w="21681" cap="flat">
                <a:solidFill>
                  <a:srgbClr val="E69F00">
                    <a:alpha val="100000"/>
                  </a:srgbClr>
                </a:solidFill>
                <a:custDash>
                  <a:ds d="400000" sp="400000"/>
                </a:custDash>
                <a:round/>
              </a:ln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6737" name="Groupe 6736">
              <a:extLst>
                <a:ext uri="{FF2B5EF4-FFF2-40B4-BE49-F238E27FC236}">
                  <a16:creationId xmlns:a16="http://schemas.microsoft.com/office/drawing/2014/main" id="{012B2D98-601A-4759-A085-3AB7705EDF84}"/>
                </a:ext>
              </a:extLst>
            </p:cNvPr>
            <p:cNvGrpSpPr/>
            <p:nvPr/>
          </p:nvGrpSpPr>
          <p:grpSpPr>
            <a:xfrm>
              <a:off x="5221818" y="3355960"/>
              <a:ext cx="2633194" cy="308570"/>
              <a:chOff x="5221818" y="3355960"/>
              <a:chExt cx="2633194" cy="308570"/>
            </a:xfrm>
          </p:grpSpPr>
          <p:sp>
            <p:nvSpPr>
              <p:cNvPr id="6738" name="pl161">
                <a:extLst>
                  <a:ext uri="{FF2B5EF4-FFF2-40B4-BE49-F238E27FC236}">
                    <a16:creationId xmlns:a16="http://schemas.microsoft.com/office/drawing/2014/main" id="{90678205-52AE-4A7A-81FF-3146A46993A0}"/>
                  </a:ext>
                </a:extLst>
              </p:cNvPr>
              <p:cNvSpPr/>
              <p:nvPr/>
            </p:nvSpPr>
            <p:spPr>
              <a:xfrm>
                <a:off x="5221818" y="3419100"/>
                <a:ext cx="2578513" cy="245430"/>
              </a:xfrm>
              <a:custGeom>
                <a:avLst/>
                <a:gdLst/>
                <a:ahLst/>
                <a:cxnLst/>
                <a:rect l="0" t="0" r="0" b="0"/>
                <a:pathLst>
                  <a:path w="2578513" h="245430">
                    <a:moveTo>
                      <a:pt x="0" y="245430"/>
                    </a:moveTo>
                    <a:lnTo>
                      <a:pt x="332350" y="238226"/>
                    </a:lnTo>
                    <a:lnTo>
                      <a:pt x="681504" y="219082"/>
                    </a:lnTo>
                    <a:lnTo>
                      <a:pt x="1152022" y="134408"/>
                    </a:lnTo>
                    <a:lnTo>
                      <a:pt x="1661750" y="0"/>
                    </a:lnTo>
                    <a:lnTo>
                      <a:pt x="2578513" y="105445"/>
                    </a:lnTo>
                  </a:path>
                </a:pathLst>
              </a:custGeom>
              <a:ln w="21681" cap="flat">
                <a:solidFill>
                  <a:srgbClr val="E69F00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39" name="pg118">
                <a:extLst>
                  <a:ext uri="{FF2B5EF4-FFF2-40B4-BE49-F238E27FC236}">
                    <a16:creationId xmlns:a16="http://schemas.microsoft.com/office/drawing/2014/main" id="{6624637E-1E69-4023-8C74-5B9699CFD344}"/>
                  </a:ext>
                </a:extLst>
              </p:cNvPr>
              <p:cNvSpPr/>
              <p:nvPr/>
            </p:nvSpPr>
            <p:spPr>
              <a:xfrm>
                <a:off x="6319159" y="3490368"/>
                <a:ext cx="109361" cy="94709"/>
              </a:xfrm>
              <a:custGeom>
                <a:avLst/>
                <a:gdLst/>
                <a:ahLst/>
                <a:cxnLst/>
                <a:rect l="0" t="0" r="0" b="0"/>
                <a:pathLst>
                  <a:path w="109361" h="94709">
                    <a:moveTo>
                      <a:pt x="54680" y="0"/>
                    </a:moveTo>
                    <a:lnTo>
                      <a:pt x="109361" y="94709"/>
                    </a:lnTo>
                    <a:lnTo>
                      <a:pt x="0" y="94709"/>
                    </a:lnTo>
                    <a:close/>
                  </a:path>
                </a:pathLst>
              </a:custGeom>
              <a:solidFill>
                <a:srgbClr val="E69F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40" name="pg119">
                <a:extLst>
                  <a:ext uri="{FF2B5EF4-FFF2-40B4-BE49-F238E27FC236}">
                    <a16:creationId xmlns:a16="http://schemas.microsoft.com/office/drawing/2014/main" id="{C9AD8F98-F7D8-4892-863D-1EBA5DC85B21}"/>
                  </a:ext>
                </a:extLst>
              </p:cNvPr>
              <p:cNvSpPr/>
              <p:nvPr/>
            </p:nvSpPr>
            <p:spPr>
              <a:xfrm>
                <a:off x="6828887" y="3355960"/>
                <a:ext cx="109361" cy="94709"/>
              </a:xfrm>
              <a:custGeom>
                <a:avLst/>
                <a:gdLst/>
                <a:ahLst/>
                <a:cxnLst/>
                <a:rect l="0" t="0" r="0" b="0"/>
                <a:pathLst>
                  <a:path w="109361" h="94709">
                    <a:moveTo>
                      <a:pt x="54680" y="0"/>
                    </a:moveTo>
                    <a:lnTo>
                      <a:pt x="109361" y="94709"/>
                    </a:lnTo>
                    <a:lnTo>
                      <a:pt x="0" y="94709"/>
                    </a:lnTo>
                    <a:close/>
                  </a:path>
                </a:pathLst>
              </a:custGeom>
              <a:solidFill>
                <a:srgbClr val="E69F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41" name="pg120">
                <a:extLst>
                  <a:ext uri="{FF2B5EF4-FFF2-40B4-BE49-F238E27FC236}">
                    <a16:creationId xmlns:a16="http://schemas.microsoft.com/office/drawing/2014/main" id="{F2886446-46FB-4D5C-AA77-90AD87956856}"/>
                  </a:ext>
                </a:extLst>
              </p:cNvPr>
              <p:cNvSpPr/>
              <p:nvPr/>
            </p:nvSpPr>
            <p:spPr>
              <a:xfrm>
                <a:off x="7745651" y="3461406"/>
                <a:ext cx="109361" cy="94709"/>
              </a:xfrm>
              <a:custGeom>
                <a:avLst/>
                <a:gdLst/>
                <a:ahLst/>
                <a:cxnLst/>
                <a:rect l="0" t="0" r="0" b="0"/>
                <a:pathLst>
                  <a:path w="109361" h="94709">
                    <a:moveTo>
                      <a:pt x="54680" y="0"/>
                    </a:moveTo>
                    <a:lnTo>
                      <a:pt x="109361" y="94709"/>
                    </a:lnTo>
                    <a:lnTo>
                      <a:pt x="0" y="94709"/>
                    </a:lnTo>
                    <a:close/>
                  </a:path>
                </a:pathLst>
              </a:custGeom>
              <a:solidFill>
                <a:srgbClr val="E69F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42" name="pg141">
                <a:extLst>
                  <a:ext uri="{FF2B5EF4-FFF2-40B4-BE49-F238E27FC236}">
                    <a16:creationId xmlns:a16="http://schemas.microsoft.com/office/drawing/2014/main" id="{F39631BA-A22C-4BE2-8B2B-F76E8E898253}"/>
                  </a:ext>
                </a:extLst>
              </p:cNvPr>
              <p:cNvSpPr/>
              <p:nvPr/>
            </p:nvSpPr>
            <p:spPr>
              <a:xfrm>
                <a:off x="5848641" y="3559757"/>
                <a:ext cx="109361" cy="94709"/>
              </a:xfrm>
              <a:custGeom>
                <a:avLst/>
                <a:gdLst/>
                <a:ahLst/>
                <a:cxnLst/>
                <a:rect l="0" t="0" r="0" b="0"/>
                <a:pathLst>
                  <a:path w="109361" h="94709">
                    <a:moveTo>
                      <a:pt x="54680" y="0"/>
                    </a:moveTo>
                    <a:lnTo>
                      <a:pt x="109361" y="94709"/>
                    </a:lnTo>
                    <a:lnTo>
                      <a:pt x="0" y="94709"/>
                    </a:lnTo>
                    <a:close/>
                  </a:path>
                </a:pathLst>
              </a:custGeom>
              <a:solidFill>
                <a:srgbClr val="E69F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</p:grp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C8177F80-AC13-4A8F-9E12-389BFA6893D5}"/>
              </a:ext>
            </a:extLst>
          </p:cNvPr>
          <p:cNvGrpSpPr/>
          <p:nvPr/>
        </p:nvGrpSpPr>
        <p:grpSpPr>
          <a:xfrm>
            <a:off x="5181217" y="3101125"/>
            <a:ext cx="2659715" cy="564466"/>
            <a:chOff x="5181217" y="3101125"/>
            <a:chExt cx="2659715" cy="564466"/>
          </a:xfrm>
        </p:grpSpPr>
        <p:grpSp>
          <p:nvGrpSpPr>
            <p:cNvPr id="6728" name="Groupe 6727">
              <a:extLst>
                <a:ext uri="{FF2B5EF4-FFF2-40B4-BE49-F238E27FC236}">
                  <a16:creationId xmlns:a16="http://schemas.microsoft.com/office/drawing/2014/main" id="{80259A0E-2A3D-4B9B-8959-778782B98A2E}"/>
                </a:ext>
              </a:extLst>
            </p:cNvPr>
            <p:cNvGrpSpPr/>
            <p:nvPr/>
          </p:nvGrpSpPr>
          <p:grpSpPr>
            <a:xfrm>
              <a:off x="5221818" y="3101125"/>
              <a:ext cx="2619114" cy="562911"/>
              <a:chOff x="5221818" y="3101125"/>
              <a:chExt cx="2619114" cy="562911"/>
            </a:xfrm>
          </p:grpSpPr>
          <p:sp>
            <p:nvSpPr>
              <p:cNvPr id="6729" name="pl162">
                <a:extLst>
                  <a:ext uri="{FF2B5EF4-FFF2-40B4-BE49-F238E27FC236}">
                    <a16:creationId xmlns:a16="http://schemas.microsoft.com/office/drawing/2014/main" id="{63590475-EB1B-437F-A5CC-C7FFE87DBEF2}"/>
                  </a:ext>
                </a:extLst>
              </p:cNvPr>
              <p:cNvSpPr/>
              <p:nvPr/>
            </p:nvSpPr>
            <p:spPr>
              <a:xfrm>
                <a:off x="6373840" y="3141727"/>
                <a:ext cx="1426491" cy="432735"/>
              </a:xfrm>
              <a:custGeom>
                <a:avLst/>
                <a:gdLst/>
                <a:ahLst/>
                <a:cxnLst/>
                <a:rect l="0" t="0" r="0" b="0"/>
                <a:pathLst>
                  <a:path w="1426491" h="432735">
                    <a:moveTo>
                      <a:pt x="0" y="432735"/>
                    </a:moveTo>
                    <a:lnTo>
                      <a:pt x="509727" y="282163"/>
                    </a:lnTo>
                    <a:lnTo>
                      <a:pt x="1426491" y="0"/>
                    </a:lnTo>
                  </a:path>
                </a:pathLst>
              </a:custGeom>
              <a:ln w="21681" cap="flat">
                <a:solidFill>
                  <a:srgbClr val="009E73">
                    <a:alpha val="100000"/>
                  </a:srgbClr>
                </a:solidFill>
                <a:custDash>
                  <a:ds d="400000" sp="400000"/>
                </a:custDash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30" name="pl151">
                <a:extLst>
                  <a:ext uri="{FF2B5EF4-FFF2-40B4-BE49-F238E27FC236}">
                    <a16:creationId xmlns:a16="http://schemas.microsoft.com/office/drawing/2014/main" id="{A9256CF9-5B26-468D-BD9E-8F55380F0190}"/>
                  </a:ext>
                </a:extLst>
              </p:cNvPr>
              <p:cNvSpPr/>
              <p:nvPr/>
            </p:nvSpPr>
            <p:spPr>
              <a:xfrm>
                <a:off x="6333239" y="3533861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31" name="pl152">
                <a:extLst>
                  <a:ext uri="{FF2B5EF4-FFF2-40B4-BE49-F238E27FC236}">
                    <a16:creationId xmlns:a16="http://schemas.microsoft.com/office/drawing/2014/main" id="{6BC72E5B-9FF0-4CAE-965C-44FC0497DB18}"/>
                  </a:ext>
                </a:extLst>
              </p:cNvPr>
              <p:cNvSpPr/>
              <p:nvPr/>
            </p:nvSpPr>
            <p:spPr>
              <a:xfrm>
                <a:off x="6333239" y="3533861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32" name="pl153">
                <a:extLst>
                  <a:ext uri="{FF2B5EF4-FFF2-40B4-BE49-F238E27FC236}">
                    <a16:creationId xmlns:a16="http://schemas.microsoft.com/office/drawing/2014/main" id="{8657F9DE-6BF5-4CB5-B62B-92554D8BCD1D}"/>
                  </a:ext>
                </a:extLst>
              </p:cNvPr>
              <p:cNvSpPr/>
              <p:nvPr/>
            </p:nvSpPr>
            <p:spPr>
              <a:xfrm>
                <a:off x="6842967" y="3383289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33" name="pl154">
                <a:extLst>
                  <a:ext uri="{FF2B5EF4-FFF2-40B4-BE49-F238E27FC236}">
                    <a16:creationId xmlns:a16="http://schemas.microsoft.com/office/drawing/2014/main" id="{0735C8C2-1DE7-4149-AA03-05BA342DD49A}"/>
                  </a:ext>
                </a:extLst>
              </p:cNvPr>
              <p:cNvSpPr/>
              <p:nvPr/>
            </p:nvSpPr>
            <p:spPr>
              <a:xfrm>
                <a:off x="6842967" y="3383289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34" name="pl155">
                <a:extLst>
                  <a:ext uri="{FF2B5EF4-FFF2-40B4-BE49-F238E27FC236}">
                    <a16:creationId xmlns:a16="http://schemas.microsoft.com/office/drawing/2014/main" id="{3A446A20-5A30-40D5-A988-1B02C2C269B0}"/>
                  </a:ext>
                </a:extLst>
              </p:cNvPr>
              <p:cNvSpPr/>
              <p:nvPr/>
            </p:nvSpPr>
            <p:spPr>
              <a:xfrm>
                <a:off x="7759730" y="3101125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35" name="pl156">
                <a:extLst>
                  <a:ext uri="{FF2B5EF4-FFF2-40B4-BE49-F238E27FC236}">
                    <a16:creationId xmlns:a16="http://schemas.microsoft.com/office/drawing/2014/main" id="{89C0790E-2216-4B6F-8F77-121BEA1FED8C}"/>
                  </a:ext>
                </a:extLst>
              </p:cNvPr>
              <p:cNvSpPr/>
              <p:nvPr/>
            </p:nvSpPr>
            <p:spPr>
              <a:xfrm>
                <a:off x="7759730" y="3101125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36" name="pl163">
                <a:extLst>
                  <a:ext uri="{FF2B5EF4-FFF2-40B4-BE49-F238E27FC236}">
                    <a16:creationId xmlns:a16="http://schemas.microsoft.com/office/drawing/2014/main" id="{74739484-3E03-4F91-91F3-5421DB7D650C}"/>
                  </a:ext>
                </a:extLst>
              </p:cNvPr>
              <p:cNvSpPr/>
              <p:nvPr/>
            </p:nvSpPr>
            <p:spPr>
              <a:xfrm>
                <a:off x="5221818" y="3580971"/>
                <a:ext cx="681504" cy="83065"/>
              </a:xfrm>
              <a:custGeom>
                <a:avLst/>
                <a:gdLst/>
                <a:ahLst/>
                <a:cxnLst/>
                <a:rect l="0" t="0" r="0" b="0"/>
                <a:pathLst>
                  <a:path w="681504" h="83065">
                    <a:moveTo>
                      <a:pt x="0" y="83065"/>
                    </a:moveTo>
                    <a:lnTo>
                      <a:pt x="332350" y="71107"/>
                    </a:lnTo>
                    <a:lnTo>
                      <a:pt x="681504" y="0"/>
                    </a:lnTo>
                  </a:path>
                </a:pathLst>
              </a:custGeom>
              <a:ln w="21681" cap="flat">
                <a:solidFill>
                  <a:srgbClr val="009E73">
                    <a:alpha val="100000"/>
                  </a:srgbClr>
                </a:solidFill>
                <a:custDash>
                  <a:ds d="400000" sp="400000"/>
                </a:custDash>
                <a:round/>
              </a:ln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6743" name="Groupe 6742">
              <a:extLst>
                <a:ext uri="{FF2B5EF4-FFF2-40B4-BE49-F238E27FC236}">
                  <a16:creationId xmlns:a16="http://schemas.microsoft.com/office/drawing/2014/main" id="{0DC97FD7-C3BE-406B-845B-E8BC0B008396}"/>
                </a:ext>
              </a:extLst>
            </p:cNvPr>
            <p:cNvGrpSpPr/>
            <p:nvPr/>
          </p:nvGrpSpPr>
          <p:grpSpPr>
            <a:xfrm>
              <a:off x="5181217" y="3225642"/>
              <a:ext cx="2659715" cy="439949"/>
              <a:chOff x="5181217" y="3225642"/>
              <a:chExt cx="2659715" cy="439949"/>
            </a:xfrm>
          </p:grpSpPr>
          <p:sp>
            <p:nvSpPr>
              <p:cNvPr id="6744" name="pg115">
                <a:extLst>
                  <a:ext uri="{FF2B5EF4-FFF2-40B4-BE49-F238E27FC236}">
                    <a16:creationId xmlns:a16="http://schemas.microsoft.com/office/drawing/2014/main" id="{FD8F9F45-60AD-4923-B315-B13202A0F174}"/>
                  </a:ext>
                </a:extLst>
              </p:cNvPr>
              <p:cNvSpPr/>
              <p:nvPr/>
            </p:nvSpPr>
            <p:spPr>
              <a:xfrm>
                <a:off x="5221818" y="3601391"/>
                <a:ext cx="37066" cy="64200"/>
              </a:xfrm>
              <a:custGeom>
                <a:avLst/>
                <a:gdLst/>
                <a:ahLst/>
                <a:cxnLst/>
                <a:rect l="0" t="0" r="0" b="0"/>
                <a:pathLst>
                  <a:path w="37066" h="64200">
                    <a:moveTo>
                      <a:pt x="0" y="0"/>
                    </a:moveTo>
                    <a:lnTo>
                      <a:pt x="37066" y="64200"/>
                    </a:lnTo>
                    <a:close/>
                  </a:path>
                </a:pathLst>
              </a:custGeom>
              <a:solidFill>
                <a:srgbClr val="E69F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45" name="pg116">
                <a:extLst>
                  <a:ext uri="{FF2B5EF4-FFF2-40B4-BE49-F238E27FC236}">
                    <a16:creationId xmlns:a16="http://schemas.microsoft.com/office/drawing/2014/main" id="{A85B5724-26BD-4949-8189-8A9EEFBC9D84}"/>
                  </a:ext>
                </a:extLst>
              </p:cNvPr>
              <p:cNvSpPr/>
              <p:nvPr/>
            </p:nvSpPr>
            <p:spPr>
              <a:xfrm>
                <a:off x="5554168" y="3594187"/>
                <a:ext cx="41225" cy="71404"/>
              </a:xfrm>
              <a:custGeom>
                <a:avLst/>
                <a:gdLst/>
                <a:ahLst/>
                <a:cxnLst/>
                <a:rect l="0" t="0" r="0" b="0"/>
                <a:pathLst>
                  <a:path w="41225" h="71404">
                    <a:moveTo>
                      <a:pt x="0" y="0"/>
                    </a:moveTo>
                    <a:lnTo>
                      <a:pt x="41225" y="71404"/>
                    </a:lnTo>
                    <a:close/>
                  </a:path>
                </a:pathLst>
              </a:custGeom>
              <a:solidFill>
                <a:srgbClr val="E69F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46" name="pg117">
                <a:extLst>
                  <a:ext uri="{FF2B5EF4-FFF2-40B4-BE49-F238E27FC236}">
                    <a16:creationId xmlns:a16="http://schemas.microsoft.com/office/drawing/2014/main" id="{119A3F40-74C7-4B92-A935-8BDC35A13A0B}"/>
                  </a:ext>
                </a:extLst>
              </p:cNvPr>
              <p:cNvSpPr/>
              <p:nvPr/>
            </p:nvSpPr>
            <p:spPr>
              <a:xfrm>
                <a:off x="5903322" y="3575043"/>
                <a:ext cx="52277" cy="90548"/>
              </a:xfrm>
              <a:custGeom>
                <a:avLst/>
                <a:gdLst/>
                <a:ahLst/>
                <a:cxnLst/>
                <a:rect l="0" t="0" r="0" b="0"/>
                <a:pathLst>
                  <a:path w="52277" h="90548">
                    <a:moveTo>
                      <a:pt x="0" y="0"/>
                    </a:moveTo>
                    <a:lnTo>
                      <a:pt x="52277" y="90548"/>
                    </a:lnTo>
                    <a:close/>
                  </a:path>
                </a:pathLst>
              </a:custGeom>
              <a:solidFill>
                <a:srgbClr val="E69F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47" name="pl121">
                <a:extLst>
                  <a:ext uri="{FF2B5EF4-FFF2-40B4-BE49-F238E27FC236}">
                    <a16:creationId xmlns:a16="http://schemas.microsoft.com/office/drawing/2014/main" id="{058D1824-08B3-4731-9847-9C160BB0C06A}"/>
                  </a:ext>
                </a:extLst>
              </p:cNvPr>
              <p:cNvSpPr/>
              <p:nvPr/>
            </p:nvSpPr>
            <p:spPr>
              <a:xfrm>
                <a:off x="5219733" y="3622905"/>
                <a:ext cx="42685" cy="42685"/>
              </a:xfrm>
              <a:custGeom>
                <a:avLst/>
                <a:gdLst/>
                <a:ahLst/>
                <a:cxnLst/>
                <a:rect l="0" t="0" r="0" b="0"/>
                <a:pathLst>
                  <a:path w="42685" h="42685">
                    <a:moveTo>
                      <a:pt x="0" y="42685"/>
                    </a:moveTo>
                    <a:lnTo>
                      <a:pt x="42685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48" name="pl122">
                <a:extLst>
                  <a:ext uri="{FF2B5EF4-FFF2-40B4-BE49-F238E27FC236}">
                    <a16:creationId xmlns:a16="http://schemas.microsoft.com/office/drawing/2014/main" id="{7DC8EF7C-B7A9-4625-B1DE-605897D494BB}"/>
                  </a:ext>
                </a:extLst>
              </p:cNvPr>
              <p:cNvSpPr/>
              <p:nvPr/>
            </p:nvSpPr>
            <p:spPr>
              <a:xfrm>
                <a:off x="5181217" y="3622905"/>
                <a:ext cx="42685" cy="42685"/>
              </a:xfrm>
              <a:custGeom>
                <a:avLst/>
                <a:gdLst/>
                <a:ahLst/>
                <a:cxnLst/>
                <a:rect l="0" t="0" r="0" b="0"/>
                <a:pathLst>
                  <a:path w="42685" h="42685">
                    <a:moveTo>
                      <a:pt x="0" y="0"/>
                    </a:moveTo>
                    <a:lnTo>
                      <a:pt x="42685" y="42685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49" name="pl123">
                <a:extLst>
                  <a:ext uri="{FF2B5EF4-FFF2-40B4-BE49-F238E27FC236}">
                    <a16:creationId xmlns:a16="http://schemas.microsoft.com/office/drawing/2014/main" id="{8F229D49-C146-4D1D-865E-4E8248CE2862}"/>
                  </a:ext>
                </a:extLst>
              </p:cNvPr>
              <p:cNvSpPr/>
              <p:nvPr/>
            </p:nvSpPr>
            <p:spPr>
              <a:xfrm>
                <a:off x="5540893" y="3611715"/>
                <a:ext cx="53875" cy="53875"/>
              </a:xfrm>
              <a:custGeom>
                <a:avLst/>
                <a:gdLst/>
                <a:ahLst/>
                <a:cxnLst/>
                <a:rect l="0" t="0" r="0" b="0"/>
                <a:pathLst>
                  <a:path w="53875" h="53875">
                    <a:moveTo>
                      <a:pt x="0" y="53875"/>
                    </a:moveTo>
                    <a:lnTo>
                      <a:pt x="53875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50" name="pl124">
                <a:extLst>
                  <a:ext uri="{FF2B5EF4-FFF2-40B4-BE49-F238E27FC236}">
                    <a16:creationId xmlns:a16="http://schemas.microsoft.com/office/drawing/2014/main" id="{8FCF652D-B204-4C6F-A746-7D9EE51468D7}"/>
                  </a:ext>
                </a:extLst>
              </p:cNvPr>
              <p:cNvSpPr/>
              <p:nvPr/>
            </p:nvSpPr>
            <p:spPr>
              <a:xfrm>
                <a:off x="5513567" y="3611715"/>
                <a:ext cx="53875" cy="53875"/>
              </a:xfrm>
              <a:custGeom>
                <a:avLst/>
                <a:gdLst/>
                <a:ahLst/>
                <a:cxnLst/>
                <a:rect l="0" t="0" r="0" b="0"/>
                <a:pathLst>
                  <a:path w="53875" h="53875">
                    <a:moveTo>
                      <a:pt x="0" y="0"/>
                    </a:moveTo>
                    <a:lnTo>
                      <a:pt x="53875" y="53875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51" name="pl125">
                <a:extLst>
                  <a:ext uri="{FF2B5EF4-FFF2-40B4-BE49-F238E27FC236}">
                    <a16:creationId xmlns:a16="http://schemas.microsoft.com/office/drawing/2014/main" id="{FF5E1FDB-4B39-444F-BE73-1093543B7331}"/>
                  </a:ext>
                </a:extLst>
              </p:cNvPr>
              <p:cNvSpPr/>
              <p:nvPr/>
            </p:nvSpPr>
            <p:spPr>
              <a:xfrm>
                <a:off x="5862721" y="3561635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52" name="pl126">
                <a:extLst>
                  <a:ext uri="{FF2B5EF4-FFF2-40B4-BE49-F238E27FC236}">
                    <a16:creationId xmlns:a16="http://schemas.microsoft.com/office/drawing/2014/main" id="{D051673B-E366-4CC2-8B53-4F51CF813914}"/>
                  </a:ext>
                </a:extLst>
              </p:cNvPr>
              <p:cNvSpPr/>
              <p:nvPr/>
            </p:nvSpPr>
            <p:spPr>
              <a:xfrm>
                <a:off x="5862721" y="3561635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53" name="pl127">
                <a:extLst>
                  <a:ext uri="{FF2B5EF4-FFF2-40B4-BE49-F238E27FC236}">
                    <a16:creationId xmlns:a16="http://schemas.microsoft.com/office/drawing/2014/main" id="{F6DFB303-D03B-4D3A-8636-459F1F8A7F01}"/>
                  </a:ext>
                </a:extLst>
              </p:cNvPr>
              <p:cNvSpPr/>
              <p:nvPr/>
            </p:nvSpPr>
            <p:spPr>
              <a:xfrm>
                <a:off x="6333239" y="3451636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54" name="pl128">
                <a:extLst>
                  <a:ext uri="{FF2B5EF4-FFF2-40B4-BE49-F238E27FC236}">
                    <a16:creationId xmlns:a16="http://schemas.microsoft.com/office/drawing/2014/main" id="{28889800-DD16-4507-93EB-5BFCFB873402}"/>
                  </a:ext>
                </a:extLst>
              </p:cNvPr>
              <p:cNvSpPr/>
              <p:nvPr/>
            </p:nvSpPr>
            <p:spPr>
              <a:xfrm>
                <a:off x="6333239" y="3451636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55" name="pl129">
                <a:extLst>
                  <a:ext uri="{FF2B5EF4-FFF2-40B4-BE49-F238E27FC236}">
                    <a16:creationId xmlns:a16="http://schemas.microsoft.com/office/drawing/2014/main" id="{D4B7707C-F199-43EC-B530-5294A555C374}"/>
                  </a:ext>
                </a:extLst>
              </p:cNvPr>
              <p:cNvSpPr/>
              <p:nvPr/>
            </p:nvSpPr>
            <p:spPr>
              <a:xfrm>
                <a:off x="6842967" y="3225642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56" name="pl130">
                <a:extLst>
                  <a:ext uri="{FF2B5EF4-FFF2-40B4-BE49-F238E27FC236}">
                    <a16:creationId xmlns:a16="http://schemas.microsoft.com/office/drawing/2014/main" id="{2B32EC1A-0E4E-4DCA-8F58-2CF0EE353DB7}"/>
                  </a:ext>
                </a:extLst>
              </p:cNvPr>
              <p:cNvSpPr/>
              <p:nvPr/>
            </p:nvSpPr>
            <p:spPr>
              <a:xfrm>
                <a:off x="6842967" y="3225642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57" name="pl131">
                <a:extLst>
                  <a:ext uri="{FF2B5EF4-FFF2-40B4-BE49-F238E27FC236}">
                    <a16:creationId xmlns:a16="http://schemas.microsoft.com/office/drawing/2014/main" id="{9F6978DA-0EFC-440B-A8ED-49DFDF32DD75}"/>
                  </a:ext>
                </a:extLst>
              </p:cNvPr>
              <p:cNvSpPr/>
              <p:nvPr/>
            </p:nvSpPr>
            <p:spPr>
              <a:xfrm>
                <a:off x="7759730" y="3308086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58" name="pl132">
                <a:extLst>
                  <a:ext uri="{FF2B5EF4-FFF2-40B4-BE49-F238E27FC236}">
                    <a16:creationId xmlns:a16="http://schemas.microsoft.com/office/drawing/2014/main" id="{D21A0A45-2510-476D-BB0F-BAB874F178B7}"/>
                  </a:ext>
                </a:extLst>
              </p:cNvPr>
              <p:cNvSpPr/>
              <p:nvPr/>
            </p:nvSpPr>
            <p:spPr>
              <a:xfrm>
                <a:off x="7759730" y="3308086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59" name="pg139">
                <a:extLst>
                  <a:ext uri="{FF2B5EF4-FFF2-40B4-BE49-F238E27FC236}">
                    <a16:creationId xmlns:a16="http://schemas.microsoft.com/office/drawing/2014/main" id="{9DAED409-E264-4BB7-9FF0-97036C96C441}"/>
                  </a:ext>
                </a:extLst>
              </p:cNvPr>
              <p:cNvSpPr/>
              <p:nvPr/>
            </p:nvSpPr>
            <p:spPr>
              <a:xfrm>
                <a:off x="5221818" y="3601354"/>
                <a:ext cx="37087" cy="64236"/>
              </a:xfrm>
              <a:custGeom>
                <a:avLst/>
                <a:gdLst/>
                <a:ahLst/>
                <a:cxnLst/>
                <a:rect l="0" t="0" r="0" b="0"/>
                <a:pathLst>
                  <a:path w="37087" h="64236">
                    <a:moveTo>
                      <a:pt x="0" y="0"/>
                    </a:moveTo>
                    <a:lnTo>
                      <a:pt x="37087" y="64236"/>
                    </a:lnTo>
                    <a:close/>
                  </a:path>
                </a:pathLst>
              </a:custGeom>
              <a:solidFill>
                <a:srgbClr val="E69F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60" name="pg140">
                <a:extLst>
                  <a:ext uri="{FF2B5EF4-FFF2-40B4-BE49-F238E27FC236}">
                    <a16:creationId xmlns:a16="http://schemas.microsoft.com/office/drawing/2014/main" id="{8B713362-8F27-429E-AF3A-FD613A4B62D5}"/>
                  </a:ext>
                </a:extLst>
              </p:cNvPr>
              <p:cNvSpPr/>
              <p:nvPr/>
            </p:nvSpPr>
            <p:spPr>
              <a:xfrm>
                <a:off x="5554168" y="3589579"/>
                <a:ext cx="43885" cy="76012"/>
              </a:xfrm>
              <a:custGeom>
                <a:avLst/>
                <a:gdLst/>
                <a:ahLst/>
                <a:cxnLst/>
                <a:rect l="0" t="0" r="0" b="0"/>
                <a:pathLst>
                  <a:path w="43885" h="76012">
                    <a:moveTo>
                      <a:pt x="0" y="0"/>
                    </a:moveTo>
                    <a:lnTo>
                      <a:pt x="43885" y="76012"/>
                    </a:lnTo>
                    <a:close/>
                  </a:path>
                </a:pathLst>
              </a:custGeom>
              <a:solidFill>
                <a:srgbClr val="E69F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61" name="pl145">
                <a:extLst>
                  <a:ext uri="{FF2B5EF4-FFF2-40B4-BE49-F238E27FC236}">
                    <a16:creationId xmlns:a16="http://schemas.microsoft.com/office/drawing/2014/main" id="{2CDE2C98-DE5F-4579-A503-29769C5F0E86}"/>
                  </a:ext>
                </a:extLst>
              </p:cNvPr>
              <p:cNvSpPr/>
              <p:nvPr/>
            </p:nvSpPr>
            <p:spPr>
              <a:xfrm>
                <a:off x="5220264" y="3623436"/>
                <a:ext cx="42155" cy="42155"/>
              </a:xfrm>
              <a:custGeom>
                <a:avLst/>
                <a:gdLst/>
                <a:ahLst/>
                <a:cxnLst/>
                <a:rect l="0" t="0" r="0" b="0"/>
                <a:pathLst>
                  <a:path w="42155" h="42155">
                    <a:moveTo>
                      <a:pt x="0" y="42155"/>
                    </a:moveTo>
                    <a:lnTo>
                      <a:pt x="42155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62" name="pl146">
                <a:extLst>
                  <a:ext uri="{FF2B5EF4-FFF2-40B4-BE49-F238E27FC236}">
                    <a16:creationId xmlns:a16="http://schemas.microsoft.com/office/drawing/2014/main" id="{6DE3A5B7-E58F-4A2B-9A37-46DB630089C9}"/>
                  </a:ext>
                </a:extLst>
              </p:cNvPr>
              <p:cNvSpPr/>
              <p:nvPr/>
            </p:nvSpPr>
            <p:spPr>
              <a:xfrm>
                <a:off x="5181217" y="3623436"/>
                <a:ext cx="42155" cy="42155"/>
              </a:xfrm>
              <a:custGeom>
                <a:avLst/>
                <a:gdLst/>
                <a:ahLst/>
                <a:cxnLst/>
                <a:rect l="0" t="0" r="0" b="0"/>
                <a:pathLst>
                  <a:path w="42155" h="42155">
                    <a:moveTo>
                      <a:pt x="0" y="0"/>
                    </a:moveTo>
                    <a:lnTo>
                      <a:pt x="42155" y="42155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63" name="pl147">
                <a:extLst>
                  <a:ext uri="{FF2B5EF4-FFF2-40B4-BE49-F238E27FC236}">
                    <a16:creationId xmlns:a16="http://schemas.microsoft.com/office/drawing/2014/main" id="{44D50513-EDDF-4DDF-87CA-B1C47A07EFC8}"/>
                  </a:ext>
                </a:extLst>
              </p:cNvPr>
              <p:cNvSpPr/>
              <p:nvPr/>
            </p:nvSpPr>
            <p:spPr>
              <a:xfrm>
                <a:off x="5540656" y="3611478"/>
                <a:ext cx="54113" cy="54113"/>
              </a:xfrm>
              <a:custGeom>
                <a:avLst/>
                <a:gdLst/>
                <a:ahLst/>
                <a:cxnLst/>
                <a:rect l="0" t="0" r="0" b="0"/>
                <a:pathLst>
                  <a:path w="54113" h="54113">
                    <a:moveTo>
                      <a:pt x="0" y="54113"/>
                    </a:moveTo>
                    <a:lnTo>
                      <a:pt x="54113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64" name="pl148">
                <a:extLst>
                  <a:ext uri="{FF2B5EF4-FFF2-40B4-BE49-F238E27FC236}">
                    <a16:creationId xmlns:a16="http://schemas.microsoft.com/office/drawing/2014/main" id="{86EDA876-9342-4CC5-81F3-FBE8361AB6B5}"/>
                  </a:ext>
                </a:extLst>
              </p:cNvPr>
              <p:cNvSpPr/>
              <p:nvPr/>
            </p:nvSpPr>
            <p:spPr>
              <a:xfrm>
                <a:off x="5513567" y="3611478"/>
                <a:ext cx="54113" cy="54113"/>
              </a:xfrm>
              <a:custGeom>
                <a:avLst/>
                <a:gdLst/>
                <a:ahLst/>
                <a:cxnLst/>
                <a:rect l="0" t="0" r="0" b="0"/>
                <a:pathLst>
                  <a:path w="54113" h="54113">
                    <a:moveTo>
                      <a:pt x="0" y="0"/>
                    </a:moveTo>
                    <a:lnTo>
                      <a:pt x="54113" y="54113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65" name="pl149">
                <a:extLst>
                  <a:ext uri="{FF2B5EF4-FFF2-40B4-BE49-F238E27FC236}">
                    <a16:creationId xmlns:a16="http://schemas.microsoft.com/office/drawing/2014/main" id="{C9DCC8A6-1936-4858-96B7-3EE7CC2B626D}"/>
                  </a:ext>
                </a:extLst>
              </p:cNvPr>
              <p:cNvSpPr/>
              <p:nvPr/>
            </p:nvSpPr>
            <p:spPr>
              <a:xfrm>
                <a:off x="5862721" y="3540370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66" name="pl150">
                <a:extLst>
                  <a:ext uri="{FF2B5EF4-FFF2-40B4-BE49-F238E27FC236}">
                    <a16:creationId xmlns:a16="http://schemas.microsoft.com/office/drawing/2014/main" id="{68738B1D-0AEE-42C0-B035-DCC7A7930B0C}"/>
                  </a:ext>
                </a:extLst>
              </p:cNvPr>
              <p:cNvSpPr/>
              <p:nvPr/>
            </p:nvSpPr>
            <p:spPr>
              <a:xfrm>
                <a:off x="5862721" y="3540370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67" name="pl164">
                <a:extLst>
                  <a:ext uri="{FF2B5EF4-FFF2-40B4-BE49-F238E27FC236}">
                    <a16:creationId xmlns:a16="http://schemas.microsoft.com/office/drawing/2014/main" id="{2BF61885-F06F-4266-BE1F-46CA2CDE430B}"/>
                  </a:ext>
                </a:extLst>
              </p:cNvPr>
              <p:cNvSpPr/>
              <p:nvPr/>
            </p:nvSpPr>
            <p:spPr>
              <a:xfrm>
                <a:off x="5221818" y="3266243"/>
                <a:ext cx="2578513" cy="397263"/>
              </a:xfrm>
              <a:custGeom>
                <a:avLst/>
                <a:gdLst/>
                <a:ahLst/>
                <a:cxnLst/>
                <a:rect l="0" t="0" r="0" b="0"/>
                <a:pathLst>
                  <a:path w="2578513" h="397263">
                    <a:moveTo>
                      <a:pt x="0" y="397263"/>
                    </a:moveTo>
                    <a:lnTo>
                      <a:pt x="332350" y="386073"/>
                    </a:lnTo>
                    <a:lnTo>
                      <a:pt x="681504" y="335992"/>
                    </a:lnTo>
                    <a:lnTo>
                      <a:pt x="1152022" y="225994"/>
                    </a:lnTo>
                    <a:lnTo>
                      <a:pt x="1661750" y="0"/>
                    </a:lnTo>
                    <a:lnTo>
                      <a:pt x="2578513" y="82444"/>
                    </a:lnTo>
                  </a:path>
                </a:pathLst>
              </a:custGeom>
              <a:ln w="21681" cap="flat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grpSp>
        <p:nvGrpSpPr>
          <p:cNvPr id="6768" name="Groupe 6767">
            <a:extLst>
              <a:ext uri="{FF2B5EF4-FFF2-40B4-BE49-F238E27FC236}">
                <a16:creationId xmlns:a16="http://schemas.microsoft.com/office/drawing/2014/main" id="{A3EC7A17-B681-4413-85A3-E5090371262B}"/>
              </a:ext>
            </a:extLst>
          </p:cNvPr>
          <p:cNvGrpSpPr/>
          <p:nvPr/>
        </p:nvGrpSpPr>
        <p:grpSpPr>
          <a:xfrm>
            <a:off x="5181217" y="2386519"/>
            <a:ext cx="2659715" cy="1285353"/>
            <a:chOff x="5181217" y="2386519"/>
            <a:chExt cx="2659715" cy="1285353"/>
          </a:xfrm>
        </p:grpSpPr>
        <p:grpSp>
          <p:nvGrpSpPr>
            <p:cNvPr id="6769" name="Groupe 6768">
              <a:extLst>
                <a:ext uri="{FF2B5EF4-FFF2-40B4-BE49-F238E27FC236}">
                  <a16:creationId xmlns:a16="http://schemas.microsoft.com/office/drawing/2014/main" id="{84359FA9-C043-4088-A9DA-FE0E7CED9AD1}"/>
                </a:ext>
              </a:extLst>
            </p:cNvPr>
            <p:cNvGrpSpPr/>
            <p:nvPr/>
          </p:nvGrpSpPr>
          <p:grpSpPr>
            <a:xfrm>
              <a:off x="5181217" y="2430657"/>
              <a:ext cx="2659715" cy="1241215"/>
              <a:chOff x="5181217" y="2430657"/>
              <a:chExt cx="2659715" cy="1241215"/>
            </a:xfrm>
          </p:grpSpPr>
          <p:sp>
            <p:nvSpPr>
              <p:cNvPr id="6778" name="pl158">
                <a:extLst>
                  <a:ext uri="{FF2B5EF4-FFF2-40B4-BE49-F238E27FC236}">
                    <a16:creationId xmlns:a16="http://schemas.microsoft.com/office/drawing/2014/main" id="{CBC033E0-19A6-4B74-8ACA-A9977EE84BC8}"/>
                  </a:ext>
                </a:extLst>
              </p:cNvPr>
              <p:cNvSpPr/>
              <p:nvPr/>
            </p:nvSpPr>
            <p:spPr>
              <a:xfrm>
                <a:off x="5221818" y="2471258"/>
                <a:ext cx="2578513" cy="1157416"/>
              </a:xfrm>
              <a:custGeom>
                <a:avLst/>
                <a:gdLst/>
                <a:ahLst/>
                <a:cxnLst/>
                <a:rect l="0" t="0" r="0" b="0"/>
                <a:pathLst>
                  <a:path w="2578513" h="1157416">
                    <a:moveTo>
                      <a:pt x="0" y="1157416"/>
                    </a:moveTo>
                    <a:lnTo>
                      <a:pt x="332350" y="1072723"/>
                    </a:lnTo>
                    <a:lnTo>
                      <a:pt x="681504" y="914107"/>
                    </a:lnTo>
                    <a:lnTo>
                      <a:pt x="1152022" y="367478"/>
                    </a:lnTo>
                    <a:lnTo>
                      <a:pt x="1661750" y="37062"/>
                    </a:lnTo>
                    <a:lnTo>
                      <a:pt x="2578513" y="0"/>
                    </a:lnTo>
                  </a:path>
                </a:pathLst>
              </a:custGeom>
              <a:ln w="21681" cap="flat">
                <a:solidFill>
                  <a:srgbClr val="56B4E9">
                    <a:alpha val="100000"/>
                  </a:srgbClr>
                </a:solidFill>
                <a:custDash>
                  <a:ds d="400000" sp="400000"/>
                </a:custDash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79" name="pt109">
                <a:extLst>
                  <a:ext uri="{FF2B5EF4-FFF2-40B4-BE49-F238E27FC236}">
                    <a16:creationId xmlns:a16="http://schemas.microsoft.com/office/drawing/2014/main" id="{0FFF3F20-88DC-4CCF-95D1-693C1AD8EFF6}"/>
                  </a:ext>
                </a:extLst>
              </p:cNvPr>
              <p:cNvSpPr/>
              <p:nvPr/>
            </p:nvSpPr>
            <p:spPr>
              <a:xfrm>
                <a:off x="5181217" y="3590670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80" name="pt110">
                <a:extLst>
                  <a:ext uri="{FF2B5EF4-FFF2-40B4-BE49-F238E27FC236}">
                    <a16:creationId xmlns:a16="http://schemas.microsoft.com/office/drawing/2014/main" id="{E4038142-6FE1-46DE-9889-EFA9E662BED4}"/>
                  </a:ext>
                </a:extLst>
              </p:cNvPr>
              <p:cNvSpPr/>
              <p:nvPr/>
            </p:nvSpPr>
            <p:spPr>
              <a:xfrm>
                <a:off x="5513567" y="3521592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81" name="pt135">
                <a:extLst>
                  <a:ext uri="{FF2B5EF4-FFF2-40B4-BE49-F238E27FC236}">
                    <a16:creationId xmlns:a16="http://schemas.microsoft.com/office/drawing/2014/main" id="{E42AF452-79BA-449A-9C5A-7D79929A6A17}"/>
                  </a:ext>
                </a:extLst>
              </p:cNvPr>
              <p:cNvSpPr/>
              <p:nvPr/>
            </p:nvSpPr>
            <p:spPr>
              <a:xfrm>
                <a:off x="5862721" y="3344764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82" name="pt136">
                <a:extLst>
                  <a:ext uri="{FF2B5EF4-FFF2-40B4-BE49-F238E27FC236}">
                    <a16:creationId xmlns:a16="http://schemas.microsoft.com/office/drawing/2014/main" id="{94DA5975-68AC-4C21-AEB2-A3AC6AA82305}"/>
                  </a:ext>
                </a:extLst>
              </p:cNvPr>
              <p:cNvSpPr/>
              <p:nvPr/>
            </p:nvSpPr>
            <p:spPr>
              <a:xfrm>
                <a:off x="6333239" y="2798136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83" name="pt137">
                <a:extLst>
                  <a:ext uri="{FF2B5EF4-FFF2-40B4-BE49-F238E27FC236}">
                    <a16:creationId xmlns:a16="http://schemas.microsoft.com/office/drawing/2014/main" id="{08CF3D82-05D0-4319-B75D-F31400505456}"/>
                  </a:ext>
                </a:extLst>
              </p:cNvPr>
              <p:cNvSpPr/>
              <p:nvPr/>
            </p:nvSpPr>
            <p:spPr>
              <a:xfrm>
                <a:off x="6842967" y="2467719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84" name="pt138">
                <a:extLst>
                  <a:ext uri="{FF2B5EF4-FFF2-40B4-BE49-F238E27FC236}">
                    <a16:creationId xmlns:a16="http://schemas.microsoft.com/office/drawing/2014/main" id="{33E79D65-97CA-4DFD-AFCA-7F8C155E335A}"/>
                  </a:ext>
                </a:extLst>
              </p:cNvPr>
              <p:cNvSpPr/>
              <p:nvPr/>
            </p:nvSpPr>
            <p:spPr>
              <a:xfrm>
                <a:off x="7759730" y="2430657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6770" name="Groupe 6769">
              <a:extLst>
                <a:ext uri="{FF2B5EF4-FFF2-40B4-BE49-F238E27FC236}">
                  <a16:creationId xmlns:a16="http://schemas.microsoft.com/office/drawing/2014/main" id="{BA750572-7049-4BCF-86CB-47213449BCE4}"/>
                </a:ext>
              </a:extLst>
            </p:cNvPr>
            <p:cNvGrpSpPr/>
            <p:nvPr/>
          </p:nvGrpSpPr>
          <p:grpSpPr>
            <a:xfrm>
              <a:off x="5181217" y="2386519"/>
              <a:ext cx="2659715" cy="1282757"/>
              <a:chOff x="5181217" y="2386519"/>
              <a:chExt cx="2659715" cy="1282757"/>
            </a:xfrm>
          </p:grpSpPr>
          <p:sp>
            <p:nvSpPr>
              <p:cNvPr id="6771" name="pl157">
                <a:extLst>
                  <a:ext uri="{FF2B5EF4-FFF2-40B4-BE49-F238E27FC236}">
                    <a16:creationId xmlns:a16="http://schemas.microsoft.com/office/drawing/2014/main" id="{1DA5CAAE-9351-44A3-BF07-3EE73E4464D9}"/>
                  </a:ext>
                </a:extLst>
              </p:cNvPr>
              <p:cNvSpPr/>
              <p:nvPr/>
            </p:nvSpPr>
            <p:spPr>
              <a:xfrm>
                <a:off x="5221818" y="2427120"/>
                <a:ext cx="2578513" cy="1204151"/>
              </a:xfrm>
              <a:custGeom>
                <a:avLst/>
                <a:gdLst/>
                <a:ahLst/>
                <a:cxnLst/>
                <a:rect l="0" t="0" r="0" b="0"/>
                <a:pathLst>
                  <a:path w="2578513" h="1204151">
                    <a:moveTo>
                      <a:pt x="0" y="1204151"/>
                    </a:moveTo>
                    <a:lnTo>
                      <a:pt x="332350" y="1135073"/>
                    </a:lnTo>
                    <a:lnTo>
                      <a:pt x="681504" y="863130"/>
                    </a:lnTo>
                    <a:lnTo>
                      <a:pt x="1152022" y="695115"/>
                    </a:lnTo>
                    <a:lnTo>
                      <a:pt x="1661750" y="527137"/>
                    </a:lnTo>
                    <a:lnTo>
                      <a:pt x="2578513" y="0"/>
                    </a:lnTo>
                  </a:path>
                </a:pathLst>
              </a:custGeom>
              <a:ln w="21681" cap="flat">
                <a:solidFill>
                  <a:srgbClr val="56B4E9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72" name="pt111">
                <a:extLst>
                  <a:ext uri="{FF2B5EF4-FFF2-40B4-BE49-F238E27FC236}">
                    <a16:creationId xmlns:a16="http://schemas.microsoft.com/office/drawing/2014/main" id="{DD9C0263-29DB-4457-89CC-30D581E9D404}"/>
                  </a:ext>
                </a:extLst>
              </p:cNvPr>
              <p:cNvSpPr/>
              <p:nvPr/>
            </p:nvSpPr>
            <p:spPr>
              <a:xfrm>
                <a:off x="5862721" y="3249649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73" name="pt112">
                <a:extLst>
                  <a:ext uri="{FF2B5EF4-FFF2-40B4-BE49-F238E27FC236}">
                    <a16:creationId xmlns:a16="http://schemas.microsoft.com/office/drawing/2014/main" id="{2A00AD1F-B6C3-4C42-B615-D642C4645765}"/>
                  </a:ext>
                </a:extLst>
              </p:cNvPr>
              <p:cNvSpPr/>
              <p:nvPr/>
            </p:nvSpPr>
            <p:spPr>
              <a:xfrm>
                <a:off x="6333239" y="3081634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74" name="pt113">
                <a:extLst>
                  <a:ext uri="{FF2B5EF4-FFF2-40B4-BE49-F238E27FC236}">
                    <a16:creationId xmlns:a16="http://schemas.microsoft.com/office/drawing/2014/main" id="{5413310C-8885-452C-96CC-44018F7847C0}"/>
                  </a:ext>
                </a:extLst>
              </p:cNvPr>
              <p:cNvSpPr/>
              <p:nvPr/>
            </p:nvSpPr>
            <p:spPr>
              <a:xfrm>
                <a:off x="6842967" y="2913656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75" name="pt114">
                <a:extLst>
                  <a:ext uri="{FF2B5EF4-FFF2-40B4-BE49-F238E27FC236}">
                    <a16:creationId xmlns:a16="http://schemas.microsoft.com/office/drawing/2014/main" id="{2255E336-B0EB-4DBC-877F-D8B3EB3BC774}"/>
                  </a:ext>
                </a:extLst>
              </p:cNvPr>
              <p:cNvSpPr/>
              <p:nvPr/>
            </p:nvSpPr>
            <p:spPr>
              <a:xfrm>
                <a:off x="7759730" y="2386519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76" name="pt133">
                <a:extLst>
                  <a:ext uri="{FF2B5EF4-FFF2-40B4-BE49-F238E27FC236}">
                    <a16:creationId xmlns:a16="http://schemas.microsoft.com/office/drawing/2014/main" id="{40DE8350-921A-43A3-9C47-6145746489D7}"/>
                  </a:ext>
                </a:extLst>
              </p:cNvPr>
              <p:cNvSpPr/>
              <p:nvPr/>
            </p:nvSpPr>
            <p:spPr>
              <a:xfrm>
                <a:off x="5181217" y="3588074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77" name="pt134">
                <a:extLst>
                  <a:ext uri="{FF2B5EF4-FFF2-40B4-BE49-F238E27FC236}">
                    <a16:creationId xmlns:a16="http://schemas.microsoft.com/office/drawing/2014/main" id="{8A19EDFD-2E5D-4FFF-9309-EFC3C2E20DDA}"/>
                  </a:ext>
                </a:extLst>
              </p:cNvPr>
              <p:cNvSpPr/>
              <p:nvPr/>
            </p:nvSpPr>
            <p:spPr>
              <a:xfrm>
                <a:off x="5513567" y="3503381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</p:grpSp>
      </p:grpSp>
      <p:grpSp>
        <p:nvGrpSpPr>
          <p:cNvPr id="6785" name="Groupe 6784">
            <a:extLst>
              <a:ext uri="{FF2B5EF4-FFF2-40B4-BE49-F238E27FC236}">
                <a16:creationId xmlns:a16="http://schemas.microsoft.com/office/drawing/2014/main" id="{1213AFD3-4A32-4A5E-B843-29B0F5D79226}"/>
              </a:ext>
            </a:extLst>
          </p:cNvPr>
          <p:cNvGrpSpPr/>
          <p:nvPr/>
        </p:nvGrpSpPr>
        <p:grpSpPr>
          <a:xfrm>
            <a:off x="5881063" y="3313707"/>
            <a:ext cx="107999" cy="182843"/>
            <a:chOff x="5881063" y="3015985"/>
            <a:chExt cx="107999" cy="182843"/>
          </a:xfrm>
        </p:grpSpPr>
        <p:sp>
          <p:nvSpPr>
            <p:cNvPr id="6786" name="pl165">
              <a:extLst>
                <a:ext uri="{FF2B5EF4-FFF2-40B4-BE49-F238E27FC236}">
                  <a16:creationId xmlns:a16="http://schemas.microsoft.com/office/drawing/2014/main" id="{7DAF7EEA-ACFB-4BE7-A122-0A92FAAFD956}"/>
                </a:ext>
              </a:extLst>
            </p:cNvPr>
            <p:cNvSpPr/>
            <p:nvPr/>
          </p:nvSpPr>
          <p:spPr>
            <a:xfrm>
              <a:off x="5935063" y="3015985"/>
              <a:ext cx="0" cy="182843"/>
            </a:xfrm>
            <a:custGeom>
              <a:avLst/>
              <a:gdLst/>
              <a:ahLst/>
              <a:cxnLst/>
              <a:rect l="0" t="0" r="0" b="0"/>
              <a:pathLst>
                <a:path h="182843">
                  <a:moveTo>
                    <a:pt x="0" y="0"/>
                  </a:moveTo>
                  <a:lnTo>
                    <a:pt x="0" y="182843"/>
                  </a:lnTo>
                </a:path>
              </a:pathLst>
            </a:custGeom>
            <a:ln w="21681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87" name="pl166">
              <a:extLst>
                <a:ext uri="{FF2B5EF4-FFF2-40B4-BE49-F238E27FC236}">
                  <a16:creationId xmlns:a16="http://schemas.microsoft.com/office/drawing/2014/main" id="{F2EFD9E6-4A4C-4F29-8AB1-03D9705DE0FB}"/>
                </a:ext>
              </a:extLst>
            </p:cNvPr>
            <p:cNvSpPr/>
            <p:nvPr/>
          </p:nvSpPr>
          <p:spPr>
            <a:xfrm>
              <a:off x="5881063" y="3105298"/>
              <a:ext cx="107999" cy="93530"/>
            </a:xfrm>
            <a:custGeom>
              <a:avLst/>
              <a:gdLst/>
              <a:ahLst/>
              <a:cxnLst/>
              <a:rect l="0" t="0" r="0" b="0"/>
              <a:pathLst>
                <a:path w="107999" h="93530">
                  <a:moveTo>
                    <a:pt x="0" y="0"/>
                  </a:moveTo>
                  <a:lnTo>
                    <a:pt x="53999" y="93530"/>
                  </a:lnTo>
                  <a:lnTo>
                    <a:pt x="107999" y="0"/>
                  </a:lnTo>
                </a:path>
              </a:pathLst>
            </a:custGeom>
            <a:ln w="21681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6871" name="pl414">
            <a:extLst>
              <a:ext uri="{FF2B5EF4-FFF2-40B4-BE49-F238E27FC236}">
                <a16:creationId xmlns:a16="http://schemas.microsoft.com/office/drawing/2014/main" id="{24A6A2AB-11E8-447B-8AC5-F1ED59BEE223}"/>
              </a:ext>
            </a:extLst>
          </p:cNvPr>
          <p:cNvSpPr/>
          <p:nvPr/>
        </p:nvSpPr>
        <p:spPr>
          <a:xfrm>
            <a:off x="9189081" y="3665591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grpSp>
        <p:nvGrpSpPr>
          <p:cNvPr id="6913" name="Groupe 6912">
            <a:extLst>
              <a:ext uri="{FF2B5EF4-FFF2-40B4-BE49-F238E27FC236}">
                <a16:creationId xmlns:a16="http://schemas.microsoft.com/office/drawing/2014/main" id="{40FA68D3-4E03-4108-BCD8-F6FE2E0BFA21}"/>
              </a:ext>
            </a:extLst>
          </p:cNvPr>
          <p:cNvGrpSpPr/>
          <p:nvPr/>
        </p:nvGrpSpPr>
        <p:grpSpPr>
          <a:xfrm>
            <a:off x="8858598" y="3476107"/>
            <a:ext cx="2633194" cy="189484"/>
            <a:chOff x="8858598" y="3476107"/>
            <a:chExt cx="2633194" cy="189484"/>
          </a:xfrm>
        </p:grpSpPr>
        <p:sp>
          <p:nvSpPr>
            <p:cNvPr id="6914" name="pl280">
              <a:extLst>
                <a:ext uri="{FF2B5EF4-FFF2-40B4-BE49-F238E27FC236}">
                  <a16:creationId xmlns:a16="http://schemas.microsoft.com/office/drawing/2014/main" id="{F9DD0D8F-5ECE-4D62-B124-6A426B41E5BA}"/>
                </a:ext>
              </a:extLst>
            </p:cNvPr>
            <p:cNvSpPr/>
            <p:nvPr/>
          </p:nvSpPr>
          <p:spPr>
            <a:xfrm>
              <a:off x="8858598" y="3539246"/>
              <a:ext cx="2578513" cy="117202"/>
            </a:xfrm>
            <a:custGeom>
              <a:avLst/>
              <a:gdLst/>
              <a:ahLst/>
              <a:cxnLst/>
              <a:rect l="0" t="0" r="0" b="0"/>
              <a:pathLst>
                <a:path w="2578513" h="117202">
                  <a:moveTo>
                    <a:pt x="0" y="117202"/>
                  </a:moveTo>
                  <a:lnTo>
                    <a:pt x="332350" y="83979"/>
                  </a:lnTo>
                  <a:lnTo>
                    <a:pt x="681504" y="58199"/>
                  </a:lnTo>
                  <a:lnTo>
                    <a:pt x="1152022" y="11793"/>
                  </a:lnTo>
                  <a:lnTo>
                    <a:pt x="1661750" y="0"/>
                  </a:lnTo>
                  <a:lnTo>
                    <a:pt x="2578513" y="22434"/>
                  </a:lnTo>
                </a:path>
              </a:pathLst>
            </a:custGeom>
            <a:ln w="21681" cap="flat">
              <a:solidFill>
                <a:srgbClr val="E69F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15" name="pg235">
              <a:extLst>
                <a:ext uri="{FF2B5EF4-FFF2-40B4-BE49-F238E27FC236}">
                  <a16:creationId xmlns:a16="http://schemas.microsoft.com/office/drawing/2014/main" id="{CE63D452-B7C9-41E9-AACB-2698E9536615}"/>
                </a:ext>
              </a:extLst>
            </p:cNvPr>
            <p:cNvSpPr/>
            <p:nvPr/>
          </p:nvSpPr>
          <p:spPr>
            <a:xfrm>
              <a:off x="9136267" y="3560087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6916" name="pg236">
              <a:extLst>
                <a:ext uri="{FF2B5EF4-FFF2-40B4-BE49-F238E27FC236}">
                  <a16:creationId xmlns:a16="http://schemas.microsoft.com/office/drawing/2014/main" id="{6262E46F-1A1E-49AE-9CD8-945D587FA5AF}"/>
                </a:ext>
              </a:extLst>
            </p:cNvPr>
            <p:cNvSpPr/>
            <p:nvPr/>
          </p:nvSpPr>
          <p:spPr>
            <a:xfrm>
              <a:off x="9485421" y="3534306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6917" name="pg237">
              <a:extLst>
                <a:ext uri="{FF2B5EF4-FFF2-40B4-BE49-F238E27FC236}">
                  <a16:creationId xmlns:a16="http://schemas.microsoft.com/office/drawing/2014/main" id="{7F941B5E-8419-4378-B745-F92E45A4038B}"/>
                </a:ext>
              </a:extLst>
            </p:cNvPr>
            <p:cNvSpPr/>
            <p:nvPr/>
          </p:nvSpPr>
          <p:spPr>
            <a:xfrm>
              <a:off x="9955939" y="3487900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6918" name="pg238">
              <a:extLst>
                <a:ext uri="{FF2B5EF4-FFF2-40B4-BE49-F238E27FC236}">
                  <a16:creationId xmlns:a16="http://schemas.microsoft.com/office/drawing/2014/main" id="{3D9CA9C3-7E9A-4F51-AEBB-F511ED582D7D}"/>
                </a:ext>
              </a:extLst>
            </p:cNvPr>
            <p:cNvSpPr/>
            <p:nvPr/>
          </p:nvSpPr>
          <p:spPr>
            <a:xfrm>
              <a:off x="10465667" y="3476107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6919" name="pg239">
              <a:extLst>
                <a:ext uri="{FF2B5EF4-FFF2-40B4-BE49-F238E27FC236}">
                  <a16:creationId xmlns:a16="http://schemas.microsoft.com/office/drawing/2014/main" id="{E752447B-A0DB-4587-A96A-67B5AC314FFB}"/>
                </a:ext>
              </a:extLst>
            </p:cNvPr>
            <p:cNvSpPr/>
            <p:nvPr/>
          </p:nvSpPr>
          <p:spPr>
            <a:xfrm>
              <a:off x="11382431" y="3498541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6920" name="pg259">
              <a:extLst>
                <a:ext uri="{FF2B5EF4-FFF2-40B4-BE49-F238E27FC236}">
                  <a16:creationId xmlns:a16="http://schemas.microsoft.com/office/drawing/2014/main" id="{D04AFA9C-AE13-4CD8-8528-E11D260A4ECB}"/>
                </a:ext>
              </a:extLst>
            </p:cNvPr>
            <p:cNvSpPr/>
            <p:nvPr/>
          </p:nvSpPr>
          <p:spPr>
            <a:xfrm>
              <a:off x="9136267" y="3556357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6921" name="pg260">
              <a:extLst>
                <a:ext uri="{FF2B5EF4-FFF2-40B4-BE49-F238E27FC236}">
                  <a16:creationId xmlns:a16="http://schemas.microsoft.com/office/drawing/2014/main" id="{E444BFD5-DFD7-4583-9AD3-A568554B6317}"/>
                </a:ext>
              </a:extLst>
            </p:cNvPr>
            <p:cNvSpPr/>
            <p:nvPr/>
          </p:nvSpPr>
          <p:spPr>
            <a:xfrm>
              <a:off x="9485421" y="3524779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6922" name="pg263">
              <a:extLst>
                <a:ext uri="{FF2B5EF4-FFF2-40B4-BE49-F238E27FC236}">
                  <a16:creationId xmlns:a16="http://schemas.microsoft.com/office/drawing/2014/main" id="{B58E6921-B0EF-47B6-A06A-E65E9E9987D0}"/>
                </a:ext>
              </a:extLst>
            </p:cNvPr>
            <p:cNvSpPr/>
            <p:nvPr/>
          </p:nvSpPr>
          <p:spPr>
            <a:xfrm>
              <a:off x="11437111" y="3592048"/>
              <a:ext cx="42460" cy="73543"/>
            </a:xfrm>
            <a:custGeom>
              <a:avLst/>
              <a:gdLst/>
              <a:ahLst/>
              <a:cxnLst/>
              <a:rect l="0" t="0" r="0" b="0"/>
              <a:pathLst>
                <a:path w="42460" h="73543">
                  <a:moveTo>
                    <a:pt x="0" y="0"/>
                  </a:moveTo>
                  <a:lnTo>
                    <a:pt x="42460" y="73543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6923" name="pl278">
              <a:extLst>
                <a:ext uri="{FF2B5EF4-FFF2-40B4-BE49-F238E27FC236}">
                  <a16:creationId xmlns:a16="http://schemas.microsoft.com/office/drawing/2014/main" id="{878D6084-0C5C-4047-B08E-3AD596F987BC}"/>
                </a:ext>
              </a:extLst>
            </p:cNvPr>
            <p:cNvSpPr/>
            <p:nvPr/>
          </p:nvSpPr>
          <p:spPr>
            <a:xfrm>
              <a:off x="10010620" y="3652701"/>
              <a:ext cx="1426491" cy="9233"/>
            </a:xfrm>
            <a:custGeom>
              <a:avLst/>
              <a:gdLst/>
              <a:ahLst/>
              <a:cxnLst/>
              <a:rect l="0" t="0" r="0" b="0"/>
              <a:pathLst>
                <a:path w="1426491" h="9233">
                  <a:moveTo>
                    <a:pt x="0" y="0"/>
                  </a:moveTo>
                  <a:lnTo>
                    <a:pt x="509727" y="9233"/>
                  </a:lnTo>
                  <a:lnTo>
                    <a:pt x="1426491" y="2486"/>
                  </a:lnTo>
                </a:path>
              </a:pathLst>
            </a:custGeom>
            <a:ln w="21681" cap="flat">
              <a:solidFill>
                <a:srgbClr val="E69F00">
                  <a:alpha val="100000"/>
                </a:srgbClr>
              </a:solidFill>
              <a:custDash>
                <a:ds d="400000" sp="400000"/>
              </a:custDash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24" name="pl279">
              <a:extLst>
                <a:ext uri="{FF2B5EF4-FFF2-40B4-BE49-F238E27FC236}">
                  <a16:creationId xmlns:a16="http://schemas.microsoft.com/office/drawing/2014/main" id="{FCEE87B9-BB7D-4ABE-911C-13175E187597}"/>
                </a:ext>
              </a:extLst>
            </p:cNvPr>
            <p:cNvSpPr/>
            <p:nvPr/>
          </p:nvSpPr>
          <p:spPr>
            <a:xfrm>
              <a:off x="8858598" y="3587919"/>
              <a:ext cx="681504" cy="68730"/>
            </a:xfrm>
            <a:custGeom>
              <a:avLst/>
              <a:gdLst/>
              <a:ahLst/>
              <a:cxnLst/>
              <a:rect l="0" t="0" r="0" b="0"/>
              <a:pathLst>
                <a:path w="681504" h="68730">
                  <a:moveTo>
                    <a:pt x="0" y="68730"/>
                  </a:moveTo>
                  <a:lnTo>
                    <a:pt x="332350" y="31577"/>
                  </a:lnTo>
                  <a:lnTo>
                    <a:pt x="681504" y="0"/>
                  </a:lnTo>
                </a:path>
              </a:pathLst>
            </a:custGeom>
            <a:ln w="21681" cap="flat">
              <a:solidFill>
                <a:srgbClr val="E69F00">
                  <a:alpha val="100000"/>
                </a:srgbClr>
              </a:solidFill>
              <a:custDash>
                <a:ds d="400000" sp="400000"/>
              </a:custDash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43670A9F-AB10-43CC-8B61-643A43B670CE}"/>
              </a:ext>
            </a:extLst>
          </p:cNvPr>
          <p:cNvGrpSpPr/>
          <p:nvPr/>
        </p:nvGrpSpPr>
        <p:grpSpPr>
          <a:xfrm>
            <a:off x="8817997" y="3145959"/>
            <a:ext cx="2659715" cy="519632"/>
            <a:chOff x="8817997" y="3145959"/>
            <a:chExt cx="2659715" cy="519632"/>
          </a:xfrm>
        </p:grpSpPr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AE2232BC-068C-43C0-9E69-8FBCD42E4214}"/>
                </a:ext>
              </a:extLst>
            </p:cNvPr>
            <p:cNvGrpSpPr/>
            <p:nvPr/>
          </p:nvGrpSpPr>
          <p:grpSpPr>
            <a:xfrm>
              <a:off x="8858598" y="3186560"/>
              <a:ext cx="2578513" cy="479031"/>
              <a:chOff x="8858598" y="3186560"/>
              <a:chExt cx="2578513" cy="479031"/>
            </a:xfrm>
          </p:grpSpPr>
          <p:sp>
            <p:nvSpPr>
              <p:cNvPr id="6863" name="pl281">
                <a:extLst>
                  <a:ext uri="{FF2B5EF4-FFF2-40B4-BE49-F238E27FC236}">
                    <a16:creationId xmlns:a16="http://schemas.microsoft.com/office/drawing/2014/main" id="{150DD81E-1474-418B-AE97-8874780BBE03}"/>
                  </a:ext>
                </a:extLst>
              </p:cNvPr>
              <p:cNvSpPr/>
              <p:nvPr/>
            </p:nvSpPr>
            <p:spPr>
              <a:xfrm>
                <a:off x="10010620" y="3186560"/>
                <a:ext cx="1426491" cy="386348"/>
              </a:xfrm>
              <a:custGeom>
                <a:avLst/>
                <a:gdLst/>
                <a:ahLst/>
                <a:cxnLst/>
                <a:rect l="0" t="0" r="0" b="0"/>
                <a:pathLst>
                  <a:path w="1426491" h="386348">
                    <a:moveTo>
                      <a:pt x="0" y="386348"/>
                    </a:moveTo>
                    <a:lnTo>
                      <a:pt x="509727" y="204601"/>
                    </a:lnTo>
                    <a:lnTo>
                      <a:pt x="1426491" y="0"/>
                    </a:lnTo>
                  </a:path>
                </a:pathLst>
              </a:custGeom>
              <a:ln w="21681" cap="flat">
                <a:solidFill>
                  <a:srgbClr val="009E73">
                    <a:alpha val="100000"/>
                  </a:srgbClr>
                </a:solidFill>
                <a:custDash>
                  <a:ds d="400000" sp="400000"/>
                </a:custDash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864" name="pl242">
                <a:extLst>
                  <a:ext uri="{FF2B5EF4-FFF2-40B4-BE49-F238E27FC236}">
                    <a16:creationId xmlns:a16="http://schemas.microsoft.com/office/drawing/2014/main" id="{E91706A6-AA67-48EE-86F7-DA4534942625}"/>
                  </a:ext>
                </a:extLst>
              </p:cNvPr>
              <p:cNvSpPr/>
              <p:nvPr/>
            </p:nvSpPr>
            <p:spPr>
              <a:xfrm>
                <a:off x="9175004" y="3609046"/>
                <a:ext cx="56545" cy="56545"/>
              </a:xfrm>
              <a:custGeom>
                <a:avLst/>
                <a:gdLst/>
                <a:ahLst/>
                <a:cxnLst/>
                <a:rect l="0" t="0" r="0" b="0"/>
                <a:pathLst>
                  <a:path w="56545" h="56545">
                    <a:moveTo>
                      <a:pt x="0" y="56545"/>
                    </a:moveTo>
                    <a:lnTo>
                      <a:pt x="56545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865" name="pl246">
                <a:extLst>
                  <a:ext uri="{FF2B5EF4-FFF2-40B4-BE49-F238E27FC236}">
                    <a16:creationId xmlns:a16="http://schemas.microsoft.com/office/drawing/2014/main" id="{A4E88C84-605A-48A1-9EF1-AFBCD258B400}"/>
                  </a:ext>
                </a:extLst>
              </p:cNvPr>
              <p:cNvSpPr/>
              <p:nvPr/>
            </p:nvSpPr>
            <p:spPr>
              <a:xfrm>
                <a:off x="9970019" y="3502009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866" name="pl247">
                <a:extLst>
                  <a:ext uri="{FF2B5EF4-FFF2-40B4-BE49-F238E27FC236}">
                    <a16:creationId xmlns:a16="http://schemas.microsoft.com/office/drawing/2014/main" id="{21092161-69C7-48E0-B9EC-6F9A02B17E2E}"/>
                  </a:ext>
                </a:extLst>
              </p:cNvPr>
              <p:cNvSpPr/>
              <p:nvPr/>
            </p:nvSpPr>
            <p:spPr>
              <a:xfrm>
                <a:off x="9970019" y="3502009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867" name="pl267">
                <a:extLst>
                  <a:ext uri="{FF2B5EF4-FFF2-40B4-BE49-F238E27FC236}">
                    <a16:creationId xmlns:a16="http://schemas.microsoft.com/office/drawing/2014/main" id="{61A5E2E7-A227-4FA8-915D-7788CDDC9FEA}"/>
                  </a:ext>
                </a:extLst>
              </p:cNvPr>
              <p:cNvSpPr/>
              <p:nvPr/>
            </p:nvSpPr>
            <p:spPr>
              <a:xfrm>
                <a:off x="9150347" y="3613233"/>
                <a:ext cx="52358" cy="52358"/>
              </a:xfrm>
              <a:custGeom>
                <a:avLst/>
                <a:gdLst/>
                <a:ahLst/>
                <a:cxnLst/>
                <a:rect l="0" t="0" r="0" b="0"/>
                <a:pathLst>
                  <a:path w="52358" h="52358">
                    <a:moveTo>
                      <a:pt x="0" y="0"/>
                    </a:moveTo>
                    <a:lnTo>
                      <a:pt x="52358" y="52358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868" name="pl272">
                <a:extLst>
                  <a:ext uri="{FF2B5EF4-FFF2-40B4-BE49-F238E27FC236}">
                    <a16:creationId xmlns:a16="http://schemas.microsoft.com/office/drawing/2014/main" id="{F76758DE-C598-4CF0-B57D-B57E4CDAE3DB}"/>
                  </a:ext>
                </a:extLst>
              </p:cNvPr>
              <p:cNvSpPr/>
              <p:nvPr/>
            </p:nvSpPr>
            <p:spPr>
              <a:xfrm>
                <a:off x="10479747" y="3350560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869" name="pl273">
                <a:extLst>
                  <a:ext uri="{FF2B5EF4-FFF2-40B4-BE49-F238E27FC236}">
                    <a16:creationId xmlns:a16="http://schemas.microsoft.com/office/drawing/2014/main" id="{66EE4B02-B6FB-4135-AE19-15176D5CB7A0}"/>
                  </a:ext>
                </a:extLst>
              </p:cNvPr>
              <p:cNvSpPr/>
              <p:nvPr/>
            </p:nvSpPr>
            <p:spPr>
              <a:xfrm>
                <a:off x="10479747" y="3350560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870" name="pl282">
                <a:extLst>
                  <a:ext uri="{FF2B5EF4-FFF2-40B4-BE49-F238E27FC236}">
                    <a16:creationId xmlns:a16="http://schemas.microsoft.com/office/drawing/2014/main" id="{2922A58E-0324-4F67-9878-076B4AE19366}"/>
                  </a:ext>
                </a:extLst>
              </p:cNvPr>
              <p:cNvSpPr/>
              <p:nvPr/>
            </p:nvSpPr>
            <p:spPr>
              <a:xfrm>
                <a:off x="8858598" y="3598689"/>
                <a:ext cx="681504" cy="64488"/>
              </a:xfrm>
              <a:custGeom>
                <a:avLst/>
                <a:gdLst/>
                <a:ahLst/>
                <a:cxnLst/>
                <a:rect l="0" t="0" r="0" b="0"/>
                <a:pathLst>
                  <a:path w="681504" h="64488">
                    <a:moveTo>
                      <a:pt x="0" y="64488"/>
                    </a:moveTo>
                    <a:lnTo>
                      <a:pt x="332350" y="55145"/>
                    </a:lnTo>
                    <a:lnTo>
                      <a:pt x="681504" y="0"/>
                    </a:lnTo>
                  </a:path>
                </a:pathLst>
              </a:custGeom>
              <a:ln w="21681" cap="flat">
                <a:solidFill>
                  <a:srgbClr val="009E73">
                    <a:alpha val="100000"/>
                  </a:srgbClr>
                </a:solidFill>
                <a:custDash>
                  <a:ds d="400000" sp="400000"/>
                </a:custDash>
                <a:round/>
              </a:ln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6925" name="Groupe 6924">
              <a:extLst>
                <a:ext uri="{FF2B5EF4-FFF2-40B4-BE49-F238E27FC236}">
                  <a16:creationId xmlns:a16="http://schemas.microsoft.com/office/drawing/2014/main" id="{C29AA798-B05C-488B-97BE-B4940985153D}"/>
                </a:ext>
              </a:extLst>
            </p:cNvPr>
            <p:cNvGrpSpPr/>
            <p:nvPr/>
          </p:nvGrpSpPr>
          <p:grpSpPr>
            <a:xfrm>
              <a:off x="8817997" y="3145959"/>
              <a:ext cx="2659715" cy="519632"/>
              <a:chOff x="8817997" y="3145959"/>
              <a:chExt cx="2659715" cy="519632"/>
            </a:xfrm>
          </p:grpSpPr>
          <p:sp>
            <p:nvSpPr>
              <p:cNvPr id="6926" name="pg234">
                <a:extLst>
                  <a:ext uri="{FF2B5EF4-FFF2-40B4-BE49-F238E27FC236}">
                    <a16:creationId xmlns:a16="http://schemas.microsoft.com/office/drawing/2014/main" id="{ACC45E70-16E5-451A-9B2A-9A2F75D0D672}"/>
                  </a:ext>
                </a:extLst>
              </p:cNvPr>
              <p:cNvSpPr/>
              <p:nvPr/>
            </p:nvSpPr>
            <p:spPr>
              <a:xfrm>
                <a:off x="8858598" y="3593309"/>
                <a:ext cx="41732" cy="72281"/>
              </a:xfrm>
              <a:custGeom>
                <a:avLst/>
                <a:gdLst/>
                <a:ahLst/>
                <a:cxnLst/>
                <a:rect l="0" t="0" r="0" b="0"/>
                <a:pathLst>
                  <a:path w="41732" h="72281">
                    <a:moveTo>
                      <a:pt x="0" y="0"/>
                    </a:moveTo>
                    <a:lnTo>
                      <a:pt x="41732" y="72281"/>
                    </a:lnTo>
                    <a:close/>
                  </a:path>
                </a:pathLst>
              </a:custGeom>
              <a:solidFill>
                <a:srgbClr val="E69F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27" name="pl240">
                <a:extLst>
                  <a:ext uri="{FF2B5EF4-FFF2-40B4-BE49-F238E27FC236}">
                    <a16:creationId xmlns:a16="http://schemas.microsoft.com/office/drawing/2014/main" id="{717D9920-C9EE-4634-947E-F7096832C544}"/>
                  </a:ext>
                </a:extLst>
              </p:cNvPr>
              <p:cNvSpPr/>
              <p:nvPr/>
            </p:nvSpPr>
            <p:spPr>
              <a:xfrm>
                <a:off x="8854923" y="3621315"/>
                <a:ext cx="44276" cy="44276"/>
              </a:xfrm>
              <a:custGeom>
                <a:avLst/>
                <a:gdLst/>
                <a:ahLst/>
                <a:cxnLst/>
                <a:rect l="0" t="0" r="0" b="0"/>
                <a:pathLst>
                  <a:path w="44276" h="44276">
                    <a:moveTo>
                      <a:pt x="0" y="44276"/>
                    </a:moveTo>
                    <a:lnTo>
                      <a:pt x="44276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28" name="pl241">
                <a:extLst>
                  <a:ext uri="{FF2B5EF4-FFF2-40B4-BE49-F238E27FC236}">
                    <a16:creationId xmlns:a16="http://schemas.microsoft.com/office/drawing/2014/main" id="{BF23EF27-4B8F-4792-B204-E90CF43FDD2E}"/>
                  </a:ext>
                </a:extLst>
              </p:cNvPr>
              <p:cNvSpPr/>
              <p:nvPr/>
            </p:nvSpPr>
            <p:spPr>
              <a:xfrm>
                <a:off x="8817997" y="3621315"/>
                <a:ext cx="44276" cy="44276"/>
              </a:xfrm>
              <a:custGeom>
                <a:avLst/>
                <a:gdLst/>
                <a:ahLst/>
                <a:cxnLst/>
                <a:rect l="0" t="0" r="0" b="0"/>
                <a:pathLst>
                  <a:path w="44276" h="44276">
                    <a:moveTo>
                      <a:pt x="0" y="0"/>
                    </a:moveTo>
                    <a:lnTo>
                      <a:pt x="44276" y="44276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29" name="pl243">
                <a:extLst>
                  <a:ext uri="{FF2B5EF4-FFF2-40B4-BE49-F238E27FC236}">
                    <a16:creationId xmlns:a16="http://schemas.microsoft.com/office/drawing/2014/main" id="{EEB0BB81-A763-4BFB-A4A4-29B0266E27D0}"/>
                  </a:ext>
                </a:extLst>
              </p:cNvPr>
              <p:cNvSpPr/>
              <p:nvPr/>
            </p:nvSpPr>
            <p:spPr>
              <a:xfrm>
                <a:off x="9150347" y="3609046"/>
                <a:ext cx="56545" cy="56545"/>
              </a:xfrm>
              <a:custGeom>
                <a:avLst/>
                <a:gdLst/>
                <a:ahLst/>
                <a:cxnLst/>
                <a:rect l="0" t="0" r="0" b="0"/>
                <a:pathLst>
                  <a:path w="56545" h="56545">
                    <a:moveTo>
                      <a:pt x="0" y="0"/>
                    </a:moveTo>
                    <a:lnTo>
                      <a:pt x="56545" y="56545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30" name="pl244">
                <a:extLst>
                  <a:ext uri="{FF2B5EF4-FFF2-40B4-BE49-F238E27FC236}">
                    <a16:creationId xmlns:a16="http://schemas.microsoft.com/office/drawing/2014/main" id="{9322420B-61D5-4CE4-B8D3-10635891F50F}"/>
                  </a:ext>
                </a:extLst>
              </p:cNvPr>
              <p:cNvSpPr/>
              <p:nvPr/>
            </p:nvSpPr>
            <p:spPr>
              <a:xfrm>
                <a:off x="9499501" y="3583100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31" name="pl245">
                <a:extLst>
                  <a:ext uri="{FF2B5EF4-FFF2-40B4-BE49-F238E27FC236}">
                    <a16:creationId xmlns:a16="http://schemas.microsoft.com/office/drawing/2014/main" id="{6A150396-5C88-4DB4-96C9-AF95554FA9BF}"/>
                  </a:ext>
                </a:extLst>
              </p:cNvPr>
              <p:cNvSpPr/>
              <p:nvPr/>
            </p:nvSpPr>
            <p:spPr>
              <a:xfrm>
                <a:off x="9499501" y="3583100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32" name="pl248">
                <a:extLst>
                  <a:ext uri="{FF2B5EF4-FFF2-40B4-BE49-F238E27FC236}">
                    <a16:creationId xmlns:a16="http://schemas.microsoft.com/office/drawing/2014/main" id="{4ED2E56E-04B5-411E-82B4-44AFAE911B27}"/>
                  </a:ext>
                </a:extLst>
              </p:cNvPr>
              <p:cNvSpPr/>
              <p:nvPr/>
            </p:nvSpPr>
            <p:spPr>
              <a:xfrm>
                <a:off x="10479747" y="3302308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33" name="pl249">
                <a:extLst>
                  <a:ext uri="{FF2B5EF4-FFF2-40B4-BE49-F238E27FC236}">
                    <a16:creationId xmlns:a16="http://schemas.microsoft.com/office/drawing/2014/main" id="{1CCBD795-D599-4FC7-92BA-7C2653F6C37D}"/>
                  </a:ext>
                </a:extLst>
              </p:cNvPr>
              <p:cNvSpPr/>
              <p:nvPr/>
            </p:nvSpPr>
            <p:spPr>
              <a:xfrm>
                <a:off x="10479747" y="3302308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34" name="pl250">
                <a:extLst>
                  <a:ext uri="{FF2B5EF4-FFF2-40B4-BE49-F238E27FC236}">
                    <a16:creationId xmlns:a16="http://schemas.microsoft.com/office/drawing/2014/main" id="{787F7CA0-E48F-42E1-85BF-D3C71DD42C90}"/>
                  </a:ext>
                </a:extLst>
              </p:cNvPr>
              <p:cNvSpPr/>
              <p:nvPr/>
            </p:nvSpPr>
            <p:spPr>
              <a:xfrm>
                <a:off x="11396510" y="3156838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35" name="pl251">
                <a:extLst>
                  <a:ext uri="{FF2B5EF4-FFF2-40B4-BE49-F238E27FC236}">
                    <a16:creationId xmlns:a16="http://schemas.microsoft.com/office/drawing/2014/main" id="{51E9F510-AEAC-46C2-9B68-87DD2F67B97B}"/>
                  </a:ext>
                </a:extLst>
              </p:cNvPr>
              <p:cNvSpPr/>
              <p:nvPr/>
            </p:nvSpPr>
            <p:spPr>
              <a:xfrm>
                <a:off x="11396510" y="3156838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36" name="pg258">
                <a:extLst>
                  <a:ext uri="{FF2B5EF4-FFF2-40B4-BE49-F238E27FC236}">
                    <a16:creationId xmlns:a16="http://schemas.microsoft.com/office/drawing/2014/main" id="{F4A41BC6-416A-4ADB-AECD-F4F3B689725B}"/>
                  </a:ext>
                </a:extLst>
              </p:cNvPr>
              <p:cNvSpPr/>
              <p:nvPr/>
            </p:nvSpPr>
            <p:spPr>
              <a:xfrm>
                <a:off x="8858598" y="3593510"/>
                <a:ext cx="41615" cy="72080"/>
              </a:xfrm>
              <a:custGeom>
                <a:avLst/>
                <a:gdLst/>
                <a:ahLst/>
                <a:cxnLst/>
                <a:rect l="0" t="0" r="0" b="0"/>
                <a:pathLst>
                  <a:path w="41615" h="72080">
                    <a:moveTo>
                      <a:pt x="0" y="0"/>
                    </a:moveTo>
                    <a:lnTo>
                      <a:pt x="41615" y="72080"/>
                    </a:lnTo>
                    <a:close/>
                  </a:path>
                </a:pathLst>
              </a:custGeom>
              <a:solidFill>
                <a:srgbClr val="E69F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37" name="pl264">
                <a:extLst>
                  <a:ext uri="{FF2B5EF4-FFF2-40B4-BE49-F238E27FC236}">
                    <a16:creationId xmlns:a16="http://schemas.microsoft.com/office/drawing/2014/main" id="{D8B8C185-8728-484C-8911-AE82DCE11835}"/>
                  </a:ext>
                </a:extLst>
              </p:cNvPr>
              <p:cNvSpPr/>
              <p:nvPr/>
            </p:nvSpPr>
            <p:spPr>
              <a:xfrm>
                <a:off x="8856184" y="3622576"/>
                <a:ext cx="43014" cy="43014"/>
              </a:xfrm>
              <a:custGeom>
                <a:avLst/>
                <a:gdLst/>
                <a:ahLst/>
                <a:cxnLst/>
                <a:rect l="0" t="0" r="0" b="0"/>
                <a:pathLst>
                  <a:path w="43014" h="43014">
                    <a:moveTo>
                      <a:pt x="0" y="43014"/>
                    </a:moveTo>
                    <a:lnTo>
                      <a:pt x="43014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38" name="pl265">
                <a:extLst>
                  <a:ext uri="{FF2B5EF4-FFF2-40B4-BE49-F238E27FC236}">
                    <a16:creationId xmlns:a16="http://schemas.microsoft.com/office/drawing/2014/main" id="{B709B4EC-ED26-48FF-83D1-008F1747740B}"/>
                  </a:ext>
                </a:extLst>
              </p:cNvPr>
              <p:cNvSpPr/>
              <p:nvPr/>
            </p:nvSpPr>
            <p:spPr>
              <a:xfrm>
                <a:off x="8817997" y="3622576"/>
                <a:ext cx="43014" cy="43014"/>
              </a:xfrm>
              <a:custGeom>
                <a:avLst/>
                <a:gdLst/>
                <a:ahLst/>
                <a:cxnLst/>
                <a:rect l="0" t="0" r="0" b="0"/>
                <a:pathLst>
                  <a:path w="43014" h="43014">
                    <a:moveTo>
                      <a:pt x="0" y="0"/>
                    </a:moveTo>
                    <a:lnTo>
                      <a:pt x="43014" y="43014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39" name="pl266">
                <a:extLst>
                  <a:ext uri="{FF2B5EF4-FFF2-40B4-BE49-F238E27FC236}">
                    <a16:creationId xmlns:a16="http://schemas.microsoft.com/office/drawing/2014/main" id="{D34F257B-DB42-4746-9607-E8268DEAABD1}"/>
                  </a:ext>
                </a:extLst>
              </p:cNvPr>
              <p:cNvSpPr/>
              <p:nvPr/>
            </p:nvSpPr>
            <p:spPr>
              <a:xfrm>
                <a:off x="9179191" y="3613233"/>
                <a:ext cx="52358" cy="52358"/>
              </a:xfrm>
              <a:custGeom>
                <a:avLst/>
                <a:gdLst/>
                <a:ahLst/>
                <a:cxnLst/>
                <a:rect l="0" t="0" r="0" b="0"/>
                <a:pathLst>
                  <a:path w="52358" h="52358">
                    <a:moveTo>
                      <a:pt x="0" y="52358"/>
                    </a:moveTo>
                    <a:lnTo>
                      <a:pt x="52358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40" name="pl268">
                <a:extLst>
                  <a:ext uri="{FF2B5EF4-FFF2-40B4-BE49-F238E27FC236}">
                    <a16:creationId xmlns:a16="http://schemas.microsoft.com/office/drawing/2014/main" id="{D2CAC6D1-3ECB-4552-A092-C91A6AA6E7EA}"/>
                  </a:ext>
                </a:extLst>
              </p:cNvPr>
              <p:cNvSpPr/>
              <p:nvPr/>
            </p:nvSpPr>
            <p:spPr>
              <a:xfrm>
                <a:off x="9499501" y="3558088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41" name="pl269">
                <a:extLst>
                  <a:ext uri="{FF2B5EF4-FFF2-40B4-BE49-F238E27FC236}">
                    <a16:creationId xmlns:a16="http://schemas.microsoft.com/office/drawing/2014/main" id="{B5A5430C-EF30-417B-A610-2764552D1E98}"/>
                  </a:ext>
                </a:extLst>
              </p:cNvPr>
              <p:cNvSpPr/>
              <p:nvPr/>
            </p:nvSpPr>
            <p:spPr>
              <a:xfrm>
                <a:off x="9499501" y="3558088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42" name="pl270">
                <a:extLst>
                  <a:ext uri="{FF2B5EF4-FFF2-40B4-BE49-F238E27FC236}">
                    <a16:creationId xmlns:a16="http://schemas.microsoft.com/office/drawing/2014/main" id="{670140B0-9650-490F-A867-3FB103F395DA}"/>
                  </a:ext>
                </a:extLst>
              </p:cNvPr>
              <p:cNvSpPr/>
              <p:nvPr/>
            </p:nvSpPr>
            <p:spPr>
              <a:xfrm>
                <a:off x="9970019" y="3532307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43" name="pl271">
                <a:extLst>
                  <a:ext uri="{FF2B5EF4-FFF2-40B4-BE49-F238E27FC236}">
                    <a16:creationId xmlns:a16="http://schemas.microsoft.com/office/drawing/2014/main" id="{9490AB7B-C88F-41FD-B915-199A0FE9FDBB}"/>
                  </a:ext>
                </a:extLst>
              </p:cNvPr>
              <p:cNvSpPr/>
              <p:nvPr/>
            </p:nvSpPr>
            <p:spPr>
              <a:xfrm>
                <a:off x="9970019" y="3532307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44" name="pl274">
                <a:extLst>
                  <a:ext uri="{FF2B5EF4-FFF2-40B4-BE49-F238E27FC236}">
                    <a16:creationId xmlns:a16="http://schemas.microsoft.com/office/drawing/2014/main" id="{1C44C1C6-C43D-4E32-A046-F7E8AB8B21B2}"/>
                  </a:ext>
                </a:extLst>
              </p:cNvPr>
              <p:cNvSpPr/>
              <p:nvPr/>
            </p:nvSpPr>
            <p:spPr>
              <a:xfrm>
                <a:off x="11396510" y="3145959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45" name="pl275">
                <a:extLst>
                  <a:ext uri="{FF2B5EF4-FFF2-40B4-BE49-F238E27FC236}">
                    <a16:creationId xmlns:a16="http://schemas.microsoft.com/office/drawing/2014/main" id="{6C339336-72DE-4603-AA95-5DA5382E1F78}"/>
                  </a:ext>
                </a:extLst>
              </p:cNvPr>
              <p:cNvSpPr/>
              <p:nvPr/>
            </p:nvSpPr>
            <p:spPr>
              <a:xfrm>
                <a:off x="11396510" y="3145959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46" name="pl283">
                <a:extLst>
                  <a:ext uri="{FF2B5EF4-FFF2-40B4-BE49-F238E27FC236}">
                    <a16:creationId xmlns:a16="http://schemas.microsoft.com/office/drawing/2014/main" id="{3406F0AB-DFD5-4474-948B-A394DAB6F085}"/>
                  </a:ext>
                </a:extLst>
              </p:cNvPr>
              <p:cNvSpPr/>
              <p:nvPr/>
            </p:nvSpPr>
            <p:spPr>
              <a:xfrm>
                <a:off x="8858598" y="3197439"/>
                <a:ext cx="2578513" cy="464477"/>
              </a:xfrm>
              <a:custGeom>
                <a:avLst/>
                <a:gdLst/>
                <a:ahLst/>
                <a:cxnLst/>
                <a:rect l="0" t="0" r="0" b="0"/>
                <a:pathLst>
                  <a:path w="2578513" h="464477">
                    <a:moveTo>
                      <a:pt x="0" y="464477"/>
                    </a:moveTo>
                    <a:lnTo>
                      <a:pt x="332350" y="452208"/>
                    </a:lnTo>
                    <a:lnTo>
                      <a:pt x="681504" y="426262"/>
                    </a:lnTo>
                    <a:lnTo>
                      <a:pt x="1152022" y="345171"/>
                    </a:lnTo>
                    <a:lnTo>
                      <a:pt x="1661750" y="145470"/>
                    </a:lnTo>
                    <a:lnTo>
                      <a:pt x="2578513" y="0"/>
                    </a:lnTo>
                  </a:path>
                </a:pathLst>
              </a:custGeom>
              <a:ln w="21681" cap="flat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F684B300-F753-4AB5-A665-9FC0AB058B0C}"/>
              </a:ext>
            </a:extLst>
          </p:cNvPr>
          <p:cNvGrpSpPr/>
          <p:nvPr/>
        </p:nvGrpSpPr>
        <p:grpSpPr>
          <a:xfrm>
            <a:off x="8817997" y="2491690"/>
            <a:ext cx="2659715" cy="1187203"/>
            <a:chOff x="8817997" y="2491690"/>
            <a:chExt cx="2659715" cy="1187203"/>
          </a:xfrm>
        </p:grpSpPr>
        <p:grpSp>
          <p:nvGrpSpPr>
            <p:cNvPr id="6947" name="Groupe 6946">
              <a:extLst>
                <a:ext uri="{FF2B5EF4-FFF2-40B4-BE49-F238E27FC236}">
                  <a16:creationId xmlns:a16="http://schemas.microsoft.com/office/drawing/2014/main" id="{4B79E8F5-3BA6-4947-8DD1-B65F47F56A74}"/>
                </a:ext>
              </a:extLst>
            </p:cNvPr>
            <p:cNvGrpSpPr/>
            <p:nvPr/>
          </p:nvGrpSpPr>
          <p:grpSpPr>
            <a:xfrm>
              <a:off x="8817997" y="2491690"/>
              <a:ext cx="2659715" cy="1180146"/>
              <a:chOff x="8817997" y="2491690"/>
              <a:chExt cx="2659715" cy="1180146"/>
            </a:xfrm>
          </p:grpSpPr>
          <p:sp>
            <p:nvSpPr>
              <p:cNvPr id="6948" name="pl277">
                <a:extLst>
                  <a:ext uri="{FF2B5EF4-FFF2-40B4-BE49-F238E27FC236}">
                    <a16:creationId xmlns:a16="http://schemas.microsoft.com/office/drawing/2014/main" id="{67A7F0B2-236E-46EC-8577-5D9F899F6D26}"/>
                  </a:ext>
                </a:extLst>
              </p:cNvPr>
              <p:cNvSpPr/>
              <p:nvPr/>
            </p:nvSpPr>
            <p:spPr>
              <a:xfrm>
                <a:off x="8858598" y="2532291"/>
                <a:ext cx="2578513" cy="1106001"/>
              </a:xfrm>
              <a:custGeom>
                <a:avLst/>
                <a:gdLst/>
                <a:ahLst/>
                <a:cxnLst/>
                <a:rect l="0" t="0" r="0" b="0"/>
                <a:pathLst>
                  <a:path w="2578513" h="1106001">
                    <a:moveTo>
                      <a:pt x="0" y="1106001"/>
                    </a:moveTo>
                    <a:lnTo>
                      <a:pt x="332350" y="1006845"/>
                    </a:lnTo>
                    <a:lnTo>
                      <a:pt x="681504" y="825720"/>
                    </a:lnTo>
                    <a:lnTo>
                      <a:pt x="1152022" y="407667"/>
                    </a:lnTo>
                    <a:lnTo>
                      <a:pt x="1661750" y="44211"/>
                    </a:lnTo>
                    <a:lnTo>
                      <a:pt x="2578513" y="0"/>
                    </a:lnTo>
                  </a:path>
                </a:pathLst>
              </a:custGeom>
              <a:ln w="21681" cap="flat">
                <a:solidFill>
                  <a:srgbClr val="56B4E9">
                    <a:alpha val="100000"/>
                  </a:srgbClr>
                </a:solidFill>
                <a:custDash>
                  <a:ds d="400000" sp="400000"/>
                </a:custDash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49" name="pt228">
                <a:extLst>
                  <a:ext uri="{FF2B5EF4-FFF2-40B4-BE49-F238E27FC236}">
                    <a16:creationId xmlns:a16="http://schemas.microsoft.com/office/drawing/2014/main" id="{0A290CBA-3EE4-4F38-B083-5C142B5C0A64}"/>
                  </a:ext>
                </a:extLst>
              </p:cNvPr>
              <p:cNvSpPr/>
              <p:nvPr/>
            </p:nvSpPr>
            <p:spPr>
              <a:xfrm>
                <a:off x="8817997" y="3590634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50" name="pt229">
                <a:extLst>
                  <a:ext uri="{FF2B5EF4-FFF2-40B4-BE49-F238E27FC236}">
                    <a16:creationId xmlns:a16="http://schemas.microsoft.com/office/drawing/2014/main" id="{332355F8-0B8A-46FE-A6A7-DF75B26DFBB8}"/>
                  </a:ext>
                </a:extLst>
              </p:cNvPr>
              <p:cNvSpPr/>
              <p:nvPr/>
            </p:nvSpPr>
            <p:spPr>
              <a:xfrm>
                <a:off x="9150347" y="3527991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51" name="pt230">
                <a:extLst>
                  <a:ext uri="{FF2B5EF4-FFF2-40B4-BE49-F238E27FC236}">
                    <a16:creationId xmlns:a16="http://schemas.microsoft.com/office/drawing/2014/main" id="{786C5E69-F50E-43E8-97EB-617DE9B28519}"/>
                  </a:ext>
                </a:extLst>
              </p:cNvPr>
              <p:cNvSpPr/>
              <p:nvPr/>
            </p:nvSpPr>
            <p:spPr>
              <a:xfrm>
                <a:off x="9499501" y="3354583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52" name="pt255">
                <a:extLst>
                  <a:ext uri="{FF2B5EF4-FFF2-40B4-BE49-F238E27FC236}">
                    <a16:creationId xmlns:a16="http://schemas.microsoft.com/office/drawing/2014/main" id="{D8E1B1A9-6808-48D8-8399-F7A6BCCCB7C5}"/>
                  </a:ext>
                </a:extLst>
              </p:cNvPr>
              <p:cNvSpPr/>
              <p:nvPr/>
            </p:nvSpPr>
            <p:spPr>
              <a:xfrm>
                <a:off x="9970019" y="2899358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53" name="pt256">
                <a:extLst>
                  <a:ext uri="{FF2B5EF4-FFF2-40B4-BE49-F238E27FC236}">
                    <a16:creationId xmlns:a16="http://schemas.microsoft.com/office/drawing/2014/main" id="{C8EB279C-16D2-4F22-8CD2-8BA098B7277F}"/>
                  </a:ext>
                </a:extLst>
              </p:cNvPr>
              <p:cNvSpPr/>
              <p:nvPr/>
            </p:nvSpPr>
            <p:spPr>
              <a:xfrm>
                <a:off x="10479747" y="2535902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54" name="pt257">
                <a:extLst>
                  <a:ext uri="{FF2B5EF4-FFF2-40B4-BE49-F238E27FC236}">
                    <a16:creationId xmlns:a16="http://schemas.microsoft.com/office/drawing/2014/main" id="{417C4845-D814-4616-843E-D3227A38FF5A}"/>
                  </a:ext>
                </a:extLst>
              </p:cNvPr>
              <p:cNvSpPr/>
              <p:nvPr/>
            </p:nvSpPr>
            <p:spPr>
              <a:xfrm>
                <a:off x="11396510" y="2491690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6955" name="Groupe 6954">
              <a:extLst>
                <a:ext uri="{FF2B5EF4-FFF2-40B4-BE49-F238E27FC236}">
                  <a16:creationId xmlns:a16="http://schemas.microsoft.com/office/drawing/2014/main" id="{86717F06-FB58-4A21-B59B-D9F80C038DFD}"/>
                </a:ext>
              </a:extLst>
            </p:cNvPr>
            <p:cNvGrpSpPr/>
            <p:nvPr/>
          </p:nvGrpSpPr>
          <p:grpSpPr>
            <a:xfrm>
              <a:off x="8817997" y="2617304"/>
              <a:ext cx="2659715" cy="1061589"/>
              <a:chOff x="8817997" y="2617304"/>
              <a:chExt cx="2659715" cy="1061589"/>
            </a:xfrm>
          </p:grpSpPr>
          <p:sp>
            <p:nvSpPr>
              <p:cNvPr id="6956" name="pl276">
                <a:extLst>
                  <a:ext uri="{FF2B5EF4-FFF2-40B4-BE49-F238E27FC236}">
                    <a16:creationId xmlns:a16="http://schemas.microsoft.com/office/drawing/2014/main" id="{395DA74E-393B-4C6A-A751-CC46D7258840}"/>
                  </a:ext>
                </a:extLst>
              </p:cNvPr>
              <p:cNvSpPr/>
              <p:nvPr/>
            </p:nvSpPr>
            <p:spPr>
              <a:xfrm>
                <a:off x="8858598" y="2657905"/>
                <a:ext cx="2578513" cy="973330"/>
              </a:xfrm>
              <a:custGeom>
                <a:avLst/>
                <a:gdLst/>
                <a:ahLst/>
                <a:cxnLst/>
                <a:rect l="0" t="0" r="0" b="0"/>
                <a:pathLst>
                  <a:path w="2578513" h="973330">
                    <a:moveTo>
                      <a:pt x="0" y="973330"/>
                    </a:moveTo>
                    <a:lnTo>
                      <a:pt x="332350" y="910687"/>
                    </a:lnTo>
                    <a:lnTo>
                      <a:pt x="681504" y="737279"/>
                    </a:lnTo>
                    <a:lnTo>
                      <a:pt x="1152022" y="358628"/>
                    </a:lnTo>
                    <a:lnTo>
                      <a:pt x="1661750" y="25707"/>
                    </a:lnTo>
                    <a:lnTo>
                      <a:pt x="2578513" y="0"/>
                    </a:lnTo>
                  </a:path>
                </a:pathLst>
              </a:custGeom>
              <a:ln w="21681" cap="flat">
                <a:solidFill>
                  <a:srgbClr val="56B4E9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57" name="pt231">
                <a:extLst>
                  <a:ext uri="{FF2B5EF4-FFF2-40B4-BE49-F238E27FC236}">
                    <a16:creationId xmlns:a16="http://schemas.microsoft.com/office/drawing/2014/main" id="{9BF8EE06-AB5B-4250-9AB2-ECE3D56A2EF7}"/>
                  </a:ext>
                </a:extLst>
              </p:cNvPr>
              <p:cNvSpPr/>
              <p:nvPr/>
            </p:nvSpPr>
            <p:spPr>
              <a:xfrm>
                <a:off x="9970019" y="2975933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58" name="pt232">
                <a:extLst>
                  <a:ext uri="{FF2B5EF4-FFF2-40B4-BE49-F238E27FC236}">
                    <a16:creationId xmlns:a16="http://schemas.microsoft.com/office/drawing/2014/main" id="{0F797B4F-938E-43A3-9C54-3C546FC1A8C8}"/>
                  </a:ext>
                </a:extLst>
              </p:cNvPr>
              <p:cNvSpPr/>
              <p:nvPr/>
            </p:nvSpPr>
            <p:spPr>
              <a:xfrm>
                <a:off x="10479747" y="2643011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59" name="pt233">
                <a:extLst>
                  <a:ext uri="{FF2B5EF4-FFF2-40B4-BE49-F238E27FC236}">
                    <a16:creationId xmlns:a16="http://schemas.microsoft.com/office/drawing/2014/main" id="{D6F443F3-F5A3-4509-8066-7D9EF09DB970}"/>
                  </a:ext>
                </a:extLst>
              </p:cNvPr>
              <p:cNvSpPr/>
              <p:nvPr/>
            </p:nvSpPr>
            <p:spPr>
              <a:xfrm>
                <a:off x="11396510" y="2617304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60" name="pt252">
                <a:extLst>
                  <a:ext uri="{FF2B5EF4-FFF2-40B4-BE49-F238E27FC236}">
                    <a16:creationId xmlns:a16="http://schemas.microsoft.com/office/drawing/2014/main" id="{017AE2BD-DB71-401C-AD19-E36DE9538A95}"/>
                  </a:ext>
                </a:extLst>
              </p:cNvPr>
              <p:cNvSpPr/>
              <p:nvPr/>
            </p:nvSpPr>
            <p:spPr>
              <a:xfrm>
                <a:off x="8817997" y="3597691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61" name="pt253">
                <a:extLst>
                  <a:ext uri="{FF2B5EF4-FFF2-40B4-BE49-F238E27FC236}">
                    <a16:creationId xmlns:a16="http://schemas.microsoft.com/office/drawing/2014/main" id="{1E761808-E256-4140-8CBC-4D2B20E0B035}"/>
                  </a:ext>
                </a:extLst>
              </p:cNvPr>
              <p:cNvSpPr/>
              <p:nvPr/>
            </p:nvSpPr>
            <p:spPr>
              <a:xfrm>
                <a:off x="9150347" y="3498535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62" name="pt254">
                <a:extLst>
                  <a:ext uri="{FF2B5EF4-FFF2-40B4-BE49-F238E27FC236}">
                    <a16:creationId xmlns:a16="http://schemas.microsoft.com/office/drawing/2014/main" id="{1B913F8C-485D-4B0E-8CC5-7C0522B50125}"/>
                  </a:ext>
                </a:extLst>
              </p:cNvPr>
              <p:cNvSpPr/>
              <p:nvPr/>
            </p:nvSpPr>
            <p:spPr>
              <a:xfrm>
                <a:off x="9499501" y="3317411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</p:grpSp>
      </p:grpSp>
      <p:grpSp>
        <p:nvGrpSpPr>
          <p:cNvPr id="6963" name="Groupe 6962">
            <a:extLst>
              <a:ext uri="{FF2B5EF4-FFF2-40B4-BE49-F238E27FC236}">
                <a16:creationId xmlns:a16="http://schemas.microsoft.com/office/drawing/2014/main" id="{51812596-C2DE-4D46-8112-BAB4C9D6E574}"/>
              </a:ext>
            </a:extLst>
          </p:cNvPr>
          <p:cNvGrpSpPr/>
          <p:nvPr/>
        </p:nvGrpSpPr>
        <p:grpSpPr>
          <a:xfrm>
            <a:off x="9517843" y="3338938"/>
            <a:ext cx="108000" cy="182843"/>
            <a:chOff x="9517843" y="3083747"/>
            <a:chExt cx="108000" cy="182843"/>
          </a:xfrm>
        </p:grpSpPr>
        <p:sp>
          <p:nvSpPr>
            <p:cNvPr id="6964" name="pl284">
              <a:extLst>
                <a:ext uri="{FF2B5EF4-FFF2-40B4-BE49-F238E27FC236}">
                  <a16:creationId xmlns:a16="http://schemas.microsoft.com/office/drawing/2014/main" id="{3E58E3CC-3D7A-4AD6-8B3B-1792DF2072E7}"/>
                </a:ext>
              </a:extLst>
            </p:cNvPr>
            <p:cNvSpPr/>
            <p:nvPr/>
          </p:nvSpPr>
          <p:spPr>
            <a:xfrm>
              <a:off x="9571843" y="3083747"/>
              <a:ext cx="0" cy="182843"/>
            </a:xfrm>
            <a:custGeom>
              <a:avLst/>
              <a:gdLst/>
              <a:ahLst/>
              <a:cxnLst/>
              <a:rect l="0" t="0" r="0" b="0"/>
              <a:pathLst>
                <a:path h="182843">
                  <a:moveTo>
                    <a:pt x="0" y="0"/>
                  </a:moveTo>
                  <a:lnTo>
                    <a:pt x="0" y="182843"/>
                  </a:lnTo>
                </a:path>
              </a:pathLst>
            </a:custGeom>
            <a:ln w="21681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965" name="pl285">
              <a:extLst>
                <a:ext uri="{FF2B5EF4-FFF2-40B4-BE49-F238E27FC236}">
                  <a16:creationId xmlns:a16="http://schemas.microsoft.com/office/drawing/2014/main" id="{ADA2742D-EA92-4954-B847-21FBBDE6E789}"/>
                </a:ext>
              </a:extLst>
            </p:cNvPr>
            <p:cNvSpPr/>
            <p:nvPr/>
          </p:nvSpPr>
          <p:spPr>
            <a:xfrm>
              <a:off x="9517843" y="3173060"/>
              <a:ext cx="108000" cy="93530"/>
            </a:xfrm>
            <a:custGeom>
              <a:avLst/>
              <a:gdLst/>
              <a:ahLst/>
              <a:cxnLst/>
              <a:rect l="0" t="0" r="0" b="0"/>
              <a:pathLst>
                <a:path w="108000" h="93530">
                  <a:moveTo>
                    <a:pt x="0" y="0"/>
                  </a:moveTo>
                  <a:lnTo>
                    <a:pt x="54000" y="93530"/>
                  </a:lnTo>
                  <a:lnTo>
                    <a:pt x="108000" y="0"/>
                  </a:lnTo>
                </a:path>
              </a:pathLst>
            </a:custGeom>
            <a:ln w="21681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7164" name="Groupe 7163">
            <a:extLst>
              <a:ext uri="{FF2B5EF4-FFF2-40B4-BE49-F238E27FC236}">
                <a16:creationId xmlns:a16="http://schemas.microsoft.com/office/drawing/2014/main" id="{65759B17-3D4D-451F-9460-4725CDF691E0}"/>
              </a:ext>
            </a:extLst>
          </p:cNvPr>
          <p:cNvGrpSpPr/>
          <p:nvPr/>
        </p:nvGrpSpPr>
        <p:grpSpPr>
          <a:xfrm>
            <a:off x="1544436" y="4933964"/>
            <a:ext cx="2659716" cy="1169833"/>
            <a:chOff x="1544436" y="4933964"/>
            <a:chExt cx="2659716" cy="1169833"/>
          </a:xfrm>
        </p:grpSpPr>
        <p:grpSp>
          <p:nvGrpSpPr>
            <p:cNvPr id="7165" name="Groupe 7164">
              <a:extLst>
                <a:ext uri="{FF2B5EF4-FFF2-40B4-BE49-F238E27FC236}">
                  <a16:creationId xmlns:a16="http://schemas.microsoft.com/office/drawing/2014/main" id="{F738B2E7-DC4A-484F-AADC-984EEF6F9FBC}"/>
                </a:ext>
              </a:extLst>
            </p:cNvPr>
            <p:cNvGrpSpPr/>
            <p:nvPr/>
          </p:nvGrpSpPr>
          <p:grpSpPr>
            <a:xfrm>
              <a:off x="1544436" y="4933964"/>
              <a:ext cx="2659716" cy="1169833"/>
              <a:chOff x="1544436" y="4933964"/>
              <a:chExt cx="2659716" cy="1169833"/>
            </a:xfrm>
          </p:grpSpPr>
          <p:sp>
            <p:nvSpPr>
              <p:cNvPr id="7174" name="pl98">
                <a:extLst>
                  <a:ext uri="{FF2B5EF4-FFF2-40B4-BE49-F238E27FC236}">
                    <a16:creationId xmlns:a16="http://schemas.microsoft.com/office/drawing/2014/main" id="{6E2C5572-BA09-412E-9428-E3F9994D513B}"/>
                  </a:ext>
                </a:extLst>
              </p:cNvPr>
              <p:cNvSpPr/>
              <p:nvPr/>
            </p:nvSpPr>
            <p:spPr>
              <a:xfrm>
                <a:off x="1585038" y="4974566"/>
                <a:ext cx="2578513" cy="1088631"/>
              </a:xfrm>
              <a:custGeom>
                <a:avLst/>
                <a:gdLst/>
                <a:ahLst/>
                <a:cxnLst/>
                <a:rect l="0" t="0" r="0" b="0"/>
                <a:pathLst>
                  <a:path w="2578513" h="1088631">
                    <a:moveTo>
                      <a:pt x="0" y="1088631"/>
                    </a:moveTo>
                    <a:lnTo>
                      <a:pt x="332350" y="1014232"/>
                    </a:lnTo>
                    <a:lnTo>
                      <a:pt x="681504" y="859546"/>
                    </a:lnTo>
                    <a:lnTo>
                      <a:pt x="1152022" y="425257"/>
                    </a:lnTo>
                    <a:lnTo>
                      <a:pt x="1661750" y="13365"/>
                    </a:lnTo>
                    <a:lnTo>
                      <a:pt x="2578513" y="0"/>
                    </a:lnTo>
                  </a:path>
                </a:pathLst>
              </a:custGeom>
              <a:ln w="21681" cap="flat">
                <a:solidFill>
                  <a:srgbClr val="56B4E9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75" name="pt50">
                <a:extLst>
                  <a:ext uri="{FF2B5EF4-FFF2-40B4-BE49-F238E27FC236}">
                    <a16:creationId xmlns:a16="http://schemas.microsoft.com/office/drawing/2014/main" id="{4CD32949-9AE4-4EB6-89F7-F28755BAFE21}"/>
                  </a:ext>
                </a:extLst>
              </p:cNvPr>
              <p:cNvSpPr/>
              <p:nvPr/>
            </p:nvSpPr>
            <p:spPr>
              <a:xfrm>
                <a:off x="1544436" y="6022595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76" name="pt51">
                <a:extLst>
                  <a:ext uri="{FF2B5EF4-FFF2-40B4-BE49-F238E27FC236}">
                    <a16:creationId xmlns:a16="http://schemas.microsoft.com/office/drawing/2014/main" id="{AE1A6894-5FF3-4658-8CC5-416AEC55ED85}"/>
                  </a:ext>
                </a:extLst>
              </p:cNvPr>
              <p:cNvSpPr/>
              <p:nvPr/>
            </p:nvSpPr>
            <p:spPr>
              <a:xfrm>
                <a:off x="1876786" y="5948196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77" name="pt52">
                <a:extLst>
                  <a:ext uri="{FF2B5EF4-FFF2-40B4-BE49-F238E27FC236}">
                    <a16:creationId xmlns:a16="http://schemas.microsoft.com/office/drawing/2014/main" id="{8CCE4C26-C1AC-4E9B-AB21-6E435B5FC744}"/>
                  </a:ext>
                </a:extLst>
              </p:cNvPr>
              <p:cNvSpPr/>
              <p:nvPr/>
            </p:nvSpPr>
            <p:spPr>
              <a:xfrm>
                <a:off x="2225941" y="5793511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78" name="pt53">
                <a:extLst>
                  <a:ext uri="{FF2B5EF4-FFF2-40B4-BE49-F238E27FC236}">
                    <a16:creationId xmlns:a16="http://schemas.microsoft.com/office/drawing/2014/main" id="{696F81C7-4C25-4AC1-8DA5-06135839DAAC}"/>
                  </a:ext>
                </a:extLst>
              </p:cNvPr>
              <p:cNvSpPr/>
              <p:nvPr/>
            </p:nvSpPr>
            <p:spPr>
              <a:xfrm>
                <a:off x="2696459" y="5359221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79" name="pt54">
                <a:extLst>
                  <a:ext uri="{FF2B5EF4-FFF2-40B4-BE49-F238E27FC236}">
                    <a16:creationId xmlns:a16="http://schemas.microsoft.com/office/drawing/2014/main" id="{A5956892-D83B-43C2-8BF4-A65117FDB64F}"/>
                  </a:ext>
                </a:extLst>
              </p:cNvPr>
              <p:cNvSpPr/>
              <p:nvPr/>
            </p:nvSpPr>
            <p:spPr>
              <a:xfrm>
                <a:off x="3206187" y="4947330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80" name="pt55">
                <a:extLst>
                  <a:ext uri="{FF2B5EF4-FFF2-40B4-BE49-F238E27FC236}">
                    <a16:creationId xmlns:a16="http://schemas.microsoft.com/office/drawing/2014/main" id="{5E09C88F-B7BA-4B81-B182-C46922E142D5}"/>
                  </a:ext>
                </a:extLst>
              </p:cNvPr>
              <p:cNvSpPr/>
              <p:nvPr/>
            </p:nvSpPr>
            <p:spPr>
              <a:xfrm>
                <a:off x="4122950" y="4933964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7166" name="Groupe 7165">
              <a:extLst>
                <a:ext uri="{FF2B5EF4-FFF2-40B4-BE49-F238E27FC236}">
                  <a16:creationId xmlns:a16="http://schemas.microsoft.com/office/drawing/2014/main" id="{4B2FFA67-7FBC-47D1-B539-DF70432C4174}"/>
                </a:ext>
              </a:extLst>
            </p:cNvPr>
            <p:cNvGrpSpPr/>
            <p:nvPr/>
          </p:nvGrpSpPr>
          <p:grpSpPr>
            <a:xfrm>
              <a:off x="1544436" y="5085194"/>
              <a:ext cx="2659716" cy="1015075"/>
              <a:chOff x="1544436" y="5085194"/>
              <a:chExt cx="2659716" cy="1015075"/>
            </a:xfrm>
          </p:grpSpPr>
          <p:sp>
            <p:nvSpPr>
              <p:cNvPr id="7167" name="pl99">
                <a:extLst>
                  <a:ext uri="{FF2B5EF4-FFF2-40B4-BE49-F238E27FC236}">
                    <a16:creationId xmlns:a16="http://schemas.microsoft.com/office/drawing/2014/main" id="{B0B45969-1C70-4D92-AF5C-12962237117C}"/>
                  </a:ext>
                </a:extLst>
              </p:cNvPr>
              <p:cNvSpPr/>
              <p:nvPr/>
            </p:nvSpPr>
            <p:spPr>
              <a:xfrm>
                <a:off x="1585038" y="5125795"/>
                <a:ext cx="2578513" cy="933872"/>
              </a:xfrm>
              <a:custGeom>
                <a:avLst/>
                <a:gdLst/>
                <a:ahLst/>
                <a:cxnLst/>
                <a:rect l="0" t="0" r="0" b="0"/>
                <a:pathLst>
                  <a:path w="2578513" h="933872">
                    <a:moveTo>
                      <a:pt x="0" y="933872"/>
                    </a:moveTo>
                    <a:lnTo>
                      <a:pt x="332350" y="846692"/>
                    </a:lnTo>
                    <a:lnTo>
                      <a:pt x="681504" y="687107"/>
                    </a:lnTo>
                    <a:lnTo>
                      <a:pt x="1152022" y="342319"/>
                    </a:lnTo>
                    <a:lnTo>
                      <a:pt x="1661750" y="66116"/>
                    </a:lnTo>
                    <a:lnTo>
                      <a:pt x="2578513" y="0"/>
                    </a:lnTo>
                  </a:path>
                </a:pathLst>
              </a:custGeom>
              <a:ln w="21681" cap="flat">
                <a:solidFill>
                  <a:srgbClr val="56B4E9">
                    <a:alpha val="100000"/>
                  </a:srgbClr>
                </a:solidFill>
                <a:custDash>
                  <a:ds d="400000" sp="400000"/>
                </a:custDash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68" name="pt74">
                <a:extLst>
                  <a:ext uri="{FF2B5EF4-FFF2-40B4-BE49-F238E27FC236}">
                    <a16:creationId xmlns:a16="http://schemas.microsoft.com/office/drawing/2014/main" id="{AC3101EC-E9F6-4502-9304-0F6C91F34B75}"/>
                  </a:ext>
                </a:extLst>
              </p:cNvPr>
              <p:cNvSpPr/>
              <p:nvPr/>
            </p:nvSpPr>
            <p:spPr>
              <a:xfrm>
                <a:off x="1544436" y="6019067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69" name="pt75">
                <a:extLst>
                  <a:ext uri="{FF2B5EF4-FFF2-40B4-BE49-F238E27FC236}">
                    <a16:creationId xmlns:a16="http://schemas.microsoft.com/office/drawing/2014/main" id="{2C29E8B3-0785-4DEA-A3ED-E06E159804CA}"/>
                  </a:ext>
                </a:extLst>
              </p:cNvPr>
              <p:cNvSpPr/>
              <p:nvPr/>
            </p:nvSpPr>
            <p:spPr>
              <a:xfrm>
                <a:off x="1876786" y="5931887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70" name="pt76">
                <a:extLst>
                  <a:ext uri="{FF2B5EF4-FFF2-40B4-BE49-F238E27FC236}">
                    <a16:creationId xmlns:a16="http://schemas.microsoft.com/office/drawing/2014/main" id="{4322E43E-B143-4110-848F-74684AF559BA}"/>
                  </a:ext>
                </a:extLst>
              </p:cNvPr>
              <p:cNvSpPr/>
              <p:nvPr/>
            </p:nvSpPr>
            <p:spPr>
              <a:xfrm>
                <a:off x="2225941" y="5772301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71" name="pt77">
                <a:extLst>
                  <a:ext uri="{FF2B5EF4-FFF2-40B4-BE49-F238E27FC236}">
                    <a16:creationId xmlns:a16="http://schemas.microsoft.com/office/drawing/2014/main" id="{E808782B-229B-489E-B808-B0C1B876ABC7}"/>
                  </a:ext>
                </a:extLst>
              </p:cNvPr>
              <p:cNvSpPr/>
              <p:nvPr/>
            </p:nvSpPr>
            <p:spPr>
              <a:xfrm>
                <a:off x="2696459" y="5427513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72" name="pt78">
                <a:extLst>
                  <a:ext uri="{FF2B5EF4-FFF2-40B4-BE49-F238E27FC236}">
                    <a16:creationId xmlns:a16="http://schemas.microsoft.com/office/drawing/2014/main" id="{8CD579BA-7B2F-4342-9FAA-E444AF39FCB7}"/>
                  </a:ext>
                </a:extLst>
              </p:cNvPr>
              <p:cNvSpPr/>
              <p:nvPr/>
            </p:nvSpPr>
            <p:spPr>
              <a:xfrm>
                <a:off x="3206187" y="5151310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73" name="pt79">
                <a:extLst>
                  <a:ext uri="{FF2B5EF4-FFF2-40B4-BE49-F238E27FC236}">
                    <a16:creationId xmlns:a16="http://schemas.microsoft.com/office/drawing/2014/main" id="{D8AD9E0F-1AB7-4548-892A-990627B7DA15}"/>
                  </a:ext>
                </a:extLst>
              </p:cNvPr>
              <p:cNvSpPr/>
              <p:nvPr/>
            </p:nvSpPr>
            <p:spPr>
              <a:xfrm>
                <a:off x="4122950" y="5085194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</p:grpSp>
      </p:grpSp>
      <p:grpSp>
        <p:nvGrpSpPr>
          <p:cNvPr id="7182" name="Groupe 7181">
            <a:extLst>
              <a:ext uri="{FF2B5EF4-FFF2-40B4-BE49-F238E27FC236}">
                <a16:creationId xmlns:a16="http://schemas.microsoft.com/office/drawing/2014/main" id="{452779C5-F9C3-45AD-8B03-7D9ADBA8D0A5}"/>
              </a:ext>
            </a:extLst>
          </p:cNvPr>
          <p:cNvGrpSpPr/>
          <p:nvPr/>
        </p:nvGrpSpPr>
        <p:grpSpPr>
          <a:xfrm>
            <a:off x="1544436" y="5580242"/>
            <a:ext cx="2659716" cy="510253"/>
            <a:chOff x="1544436" y="5580242"/>
            <a:chExt cx="2659716" cy="510253"/>
          </a:xfrm>
        </p:grpSpPr>
        <p:grpSp>
          <p:nvGrpSpPr>
            <p:cNvPr id="7183" name="Groupe 7182">
              <a:extLst>
                <a:ext uri="{FF2B5EF4-FFF2-40B4-BE49-F238E27FC236}">
                  <a16:creationId xmlns:a16="http://schemas.microsoft.com/office/drawing/2014/main" id="{628E1917-2A19-4ADC-BFD7-77B955B7F8F0}"/>
                </a:ext>
              </a:extLst>
            </p:cNvPr>
            <p:cNvGrpSpPr/>
            <p:nvPr/>
          </p:nvGrpSpPr>
          <p:grpSpPr>
            <a:xfrm>
              <a:off x="1585038" y="5620844"/>
              <a:ext cx="2578513" cy="468152"/>
              <a:chOff x="1585038" y="5620844"/>
              <a:chExt cx="2578513" cy="468152"/>
            </a:xfrm>
          </p:grpSpPr>
          <p:sp>
            <p:nvSpPr>
              <p:cNvPr id="7209" name="pl68">
                <a:extLst>
                  <a:ext uri="{FF2B5EF4-FFF2-40B4-BE49-F238E27FC236}">
                    <a16:creationId xmlns:a16="http://schemas.microsoft.com/office/drawing/2014/main" id="{23806FA8-8F83-496E-BC3E-50823E5D83CA}"/>
                  </a:ext>
                </a:extLst>
              </p:cNvPr>
              <p:cNvSpPr/>
              <p:nvPr/>
            </p:nvSpPr>
            <p:spPr>
              <a:xfrm>
                <a:off x="2696459" y="5935196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10" name="pl69">
                <a:extLst>
                  <a:ext uri="{FF2B5EF4-FFF2-40B4-BE49-F238E27FC236}">
                    <a16:creationId xmlns:a16="http://schemas.microsoft.com/office/drawing/2014/main" id="{17B823F8-6B43-4F65-A549-F39CB88FAB96}"/>
                  </a:ext>
                </a:extLst>
              </p:cNvPr>
              <p:cNvSpPr/>
              <p:nvPr/>
            </p:nvSpPr>
            <p:spPr>
              <a:xfrm>
                <a:off x="2696459" y="5935196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11" name="pl70">
                <a:extLst>
                  <a:ext uri="{FF2B5EF4-FFF2-40B4-BE49-F238E27FC236}">
                    <a16:creationId xmlns:a16="http://schemas.microsoft.com/office/drawing/2014/main" id="{B6CAE1B8-0582-4450-BA46-83256B629111}"/>
                  </a:ext>
                </a:extLst>
              </p:cNvPr>
              <p:cNvSpPr/>
              <p:nvPr/>
            </p:nvSpPr>
            <p:spPr>
              <a:xfrm>
                <a:off x="3206187" y="5818634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12" name="pl71">
                <a:extLst>
                  <a:ext uri="{FF2B5EF4-FFF2-40B4-BE49-F238E27FC236}">
                    <a16:creationId xmlns:a16="http://schemas.microsoft.com/office/drawing/2014/main" id="{58CFC7A3-706E-4D90-AD75-D849F2752C55}"/>
                  </a:ext>
                </a:extLst>
              </p:cNvPr>
              <p:cNvSpPr/>
              <p:nvPr/>
            </p:nvSpPr>
            <p:spPr>
              <a:xfrm>
                <a:off x="3206187" y="5818634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13" name="pl105">
                <a:extLst>
                  <a:ext uri="{FF2B5EF4-FFF2-40B4-BE49-F238E27FC236}">
                    <a16:creationId xmlns:a16="http://schemas.microsoft.com/office/drawing/2014/main" id="{CFF11BAE-E8DD-49A0-9879-C43C04D6655F}"/>
                  </a:ext>
                </a:extLst>
              </p:cNvPr>
              <p:cNvSpPr/>
              <p:nvPr/>
            </p:nvSpPr>
            <p:spPr>
              <a:xfrm>
                <a:off x="1585038" y="5620844"/>
                <a:ext cx="2578513" cy="468152"/>
              </a:xfrm>
              <a:custGeom>
                <a:avLst/>
                <a:gdLst/>
                <a:ahLst/>
                <a:cxnLst/>
                <a:rect l="0" t="0" r="0" b="0"/>
                <a:pathLst>
                  <a:path w="2578513" h="468152">
                    <a:moveTo>
                      <a:pt x="0" y="468152"/>
                    </a:moveTo>
                    <a:lnTo>
                      <a:pt x="332350" y="455371"/>
                    </a:lnTo>
                    <a:lnTo>
                      <a:pt x="681504" y="441786"/>
                    </a:lnTo>
                    <a:lnTo>
                      <a:pt x="1152022" y="354953"/>
                    </a:lnTo>
                    <a:lnTo>
                      <a:pt x="1661750" y="238391"/>
                    </a:lnTo>
                    <a:lnTo>
                      <a:pt x="2578513" y="0"/>
                    </a:lnTo>
                  </a:path>
                </a:pathLst>
              </a:custGeom>
              <a:ln w="21681" cap="flat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7184" name="Groupe 7183">
              <a:extLst>
                <a:ext uri="{FF2B5EF4-FFF2-40B4-BE49-F238E27FC236}">
                  <a16:creationId xmlns:a16="http://schemas.microsoft.com/office/drawing/2014/main" id="{49C5C55E-8755-44CA-B5DD-88C0F3CBEB06}"/>
                </a:ext>
              </a:extLst>
            </p:cNvPr>
            <p:cNvGrpSpPr/>
            <p:nvPr/>
          </p:nvGrpSpPr>
          <p:grpSpPr>
            <a:xfrm>
              <a:off x="1544436" y="5580242"/>
              <a:ext cx="2659716" cy="510253"/>
              <a:chOff x="1544436" y="5580242"/>
              <a:chExt cx="2659716" cy="510253"/>
            </a:xfrm>
          </p:grpSpPr>
          <p:sp>
            <p:nvSpPr>
              <p:cNvPr id="7185" name="pg56">
                <a:extLst>
                  <a:ext uri="{FF2B5EF4-FFF2-40B4-BE49-F238E27FC236}">
                    <a16:creationId xmlns:a16="http://schemas.microsoft.com/office/drawing/2014/main" id="{BA77FDDF-000D-4BEC-AC66-7048C24D4D0A}"/>
                  </a:ext>
                </a:extLst>
              </p:cNvPr>
              <p:cNvSpPr/>
              <p:nvPr/>
            </p:nvSpPr>
            <p:spPr>
              <a:xfrm>
                <a:off x="1585038" y="6016312"/>
                <a:ext cx="42829" cy="74183"/>
              </a:xfrm>
              <a:custGeom>
                <a:avLst/>
                <a:gdLst/>
                <a:ahLst/>
                <a:cxnLst/>
                <a:rect l="0" t="0" r="0" b="0"/>
                <a:pathLst>
                  <a:path w="42829" h="74183">
                    <a:moveTo>
                      <a:pt x="0" y="0"/>
                    </a:moveTo>
                    <a:lnTo>
                      <a:pt x="42829" y="74183"/>
                    </a:lnTo>
                    <a:close/>
                  </a:path>
                </a:pathLst>
              </a:custGeom>
              <a:solidFill>
                <a:srgbClr val="E69F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86" name="pl62">
                <a:extLst>
                  <a:ext uri="{FF2B5EF4-FFF2-40B4-BE49-F238E27FC236}">
                    <a16:creationId xmlns:a16="http://schemas.microsoft.com/office/drawing/2014/main" id="{AC6B804D-2FA0-4D6B-88A8-8771D7D88C06}"/>
                  </a:ext>
                </a:extLst>
              </p:cNvPr>
              <p:cNvSpPr/>
              <p:nvPr/>
            </p:nvSpPr>
            <p:spPr>
              <a:xfrm>
                <a:off x="1583538" y="6048395"/>
                <a:ext cx="42100" cy="42100"/>
              </a:xfrm>
              <a:custGeom>
                <a:avLst/>
                <a:gdLst/>
                <a:ahLst/>
                <a:cxnLst/>
                <a:rect l="0" t="0" r="0" b="0"/>
                <a:pathLst>
                  <a:path w="42100" h="42100">
                    <a:moveTo>
                      <a:pt x="0" y="42100"/>
                    </a:moveTo>
                    <a:lnTo>
                      <a:pt x="42100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87" name="pl63">
                <a:extLst>
                  <a:ext uri="{FF2B5EF4-FFF2-40B4-BE49-F238E27FC236}">
                    <a16:creationId xmlns:a16="http://schemas.microsoft.com/office/drawing/2014/main" id="{C0682FF3-AD0E-45DE-ACF9-21DB2E605954}"/>
                  </a:ext>
                </a:extLst>
              </p:cNvPr>
              <p:cNvSpPr/>
              <p:nvPr/>
            </p:nvSpPr>
            <p:spPr>
              <a:xfrm>
                <a:off x="1544436" y="6048395"/>
                <a:ext cx="42100" cy="42100"/>
              </a:xfrm>
              <a:custGeom>
                <a:avLst/>
                <a:gdLst/>
                <a:ahLst/>
                <a:cxnLst/>
                <a:rect l="0" t="0" r="0" b="0"/>
                <a:pathLst>
                  <a:path w="42100" h="42100">
                    <a:moveTo>
                      <a:pt x="0" y="0"/>
                    </a:moveTo>
                    <a:lnTo>
                      <a:pt x="42100" y="4210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88" name="pl64">
                <a:extLst>
                  <a:ext uri="{FF2B5EF4-FFF2-40B4-BE49-F238E27FC236}">
                    <a16:creationId xmlns:a16="http://schemas.microsoft.com/office/drawing/2014/main" id="{1CB1F342-01CD-4619-AD0B-7BFD7D4CF685}"/>
                  </a:ext>
                </a:extLst>
              </p:cNvPr>
              <p:cNvSpPr/>
              <p:nvPr/>
            </p:nvSpPr>
            <p:spPr>
              <a:xfrm>
                <a:off x="1903108" y="6035614"/>
                <a:ext cx="54881" cy="54881"/>
              </a:xfrm>
              <a:custGeom>
                <a:avLst/>
                <a:gdLst/>
                <a:ahLst/>
                <a:cxnLst/>
                <a:rect l="0" t="0" r="0" b="0"/>
                <a:pathLst>
                  <a:path w="54881" h="54881">
                    <a:moveTo>
                      <a:pt x="0" y="54881"/>
                    </a:moveTo>
                    <a:lnTo>
                      <a:pt x="54881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89" name="pl65">
                <a:extLst>
                  <a:ext uri="{FF2B5EF4-FFF2-40B4-BE49-F238E27FC236}">
                    <a16:creationId xmlns:a16="http://schemas.microsoft.com/office/drawing/2014/main" id="{16553E7E-554F-49ED-89AD-11FF7BC4752D}"/>
                  </a:ext>
                </a:extLst>
              </p:cNvPr>
              <p:cNvSpPr/>
              <p:nvPr/>
            </p:nvSpPr>
            <p:spPr>
              <a:xfrm>
                <a:off x="1876786" y="6035614"/>
                <a:ext cx="54881" cy="54881"/>
              </a:xfrm>
              <a:custGeom>
                <a:avLst/>
                <a:gdLst/>
                <a:ahLst/>
                <a:cxnLst/>
                <a:rect l="0" t="0" r="0" b="0"/>
                <a:pathLst>
                  <a:path w="54881" h="54881">
                    <a:moveTo>
                      <a:pt x="0" y="0"/>
                    </a:moveTo>
                    <a:lnTo>
                      <a:pt x="54881" y="54881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90" name="pl66">
                <a:extLst>
                  <a:ext uri="{FF2B5EF4-FFF2-40B4-BE49-F238E27FC236}">
                    <a16:creationId xmlns:a16="http://schemas.microsoft.com/office/drawing/2014/main" id="{B2359F4A-D5C4-4512-B972-82B196818501}"/>
                  </a:ext>
                </a:extLst>
              </p:cNvPr>
              <p:cNvSpPr/>
              <p:nvPr/>
            </p:nvSpPr>
            <p:spPr>
              <a:xfrm>
                <a:off x="2238677" y="6022029"/>
                <a:ext cx="68466" cy="68466"/>
              </a:xfrm>
              <a:custGeom>
                <a:avLst/>
                <a:gdLst/>
                <a:ahLst/>
                <a:cxnLst/>
                <a:rect l="0" t="0" r="0" b="0"/>
                <a:pathLst>
                  <a:path w="68466" h="68466">
                    <a:moveTo>
                      <a:pt x="0" y="68466"/>
                    </a:moveTo>
                    <a:lnTo>
                      <a:pt x="68466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91" name="pl67">
                <a:extLst>
                  <a:ext uri="{FF2B5EF4-FFF2-40B4-BE49-F238E27FC236}">
                    <a16:creationId xmlns:a16="http://schemas.microsoft.com/office/drawing/2014/main" id="{51173CAE-2E7A-467B-81B7-D77F7C36457A}"/>
                  </a:ext>
                </a:extLst>
              </p:cNvPr>
              <p:cNvSpPr/>
              <p:nvPr/>
            </p:nvSpPr>
            <p:spPr>
              <a:xfrm>
                <a:off x="2225941" y="6022029"/>
                <a:ext cx="68466" cy="68466"/>
              </a:xfrm>
              <a:custGeom>
                <a:avLst/>
                <a:gdLst/>
                <a:ahLst/>
                <a:cxnLst/>
                <a:rect l="0" t="0" r="0" b="0"/>
                <a:pathLst>
                  <a:path w="68466" h="68466">
                    <a:moveTo>
                      <a:pt x="0" y="0"/>
                    </a:moveTo>
                    <a:lnTo>
                      <a:pt x="68466" y="68466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92" name="pl72">
                <a:extLst>
                  <a:ext uri="{FF2B5EF4-FFF2-40B4-BE49-F238E27FC236}">
                    <a16:creationId xmlns:a16="http://schemas.microsoft.com/office/drawing/2014/main" id="{B1AAA637-2618-4F5D-A8FE-2076B6674F5E}"/>
                  </a:ext>
                </a:extLst>
              </p:cNvPr>
              <p:cNvSpPr/>
              <p:nvPr/>
            </p:nvSpPr>
            <p:spPr>
              <a:xfrm>
                <a:off x="4122950" y="5580242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93" name="pl73">
                <a:extLst>
                  <a:ext uri="{FF2B5EF4-FFF2-40B4-BE49-F238E27FC236}">
                    <a16:creationId xmlns:a16="http://schemas.microsoft.com/office/drawing/2014/main" id="{F26E888A-8D8C-437E-A685-5F7F85869CD8}"/>
                  </a:ext>
                </a:extLst>
              </p:cNvPr>
              <p:cNvSpPr/>
              <p:nvPr/>
            </p:nvSpPr>
            <p:spPr>
              <a:xfrm>
                <a:off x="4122950" y="5580242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94" name="pg80">
                <a:extLst>
                  <a:ext uri="{FF2B5EF4-FFF2-40B4-BE49-F238E27FC236}">
                    <a16:creationId xmlns:a16="http://schemas.microsoft.com/office/drawing/2014/main" id="{D9D91FCD-13AB-4B09-9E74-6113B5A21418}"/>
                  </a:ext>
                </a:extLst>
              </p:cNvPr>
              <p:cNvSpPr/>
              <p:nvPr/>
            </p:nvSpPr>
            <p:spPr>
              <a:xfrm>
                <a:off x="1585038" y="6015873"/>
                <a:ext cx="43083" cy="74622"/>
              </a:xfrm>
              <a:custGeom>
                <a:avLst/>
                <a:gdLst/>
                <a:ahLst/>
                <a:cxnLst/>
                <a:rect l="0" t="0" r="0" b="0"/>
                <a:pathLst>
                  <a:path w="43083" h="74622">
                    <a:moveTo>
                      <a:pt x="0" y="0"/>
                    </a:moveTo>
                    <a:lnTo>
                      <a:pt x="43083" y="74622"/>
                    </a:lnTo>
                    <a:close/>
                  </a:path>
                </a:pathLst>
              </a:custGeom>
              <a:solidFill>
                <a:srgbClr val="E69F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95" name="pl86">
                <a:extLst>
                  <a:ext uri="{FF2B5EF4-FFF2-40B4-BE49-F238E27FC236}">
                    <a16:creationId xmlns:a16="http://schemas.microsoft.com/office/drawing/2014/main" id="{E37C8A4E-9A8F-443A-8B1A-1CD3271B401E}"/>
                  </a:ext>
                </a:extLst>
              </p:cNvPr>
              <p:cNvSpPr/>
              <p:nvPr/>
            </p:nvSpPr>
            <p:spPr>
              <a:xfrm>
                <a:off x="1584050" y="6048907"/>
                <a:ext cx="41588" cy="41588"/>
              </a:xfrm>
              <a:custGeom>
                <a:avLst/>
                <a:gdLst/>
                <a:ahLst/>
                <a:cxnLst/>
                <a:rect l="0" t="0" r="0" b="0"/>
                <a:pathLst>
                  <a:path w="41588" h="41588">
                    <a:moveTo>
                      <a:pt x="0" y="41588"/>
                    </a:moveTo>
                    <a:lnTo>
                      <a:pt x="41588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96" name="pl87">
                <a:extLst>
                  <a:ext uri="{FF2B5EF4-FFF2-40B4-BE49-F238E27FC236}">
                    <a16:creationId xmlns:a16="http://schemas.microsoft.com/office/drawing/2014/main" id="{F9B1213D-CA24-4CD6-9CD3-A73880A8E2B4}"/>
                  </a:ext>
                </a:extLst>
              </p:cNvPr>
              <p:cNvSpPr/>
              <p:nvPr/>
            </p:nvSpPr>
            <p:spPr>
              <a:xfrm>
                <a:off x="1544436" y="6048907"/>
                <a:ext cx="41588" cy="41588"/>
              </a:xfrm>
              <a:custGeom>
                <a:avLst/>
                <a:gdLst/>
                <a:ahLst/>
                <a:cxnLst/>
                <a:rect l="0" t="0" r="0" b="0"/>
                <a:pathLst>
                  <a:path w="41588" h="41588">
                    <a:moveTo>
                      <a:pt x="0" y="0"/>
                    </a:moveTo>
                    <a:lnTo>
                      <a:pt x="41588" y="41588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97" name="pl88">
                <a:extLst>
                  <a:ext uri="{FF2B5EF4-FFF2-40B4-BE49-F238E27FC236}">
                    <a16:creationId xmlns:a16="http://schemas.microsoft.com/office/drawing/2014/main" id="{9E9C84C6-34C5-4B10-AA47-35EF991BADB4}"/>
                  </a:ext>
                </a:extLst>
              </p:cNvPr>
              <p:cNvSpPr/>
              <p:nvPr/>
            </p:nvSpPr>
            <p:spPr>
              <a:xfrm>
                <a:off x="1910659" y="6043165"/>
                <a:ext cx="47329" cy="47329"/>
              </a:xfrm>
              <a:custGeom>
                <a:avLst/>
                <a:gdLst/>
                <a:ahLst/>
                <a:cxnLst/>
                <a:rect l="0" t="0" r="0" b="0"/>
                <a:pathLst>
                  <a:path w="47329" h="47329">
                    <a:moveTo>
                      <a:pt x="0" y="47329"/>
                    </a:moveTo>
                    <a:lnTo>
                      <a:pt x="47329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98" name="pl89">
                <a:extLst>
                  <a:ext uri="{FF2B5EF4-FFF2-40B4-BE49-F238E27FC236}">
                    <a16:creationId xmlns:a16="http://schemas.microsoft.com/office/drawing/2014/main" id="{62068036-7140-43CC-8C89-228DC8068B1A}"/>
                  </a:ext>
                </a:extLst>
              </p:cNvPr>
              <p:cNvSpPr/>
              <p:nvPr/>
            </p:nvSpPr>
            <p:spPr>
              <a:xfrm>
                <a:off x="1876786" y="6043165"/>
                <a:ext cx="47329" cy="47329"/>
              </a:xfrm>
              <a:custGeom>
                <a:avLst/>
                <a:gdLst/>
                <a:ahLst/>
                <a:cxnLst/>
                <a:rect l="0" t="0" r="0" b="0"/>
                <a:pathLst>
                  <a:path w="47329" h="47329">
                    <a:moveTo>
                      <a:pt x="0" y="0"/>
                    </a:moveTo>
                    <a:lnTo>
                      <a:pt x="47329" y="47329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99" name="pl90">
                <a:extLst>
                  <a:ext uri="{FF2B5EF4-FFF2-40B4-BE49-F238E27FC236}">
                    <a16:creationId xmlns:a16="http://schemas.microsoft.com/office/drawing/2014/main" id="{BCAC5847-A966-4C24-B79C-5F2C60791410}"/>
                  </a:ext>
                </a:extLst>
              </p:cNvPr>
              <p:cNvSpPr/>
              <p:nvPr/>
            </p:nvSpPr>
            <p:spPr>
              <a:xfrm>
                <a:off x="2238201" y="6021553"/>
                <a:ext cx="68941" cy="68941"/>
              </a:xfrm>
              <a:custGeom>
                <a:avLst/>
                <a:gdLst/>
                <a:ahLst/>
                <a:cxnLst/>
                <a:rect l="0" t="0" r="0" b="0"/>
                <a:pathLst>
                  <a:path w="68941" h="68941">
                    <a:moveTo>
                      <a:pt x="0" y="68941"/>
                    </a:moveTo>
                    <a:lnTo>
                      <a:pt x="68941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00" name="pl91">
                <a:extLst>
                  <a:ext uri="{FF2B5EF4-FFF2-40B4-BE49-F238E27FC236}">
                    <a16:creationId xmlns:a16="http://schemas.microsoft.com/office/drawing/2014/main" id="{33EDFFB7-C5CF-4066-BB89-6389B51614EB}"/>
                  </a:ext>
                </a:extLst>
              </p:cNvPr>
              <p:cNvSpPr/>
              <p:nvPr/>
            </p:nvSpPr>
            <p:spPr>
              <a:xfrm>
                <a:off x="2225941" y="6021553"/>
                <a:ext cx="68941" cy="68941"/>
              </a:xfrm>
              <a:custGeom>
                <a:avLst/>
                <a:gdLst/>
                <a:ahLst/>
                <a:cxnLst/>
                <a:rect l="0" t="0" r="0" b="0"/>
                <a:pathLst>
                  <a:path w="68941" h="68941">
                    <a:moveTo>
                      <a:pt x="0" y="0"/>
                    </a:moveTo>
                    <a:lnTo>
                      <a:pt x="68941" y="68941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01" name="pl92">
                <a:extLst>
                  <a:ext uri="{FF2B5EF4-FFF2-40B4-BE49-F238E27FC236}">
                    <a16:creationId xmlns:a16="http://schemas.microsoft.com/office/drawing/2014/main" id="{2AF42EC1-8446-4B6A-A216-E509793E165F}"/>
                  </a:ext>
                </a:extLst>
              </p:cNvPr>
              <p:cNvSpPr/>
              <p:nvPr/>
            </p:nvSpPr>
            <p:spPr>
              <a:xfrm>
                <a:off x="2696459" y="5996394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02" name="pl93">
                <a:extLst>
                  <a:ext uri="{FF2B5EF4-FFF2-40B4-BE49-F238E27FC236}">
                    <a16:creationId xmlns:a16="http://schemas.microsoft.com/office/drawing/2014/main" id="{5B732AB2-7537-4FE8-8948-F4D2917D02BF}"/>
                  </a:ext>
                </a:extLst>
              </p:cNvPr>
              <p:cNvSpPr/>
              <p:nvPr/>
            </p:nvSpPr>
            <p:spPr>
              <a:xfrm>
                <a:off x="2696459" y="5996394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03" name="pl94">
                <a:extLst>
                  <a:ext uri="{FF2B5EF4-FFF2-40B4-BE49-F238E27FC236}">
                    <a16:creationId xmlns:a16="http://schemas.microsoft.com/office/drawing/2014/main" id="{1A9CA9FC-B5AC-4371-A00D-A435692DBE8E}"/>
                  </a:ext>
                </a:extLst>
              </p:cNvPr>
              <p:cNvSpPr/>
              <p:nvPr/>
            </p:nvSpPr>
            <p:spPr>
              <a:xfrm>
                <a:off x="3206187" y="5674169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04" name="pl95">
                <a:extLst>
                  <a:ext uri="{FF2B5EF4-FFF2-40B4-BE49-F238E27FC236}">
                    <a16:creationId xmlns:a16="http://schemas.microsoft.com/office/drawing/2014/main" id="{5B48ACD9-D110-4963-842C-897FC6BF3511}"/>
                  </a:ext>
                </a:extLst>
              </p:cNvPr>
              <p:cNvSpPr/>
              <p:nvPr/>
            </p:nvSpPr>
            <p:spPr>
              <a:xfrm>
                <a:off x="3206187" y="5674169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05" name="pl96">
                <a:extLst>
                  <a:ext uri="{FF2B5EF4-FFF2-40B4-BE49-F238E27FC236}">
                    <a16:creationId xmlns:a16="http://schemas.microsoft.com/office/drawing/2014/main" id="{FE99F706-079A-43E5-BB06-C6A59BC87E95}"/>
                  </a:ext>
                </a:extLst>
              </p:cNvPr>
              <p:cNvSpPr/>
              <p:nvPr/>
            </p:nvSpPr>
            <p:spPr>
              <a:xfrm>
                <a:off x="4122950" y="5581285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06" name="pl97">
                <a:extLst>
                  <a:ext uri="{FF2B5EF4-FFF2-40B4-BE49-F238E27FC236}">
                    <a16:creationId xmlns:a16="http://schemas.microsoft.com/office/drawing/2014/main" id="{701CC492-9385-489C-93DC-A89F0422E2BE}"/>
                  </a:ext>
                </a:extLst>
              </p:cNvPr>
              <p:cNvSpPr/>
              <p:nvPr/>
            </p:nvSpPr>
            <p:spPr>
              <a:xfrm>
                <a:off x="4122950" y="5581285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07" name="pl103">
                <a:extLst>
                  <a:ext uri="{FF2B5EF4-FFF2-40B4-BE49-F238E27FC236}">
                    <a16:creationId xmlns:a16="http://schemas.microsoft.com/office/drawing/2014/main" id="{09C4C669-51C0-470A-81EF-3B4F82A79BE5}"/>
                  </a:ext>
                </a:extLst>
              </p:cNvPr>
              <p:cNvSpPr/>
              <p:nvPr/>
            </p:nvSpPr>
            <p:spPr>
              <a:xfrm>
                <a:off x="2737060" y="5621886"/>
                <a:ext cx="1426491" cy="415109"/>
              </a:xfrm>
              <a:custGeom>
                <a:avLst/>
                <a:gdLst/>
                <a:ahLst/>
                <a:cxnLst/>
                <a:rect l="0" t="0" r="0" b="0"/>
                <a:pathLst>
                  <a:path w="1426491" h="415109">
                    <a:moveTo>
                      <a:pt x="0" y="415109"/>
                    </a:moveTo>
                    <a:lnTo>
                      <a:pt x="509727" y="92884"/>
                    </a:lnTo>
                    <a:lnTo>
                      <a:pt x="1426491" y="0"/>
                    </a:lnTo>
                  </a:path>
                </a:pathLst>
              </a:custGeom>
              <a:ln w="21681" cap="flat">
                <a:solidFill>
                  <a:srgbClr val="009E73">
                    <a:alpha val="100000"/>
                  </a:srgbClr>
                </a:solidFill>
                <a:custDash>
                  <a:ds d="400000" sp="400000"/>
                </a:custDash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08" name="pl104">
                <a:extLst>
                  <a:ext uri="{FF2B5EF4-FFF2-40B4-BE49-F238E27FC236}">
                    <a16:creationId xmlns:a16="http://schemas.microsoft.com/office/drawing/2014/main" id="{79B64EF7-2AC0-4A4D-9D2C-F3DC9182CAEB}"/>
                  </a:ext>
                </a:extLst>
              </p:cNvPr>
              <p:cNvSpPr/>
              <p:nvPr/>
            </p:nvSpPr>
            <p:spPr>
              <a:xfrm>
                <a:off x="1585038" y="6062154"/>
                <a:ext cx="681504" cy="27353"/>
              </a:xfrm>
              <a:custGeom>
                <a:avLst/>
                <a:gdLst/>
                <a:ahLst/>
                <a:cxnLst/>
                <a:rect l="0" t="0" r="0" b="0"/>
                <a:pathLst>
                  <a:path w="681504" h="27353">
                    <a:moveTo>
                      <a:pt x="0" y="27353"/>
                    </a:moveTo>
                    <a:lnTo>
                      <a:pt x="332350" y="21612"/>
                    </a:lnTo>
                    <a:lnTo>
                      <a:pt x="681504" y="0"/>
                    </a:lnTo>
                  </a:path>
                </a:pathLst>
              </a:custGeom>
              <a:ln w="21681" cap="flat">
                <a:solidFill>
                  <a:srgbClr val="009E73">
                    <a:alpha val="100000"/>
                  </a:srgbClr>
                </a:solidFill>
                <a:custDash>
                  <a:ds d="400000" sp="400000"/>
                </a:custDash>
                <a:round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grpSp>
        <p:nvGrpSpPr>
          <p:cNvPr id="7214" name="Groupe 7213">
            <a:extLst>
              <a:ext uri="{FF2B5EF4-FFF2-40B4-BE49-F238E27FC236}">
                <a16:creationId xmlns:a16="http://schemas.microsoft.com/office/drawing/2014/main" id="{49A782CA-FDCC-43C9-BB2A-FDEFAF995962}"/>
              </a:ext>
            </a:extLst>
          </p:cNvPr>
          <p:cNvGrpSpPr/>
          <p:nvPr/>
        </p:nvGrpSpPr>
        <p:grpSpPr>
          <a:xfrm>
            <a:off x="2244283" y="5730031"/>
            <a:ext cx="107999" cy="182843"/>
            <a:chOff x="2244283" y="5538637"/>
            <a:chExt cx="107999" cy="182843"/>
          </a:xfrm>
        </p:grpSpPr>
        <p:sp>
          <p:nvSpPr>
            <p:cNvPr id="7215" name="pl106">
              <a:extLst>
                <a:ext uri="{FF2B5EF4-FFF2-40B4-BE49-F238E27FC236}">
                  <a16:creationId xmlns:a16="http://schemas.microsoft.com/office/drawing/2014/main" id="{C8BF50FF-FAF9-40EC-BD56-63B04A256166}"/>
                </a:ext>
              </a:extLst>
            </p:cNvPr>
            <p:cNvSpPr/>
            <p:nvPr/>
          </p:nvSpPr>
          <p:spPr>
            <a:xfrm>
              <a:off x="2298283" y="5538637"/>
              <a:ext cx="0" cy="182843"/>
            </a:xfrm>
            <a:custGeom>
              <a:avLst/>
              <a:gdLst/>
              <a:ahLst/>
              <a:cxnLst/>
              <a:rect l="0" t="0" r="0" b="0"/>
              <a:pathLst>
                <a:path h="182843">
                  <a:moveTo>
                    <a:pt x="0" y="0"/>
                  </a:moveTo>
                  <a:lnTo>
                    <a:pt x="0" y="182843"/>
                  </a:lnTo>
                </a:path>
              </a:pathLst>
            </a:custGeom>
            <a:ln w="21681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216" name="pl107">
              <a:extLst>
                <a:ext uri="{FF2B5EF4-FFF2-40B4-BE49-F238E27FC236}">
                  <a16:creationId xmlns:a16="http://schemas.microsoft.com/office/drawing/2014/main" id="{39A56166-CBF0-43CA-A1F8-B956F3669784}"/>
                </a:ext>
              </a:extLst>
            </p:cNvPr>
            <p:cNvSpPr/>
            <p:nvPr/>
          </p:nvSpPr>
          <p:spPr>
            <a:xfrm>
              <a:off x="2244283" y="5627950"/>
              <a:ext cx="107999" cy="93530"/>
            </a:xfrm>
            <a:custGeom>
              <a:avLst/>
              <a:gdLst/>
              <a:ahLst/>
              <a:cxnLst/>
              <a:rect l="0" t="0" r="0" b="0"/>
              <a:pathLst>
                <a:path w="107999" h="93530">
                  <a:moveTo>
                    <a:pt x="0" y="0"/>
                  </a:moveTo>
                  <a:lnTo>
                    <a:pt x="53999" y="93530"/>
                  </a:lnTo>
                  <a:lnTo>
                    <a:pt x="107999" y="0"/>
                  </a:lnTo>
                </a:path>
              </a:pathLst>
            </a:custGeom>
            <a:ln w="21681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7355" name="tx167">
            <a:extLst>
              <a:ext uri="{FF2B5EF4-FFF2-40B4-BE49-F238E27FC236}">
                <a16:creationId xmlns:a16="http://schemas.microsoft.com/office/drawing/2014/main" id="{BEA0BB97-9B9B-415C-8E3A-95D8FABB7190}"/>
              </a:ext>
            </a:extLst>
          </p:cNvPr>
          <p:cNvSpPr/>
          <p:nvPr/>
        </p:nvSpPr>
        <p:spPr>
          <a:xfrm>
            <a:off x="5550517" y="5113926"/>
            <a:ext cx="747084" cy="200824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7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Mowing</a:t>
            </a:r>
          </a:p>
        </p:txBody>
      </p:sp>
      <p:grpSp>
        <p:nvGrpSpPr>
          <p:cNvPr id="7356" name="Groupe 7355">
            <a:extLst>
              <a:ext uri="{FF2B5EF4-FFF2-40B4-BE49-F238E27FC236}">
                <a16:creationId xmlns:a16="http://schemas.microsoft.com/office/drawing/2014/main" id="{8579AB44-F6F4-41C2-9AED-DC1B6EB3936B}"/>
              </a:ext>
            </a:extLst>
          </p:cNvPr>
          <p:cNvGrpSpPr/>
          <p:nvPr/>
        </p:nvGrpSpPr>
        <p:grpSpPr>
          <a:xfrm>
            <a:off x="5881063" y="5362980"/>
            <a:ext cx="107999" cy="182843"/>
            <a:chOff x="5881063" y="5362980"/>
            <a:chExt cx="107999" cy="182843"/>
          </a:xfrm>
        </p:grpSpPr>
        <p:sp>
          <p:nvSpPr>
            <p:cNvPr id="7357" name="pl225">
              <a:extLst>
                <a:ext uri="{FF2B5EF4-FFF2-40B4-BE49-F238E27FC236}">
                  <a16:creationId xmlns:a16="http://schemas.microsoft.com/office/drawing/2014/main" id="{7469CC0D-565E-49F9-AA4F-E05E6735BA4B}"/>
                </a:ext>
              </a:extLst>
            </p:cNvPr>
            <p:cNvSpPr/>
            <p:nvPr/>
          </p:nvSpPr>
          <p:spPr>
            <a:xfrm>
              <a:off x="5935063" y="5362980"/>
              <a:ext cx="0" cy="182843"/>
            </a:xfrm>
            <a:custGeom>
              <a:avLst/>
              <a:gdLst/>
              <a:ahLst/>
              <a:cxnLst/>
              <a:rect l="0" t="0" r="0" b="0"/>
              <a:pathLst>
                <a:path h="182843">
                  <a:moveTo>
                    <a:pt x="0" y="0"/>
                  </a:moveTo>
                  <a:lnTo>
                    <a:pt x="0" y="182843"/>
                  </a:lnTo>
                </a:path>
              </a:pathLst>
            </a:custGeom>
            <a:ln w="21681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58" name="pl226">
              <a:extLst>
                <a:ext uri="{FF2B5EF4-FFF2-40B4-BE49-F238E27FC236}">
                  <a16:creationId xmlns:a16="http://schemas.microsoft.com/office/drawing/2014/main" id="{D94A9DCA-7FD7-4980-A84C-C058B1838708}"/>
                </a:ext>
              </a:extLst>
            </p:cNvPr>
            <p:cNvSpPr/>
            <p:nvPr/>
          </p:nvSpPr>
          <p:spPr>
            <a:xfrm>
              <a:off x="5881063" y="5452292"/>
              <a:ext cx="107999" cy="93530"/>
            </a:xfrm>
            <a:custGeom>
              <a:avLst/>
              <a:gdLst/>
              <a:ahLst/>
              <a:cxnLst/>
              <a:rect l="0" t="0" r="0" b="0"/>
              <a:pathLst>
                <a:path w="107999" h="93530">
                  <a:moveTo>
                    <a:pt x="0" y="0"/>
                  </a:moveTo>
                  <a:lnTo>
                    <a:pt x="53999" y="93530"/>
                  </a:lnTo>
                  <a:lnTo>
                    <a:pt x="107999" y="0"/>
                  </a:lnTo>
                </a:path>
              </a:pathLst>
            </a:custGeom>
            <a:ln w="21681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7420" name="Groupe 7419">
            <a:extLst>
              <a:ext uri="{FF2B5EF4-FFF2-40B4-BE49-F238E27FC236}">
                <a16:creationId xmlns:a16="http://schemas.microsoft.com/office/drawing/2014/main" id="{736DB1A3-43C4-4DAE-90C3-BCE8DD5B0615}"/>
              </a:ext>
            </a:extLst>
          </p:cNvPr>
          <p:cNvGrpSpPr/>
          <p:nvPr/>
        </p:nvGrpSpPr>
        <p:grpSpPr>
          <a:xfrm>
            <a:off x="5181217" y="5274181"/>
            <a:ext cx="2659715" cy="831006"/>
            <a:chOff x="5181217" y="5274181"/>
            <a:chExt cx="2659715" cy="831006"/>
          </a:xfrm>
        </p:grpSpPr>
        <p:grpSp>
          <p:nvGrpSpPr>
            <p:cNvPr id="7421" name="Groupe 7420">
              <a:extLst>
                <a:ext uri="{FF2B5EF4-FFF2-40B4-BE49-F238E27FC236}">
                  <a16:creationId xmlns:a16="http://schemas.microsoft.com/office/drawing/2014/main" id="{02F92F02-A58C-4BF0-8FEC-A82DEB153963}"/>
                </a:ext>
              </a:extLst>
            </p:cNvPr>
            <p:cNvGrpSpPr/>
            <p:nvPr/>
          </p:nvGrpSpPr>
          <p:grpSpPr>
            <a:xfrm>
              <a:off x="5181217" y="5566237"/>
              <a:ext cx="2659715" cy="538950"/>
              <a:chOff x="5181217" y="5566237"/>
              <a:chExt cx="2659715" cy="538950"/>
            </a:xfrm>
          </p:grpSpPr>
          <p:sp>
            <p:nvSpPr>
              <p:cNvPr id="7430" name="pl217">
                <a:extLst>
                  <a:ext uri="{FF2B5EF4-FFF2-40B4-BE49-F238E27FC236}">
                    <a16:creationId xmlns:a16="http://schemas.microsoft.com/office/drawing/2014/main" id="{0C29C8F0-9F48-40D8-9FB9-29CF0FD080C3}"/>
                  </a:ext>
                </a:extLst>
              </p:cNvPr>
              <p:cNvSpPr/>
              <p:nvPr/>
            </p:nvSpPr>
            <p:spPr>
              <a:xfrm>
                <a:off x="5221818" y="5606838"/>
                <a:ext cx="2578513" cy="457748"/>
              </a:xfrm>
              <a:custGeom>
                <a:avLst/>
                <a:gdLst/>
                <a:ahLst/>
                <a:cxnLst/>
                <a:rect l="0" t="0" r="0" b="0"/>
                <a:pathLst>
                  <a:path w="2578513" h="457748">
                    <a:moveTo>
                      <a:pt x="0" y="457748"/>
                    </a:moveTo>
                    <a:lnTo>
                      <a:pt x="332350" y="407557"/>
                    </a:lnTo>
                    <a:lnTo>
                      <a:pt x="681504" y="333945"/>
                    </a:lnTo>
                    <a:lnTo>
                      <a:pt x="1152022" y="210196"/>
                    </a:lnTo>
                    <a:lnTo>
                      <a:pt x="1661750" y="0"/>
                    </a:lnTo>
                    <a:lnTo>
                      <a:pt x="2578513" y="91787"/>
                    </a:lnTo>
                  </a:path>
                </a:pathLst>
              </a:custGeom>
              <a:ln w="21681" cap="flat">
                <a:solidFill>
                  <a:srgbClr val="56B4E9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31" name="pt169">
                <a:extLst>
                  <a:ext uri="{FF2B5EF4-FFF2-40B4-BE49-F238E27FC236}">
                    <a16:creationId xmlns:a16="http://schemas.microsoft.com/office/drawing/2014/main" id="{14DA3193-F26F-4000-B593-39167AAA19E4}"/>
                  </a:ext>
                </a:extLst>
              </p:cNvPr>
              <p:cNvSpPr/>
              <p:nvPr/>
            </p:nvSpPr>
            <p:spPr>
              <a:xfrm>
                <a:off x="5181217" y="6023985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32" name="pt170">
                <a:extLst>
                  <a:ext uri="{FF2B5EF4-FFF2-40B4-BE49-F238E27FC236}">
                    <a16:creationId xmlns:a16="http://schemas.microsoft.com/office/drawing/2014/main" id="{D502A1D2-8D10-49A2-8B70-6DB5B9FFB302}"/>
                  </a:ext>
                </a:extLst>
              </p:cNvPr>
              <p:cNvSpPr/>
              <p:nvPr/>
            </p:nvSpPr>
            <p:spPr>
              <a:xfrm>
                <a:off x="5513567" y="5973794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33" name="pt171">
                <a:extLst>
                  <a:ext uri="{FF2B5EF4-FFF2-40B4-BE49-F238E27FC236}">
                    <a16:creationId xmlns:a16="http://schemas.microsoft.com/office/drawing/2014/main" id="{53BBADD2-17F8-41EF-8FC2-7FC772598B1E}"/>
                  </a:ext>
                </a:extLst>
              </p:cNvPr>
              <p:cNvSpPr/>
              <p:nvPr/>
            </p:nvSpPr>
            <p:spPr>
              <a:xfrm>
                <a:off x="5862721" y="5900182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34" name="pt172">
                <a:extLst>
                  <a:ext uri="{FF2B5EF4-FFF2-40B4-BE49-F238E27FC236}">
                    <a16:creationId xmlns:a16="http://schemas.microsoft.com/office/drawing/2014/main" id="{04124171-8488-47EA-A9B5-CB54E5AACD84}"/>
                  </a:ext>
                </a:extLst>
              </p:cNvPr>
              <p:cNvSpPr/>
              <p:nvPr/>
            </p:nvSpPr>
            <p:spPr>
              <a:xfrm>
                <a:off x="6333239" y="5776433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35" name="pt173">
                <a:extLst>
                  <a:ext uri="{FF2B5EF4-FFF2-40B4-BE49-F238E27FC236}">
                    <a16:creationId xmlns:a16="http://schemas.microsoft.com/office/drawing/2014/main" id="{8D76005A-1005-47CD-8C37-AEB35B8AFB37}"/>
                  </a:ext>
                </a:extLst>
              </p:cNvPr>
              <p:cNvSpPr/>
              <p:nvPr/>
            </p:nvSpPr>
            <p:spPr>
              <a:xfrm>
                <a:off x="6842967" y="5566237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36" name="pt174">
                <a:extLst>
                  <a:ext uri="{FF2B5EF4-FFF2-40B4-BE49-F238E27FC236}">
                    <a16:creationId xmlns:a16="http://schemas.microsoft.com/office/drawing/2014/main" id="{D6730438-CCCD-4641-B4DA-A076BEE5C05C}"/>
                  </a:ext>
                </a:extLst>
              </p:cNvPr>
              <p:cNvSpPr/>
              <p:nvPr/>
            </p:nvSpPr>
            <p:spPr>
              <a:xfrm>
                <a:off x="7759730" y="5658024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7422" name="Groupe 7421">
              <a:extLst>
                <a:ext uri="{FF2B5EF4-FFF2-40B4-BE49-F238E27FC236}">
                  <a16:creationId xmlns:a16="http://schemas.microsoft.com/office/drawing/2014/main" id="{A191DA42-65ED-419C-9268-25E1C3F1B142}"/>
                </a:ext>
              </a:extLst>
            </p:cNvPr>
            <p:cNvGrpSpPr/>
            <p:nvPr/>
          </p:nvGrpSpPr>
          <p:grpSpPr>
            <a:xfrm>
              <a:off x="5181217" y="5274181"/>
              <a:ext cx="2659715" cy="826691"/>
              <a:chOff x="5181217" y="5274181"/>
              <a:chExt cx="2659715" cy="826691"/>
            </a:xfrm>
          </p:grpSpPr>
          <p:sp>
            <p:nvSpPr>
              <p:cNvPr id="7423" name="pl218">
                <a:extLst>
                  <a:ext uri="{FF2B5EF4-FFF2-40B4-BE49-F238E27FC236}">
                    <a16:creationId xmlns:a16="http://schemas.microsoft.com/office/drawing/2014/main" id="{F5EC9EDD-3A17-4DB4-A8AD-6250337E8CEE}"/>
                  </a:ext>
                </a:extLst>
              </p:cNvPr>
              <p:cNvSpPr/>
              <p:nvPr/>
            </p:nvSpPr>
            <p:spPr>
              <a:xfrm>
                <a:off x="5221818" y="5314782"/>
                <a:ext cx="2578513" cy="745488"/>
              </a:xfrm>
              <a:custGeom>
                <a:avLst/>
                <a:gdLst/>
                <a:ahLst/>
                <a:cxnLst/>
                <a:rect l="0" t="0" r="0" b="0"/>
                <a:pathLst>
                  <a:path w="2578513" h="745488">
                    <a:moveTo>
                      <a:pt x="0" y="745488"/>
                    </a:moveTo>
                    <a:lnTo>
                      <a:pt x="332350" y="689758"/>
                    </a:lnTo>
                    <a:lnTo>
                      <a:pt x="681504" y="636678"/>
                    </a:lnTo>
                    <a:lnTo>
                      <a:pt x="1152022" y="418400"/>
                    </a:lnTo>
                    <a:lnTo>
                      <a:pt x="1661750" y="55950"/>
                    </a:lnTo>
                    <a:lnTo>
                      <a:pt x="2578513" y="0"/>
                    </a:lnTo>
                  </a:path>
                </a:pathLst>
              </a:custGeom>
              <a:ln w="21681" cap="flat">
                <a:solidFill>
                  <a:srgbClr val="56B4E9">
                    <a:alpha val="100000"/>
                  </a:srgbClr>
                </a:solidFill>
                <a:custDash>
                  <a:ds d="400000" sp="400000"/>
                </a:custDash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24" name="pt193">
                <a:extLst>
                  <a:ext uri="{FF2B5EF4-FFF2-40B4-BE49-F238E27FC236}">
                    <a16:creationId xmlns:a16="http://schemas.microsoft.com/office/drawing/2014/main" id="{F9445145-D2DF-4BDA-8C65-5E72E2DE8081}"/>
                  </a:ext>
                </a:extLst>
              </p:cNvPr>
              <p:cNvSpPr/>
              <p:nvPr/>
            </p:nvSpPr>
            <p:spPr>
              <a:xfrm>
                <a:off x="5181217" y="6019670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25" name="pt194">
                <a:extLst>
                  <a:ext uri="{FF2B5EF4-FFF2-40B4-BE49-F238E27FC236}">
                    <a16:creationId xmlns:a16="http://schemas.microsoft.com/office/drawing/2014/main" id="{2C5EB9F8-BB33-4992-93A8-17BF1BDC7636}"/>
                  </a:ext>
                </a:extLst>
              </p:cNvPr>
              <p:cNvSpPr/>
              <p:nvPr/>
            </p:nvSpPr>
            <p:spPr>
              <a:xfrm>
                <a:off x="5513567" y="5963939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26" name="pt195">
                <a:extLst>
                  <a:ext uri="{FF2B5EF4-FFF2-40B4-BE49-F238E27FC236}">
                    <a16:creationId xmlns:a16="http://schemas.microsoft.com/office/drawing/2014/main" id="{1097787F-4FF9-4D65-AC67-CFD0AC0E5986}"/>
                  </a:ext>
                </a:extLst>
              </p:cNvPr>
              <p:cNvSpPr/>
              <p:nvPr/>
            </p:nvSpPr>
            <p:spPr>
              <a:xfrm>
                <a:off x="5862721" y="5910860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27" name="pt196">
                <a:extLst>
                  <a:ext uri="{FF2B5EF4-FFF2-40B4-BE49-F238E27FC236}">
                    <a16:creationId xmlns:a16="http://schemas.microsoft.com/office/drawing/2014/main" id="{EC61FE6B-5DB4-4A24-BF57-72F2D1228610}"/>
                  </a:ext>
                </a:extLst>
              </p:cNvPr>
              <p:cNvSpPr/>
              <p:nvPr/>
            </p:nvSpPr>
            <p:spPr>
              <a:xfrm>
                <a:off x="6333239" y="5692581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28" name="pt197">
                <a:extLst>
                  <a:ext uri="{FF2B5EF4-FFF2-40B4-BE49-F238E27FC236}">
                    <a16:creationId xmlns:a16="http://schemas.microsoft.com/office/drawing/2014/main" id="{3B837FFB-65F4-4AC2-B9CD-A1FC20EA6911}"/>
                  </a:ext>
                </a:extLst>
              </p:cNvPr>
              <p:cNvSpPr/>
              <p:nvPr/>
            </p:nvSpPr>
            <p:spPr>
              <a:xfrm>
                <a:off x="6842967" y="5330131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29" name="pt198">
                <a:extLst>
                  <a:ext uri="{FF2B5EF4-FFF2-40B4-BE49-F238E27FC236}">
                    <a16:creationId xmlns:a16="http://schemas.microsoft.com/office/drawing/2014/main" id="{142C59A0-45EA-4228-BF3C-0D0A4942EEF6}"/>
                  </a:ext>
                </a:extLst>
              </p:cNvPr>
              <p:cNvSpPr/>
              <p:nvPr/>
            </p:nvSpPr>
            <p:spPr>
              <a:xfrm>
                <a:off x="7759730" y="5274181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</p:grpSp>
      </p:grpSp>
      <p:grpSp>
        <p:nvGrpSpPr>
          <p:cNvPr id="7469" name="Groupe 7468">
            <a:extLst>
              <a:ext uri="{FF2B5EF4-FFF2-40B4-BE49-F238E27FC236}">
                <a16:creationId xmlns:a16="http://schemas.microsoft.com/office/drawing/2014/main" id="{7F4AB52D-2310-4884-ADF3-C6C4113A97DB}"/>
              </a:ext>
            </a:extLst>
          </p:cNvPr>
          <p:cNvGrpSpPr/>
          <p:nvPr/>
        </p:nvGrpSpPr>
        <p:grpSpPr>
          <a:xfrm>
            <a:off x="5221818" y="5234089"/>
            <a:ext cx="2633194" cy="848573"/>
            <a:chOff x="5221818" y="5234089"/>
            <a:chExt cx="2633194" cy="848573"/>
          </a:xfrm>
        </p:grpSpPr>
        <p:sp>
          <p:nvSpPr>
            <p:cNvPr id="7470" name="pl221">
              <a:extLst>
                <a:ext uri="{FF2B5EF4-FFF2-40B4-BE49-F238E27FC236}">
                  <a16:creationId xmlns:a16="http://schemas.microsoft.com/office/drawing/2014/main" id="{BA708EB1-C6B0-47CC-AFB7-9D6FCD6F76D0}"/>
                </a:ext>
              </a:extLst>
            </p:cNvPr>
            <p:cNvSpPr/>
            <p:nvPr/>
          </p:nvSpPr>
          <p:spPr>
            <a:xfrm>
              <a:off x="5221818" y="5297229"/>
              <a:ext cx="2578513" cy="768801"/>
            </a:xfrm>
            <a:custGeom>
              <a:avLst/>
              <a:gdLst/>
              <a:ahLst/>
              <a:cxnLst/>
              <a:rect l="0" t="0" r="0" b="0"/>
              <a:pathLst>
                <a:path w="2578513" h="768801">
                  <a:moveTo>
                    <a:pt x="0" y="768801"/>
                  </a:moveTo>
                  <a:lnTo>
                    <a:pt x="332350" y="557653"/>
                  </a:lnTo>
                  <a:lnTo>
                    <a:pt x="681504" y="340015"/>
                  </a:lnTo>
                  <a:lnTo>
                    <a:pt x="1152022" y="54615"/>
                  </a:lnTo>
                  <a:lnTo>
                    <a:pt x="1661750" y="0"/>
                  </a:lnTo>
                  <a:lnTo>
                    <a:pt x="2578513" y="70650"/>
                  </a:lnTo>
                </a:path>
              </a:pathLst>
            </a:custGeom>
            <a:ln w="21681" cap="flat">
              <a:solidFill>
                <a:srgbClr val="E69F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71" name="pg176">
              <a:extLst>
                <a:ext uri="{FF2B5EF4-FFF2-40B4-BE49-F238E27FC236}">
                  <a16:creationId xmlns:a16="http://schemas.microsoft.com/office/drawing/2014/main" id="{FA43D357-7C15-4FD8-BE4E-4BC3F61507B3}"/>
                </a:ext>
              </a:extLst>
            </p:cNvPr>
            <p:cNvSpPr/>
            <p:nvPr/>
          </p:nvSpPr>
          <p:spPr>
            <a:xfrm>
              <a:off x="5499487" y="5791743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7472" name="pg177">
              <a:extLst>
                <a:ext uri="{FF2B5EF4-FFF2-40B4-BE49-F238E27FC236}">
                  <a16:creationId xmlns:a16="http://schemas.microsoft.com/office/drawing/2014/main" id="{8470B559-D62E-428E-BF22-6CD7075D7892}"/>
                </a:ext>
              </a:extLst>
            </p:cNvPr>
            <p:cNvSpPr/>
            <p:nvPr/>
          </p:nvSpPr>
          <p:spPr>
            <a:xfrm>
              <a:off x="5848641" y="5574105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7473" name="pg178">
              <a:extLst>
                <a:ext uri="{FF2B5EF4-FFF2-40B4-BE49-F238E27FC236}">
                  <a16:creationId xmlns:a16="http://schemas.microsoft.com/office/drawing/2014/main" id="{F14B0BDE-3DB1-4451-9F0F-1B808A6C1A96}"/>
                </a:ext>
              </a:extLst>
            </p:cNvPr>
            <p:cNvSpPr/>
            <p:nvPr/>
          </p:nvSpPr>
          <p:spPr>
            <a:xfrm>
              <a:off x="6319159" y="5288705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7474" name="pg179">
              <a:extLst>
                <a:ext uri="{FF2B5EF4-FFF2-40B4-BE49-F238E27FC236}">
                  <a16:creationId xmlns:a16="http://schemas.microsoft.com/office/drawing/2014/main" id="{E40A1079-DC0E-4075-90BD-01443E3C3450}"/>
                </a:ext>
              </a:extLst>
            </p:cNvPr>
            <p:cNvSpPr/>
            <p:nvPr/>
          </p:nvSpPr>
          <p:spPr>
            <a:xfrm>
              <a:off x="6828887" y="5234089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7475" name="pg180">
              <a:extLst>
                <a:ext uri="{FF2B5EF4-FFF2-40B4-BE49-F238E27FC236}">
                  <a16:creationId xmlns:a16="http://schemas.microsoft.com/office/drawing/2014/main" id="{5939099B-A9A2-4D1D-B3D7-D03F56CA1B18}"/>
                </a:ext>
              </a:extLst>
            </p:cNvPr>
            <p:cNvSpPr/>
            <p:nvPr/>
          </p:nvSpPr>
          <p:spPr>
            <a:xfrm>
              <a:off x="7745651" y="5304740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7476" name="pg200">
              <a:extLst>
                <a:ext uri="{FF2B5EF4-FFF2-40B4-BE49-F238E27FC236}">
                  <a16:creationId xmlns:a16="http://schemas.microsoft.com/office/drawing/2014/main" id="{FA376C7A-D86B-47BD-B3C6-6021159F2796}"/>
                </a:ext>
              </a:extLst>
            </p:cNvPr>
            <p:cNvSpPr/>
            <p:nvPr/>
          </p:nvSpPr>
          <p:spPr>
            <a:xfrm>
              <a:off x="5499487" y="5851478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7477" name="pg201">
              <a:extLst>
                <a:ext uri="{FF2B5EF4-FFF2-40B4-BE49-F238E27FC236}">
                  <a16:creationId xmlns:a16="http://schemas.microsoft.com/office/drawing/2014/main" id="{DAF79ACB-3B1C-40BE-81F4-CDEAE66576F5}"/>
                </a:ext>
              </a:extLst>
            </p:cNvPr>
            <p:cNvSpPr/>
            <p:nvPr/>
          </p:nvSpPr>
          <p:spPr>
            <a:xfrm>
              <a:off x="5848641" y="5575714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7478" name="pg202">
              <a:extLst>
                <a:ext uri="{FF2B5EF4-FFF2-40B4-BE49-F238E27FC236}">
                  <a16:creationId xmlns:a16="http://schemas.microsoft.com/office/drawing/2014/main" id="{60AA6109-CF7C-4284-BBF5-FEE3E0B6BA84}"/>
                </a:ext>
              </a:extLst>
            </p:cNvPr>
            <p:cNvSpPr/>
            <p:nvPr/>
          </p:nvSpPr>
          <p:spPr>
            <a:xfrm>
              <a:off x="6319159" y="5946246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7479" name="pg203">
              <a:extLst>
                <a:ext uri="{FF2B5EF4-FFF2-40B4-BE49-F238E27FC236}">
                  <a16:creationId xmlns:a16="http://schemas.microsoft.com/office/drawing/2014/main" id="{46E31F9C-E692-4242-AEFC-47448F6D6FD2}"/>
                </a:ext>
              </a:extLst>
            </p:cNvPr>
            <p:cNvSpPr/>
            <p:nvPr/>
          </p:nvSpPr>
          <p:spPr>
            <a:xfrm>
              <a:off x="6828887" y="5975099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7480" name="pg204">
              <a:extLst>
                <a:ext uri="{FF2B5EF4-FFF2-40B4-BE49-F238E27FC236}">
                  <a16:creationId xmlns:a16="http://schemas.microsoft.com/office/drawing/2014/main" id="{03E9E032-40F5-4D28-ADF6-A8254CE2A99E}"/>
                </a:ext>
              </a:extLst>
            </p:cNvPr>
            <p:cNvSpPr/>
            <p:nvPr/>
          </p:nvSpPr>
          <p:spPr>
            <a:xfrm>
              <a:off x="7745651" y="5987953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7481" name="pl219">
              <a:extLst>
                <a:ext uri="{FF2B5EF4-FFF2-40B4-BE49-F238E27FC236}">
                  <a16:creationId xmlns:a16="http://schemas.microsoft.com/office/drawing/2014/main" id="{18492DC8-CE65-442A-B305-332092E43DAF}"/>
                </a:ext>
              </a:extLst>
            </p:cNvPr>
            <p:cNvSpPr/>
            <p:nvPr/>
          </p:nvSpPr>
          <p:spPr>
            <a:xfrm>
              <a:off x="6373840" y="6009386"/>
              <a:ext cx="1426491" cy="41706"/>
            </a:xfrm>
            <a:custGeom>
              <a:avLst/>
              <a:gdLst/>
              <a:ahLst/>
              <a:cxnLst/>
              <a:rect l="0" t="0" r="0" b="0"/>
              <a:pathLst>
                <a:path w="1426491" h="41706">
                  <a:moveTo>
                    <a:pt x="0" y="0"/>
                  </a:moveTo>
                  <a:lnTo>
                    <a:pt x="509727" y="28852"/>
                  </a:lnTo>
                  <a:lnTo>
                    <a:pt x="1426491" y="41706"/>
                  </a:lnTo>
                </a:path>
              </a:pathLst>
            </a:custGeom>
            <a:ln w="21681" cap="flat">
              <a:solidFill>
                <a:srgbClr val="E69F00">
                  <a:alpha val="100000"/>
                </a:srgbClr>
              </a:solidFill>
              <a:custDash>
                <a:ds d="400000" sp="400000"/>
              </a:custDash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82" name="pl220">
              <a:extLst>
                <a:ext uri="{FF2B5EF4-FFF2-40B4-BE49-F238E27FC236}">
                  <a16:creationId xmlns:a16="http://schemas.microsoft.com/office/drawing/2014/main" id="{516FD969-8A1A-4651-B451-917ADE188FC2}"/>
                </a:ext>
              </a:extLst>
            </p:cNvPr>
            <p:cNvSpPr/>
            <p:nvPr/>
          </p:nvSpPr>
          <p:spPr>
            <a:xfrm>
              <a:off x="5221818" y="5638854"/>
              <a:ext cx="681504" cy="427414"/>
            </a:xfrm>
            <a:custGeom>
              <a:avLst/>
              <a:gdLst/>
              <a:ahLst/>
              <a:cxnLst/>
              <a:rect l="0" t="0" r="0" b="0"/>
              <a:pathLst>
                <a:path w="681504" h="427414">
                  <a:moveTo>
                    <a:pt x="0" y="427414"/>
                  </a:moveTo>
                  <a:lnTo>
                    <a:pt x="332350" y="275764"/>
                  </a:lnTo>
                  <a:lnTo>
                    <a:pt x="681504" y="0"/>
                  </a:lnTo>
                </a:path>
              </a:pathLst>
            </a:custGeom>
            <a:ln w="21681" cap="flat">
              <a:solidFill>
                <a:srgbClr val="E69F00">
                  <a:alpha val="100000"/>
                </a:srgbClr>
              </a:solidFill>
              <a:custDash>
                <a:ds d="400000" sp="400000"/>
              </a:custDash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7483" name="Groupe 7482">
            <a:extLst>
              <a:ext uri="{FF2B5EF4-FFF2-40B4-BE49-F238E27FC236}">
                <a16:creationId xmlns:a16="http://schemas.microsoft.com/office/drawing/2014/main" id="{172B6FA1-4E72-4E6C-8C6C-5C09F3D17DEF}"/>
              </a:ext>
            </a:extLst>
          </p:cNvPr>
          <p:cNvGrpSpPr/>
          <p:nvPr/>
        </p:nvGrpSpPr>
        <p:grpSpPr>
          <a:xfrm>
            <a:off x="5181217" y="5805140"/>
            <a:ext cx="2659715" cy="285355"/>
            <a:chOff x="5181217" y="5805140"/>
            <a:chExt cx="2659715" cy="285355"/>
          </a:xfrm>
        </p:grpSpPr>
        <p:grpSp>
          <p:nvGrpSpPr>
            <p:cNvPr id="7484" name="Groupe 7483">
              <a:extLst>
                <a:ext uri="{FF2B5EF4-FFF2-40B4-BE49-F238E27FC236}">
                  <a16:creationId xmlns:a16="http://schemas.microsoft.com/office/drawing/2014/main" id="{B3BF1EDE-D24E-40B7-9D51-30DC3061324A}"/>
                </a:ext>
              </a:extLst>
            </p:cNvPr>
            <p:cNvGrpSpPr/>
            <p:nvPr/>
          </p:nvGrpSpPr>
          <p:grpSpPr>
            <a:xfrm>
              <a:off x="5221818" y="5883992"/>
              <a:ext cx="2578513" cy="203486"/>
              <a:chOff x="5221818" y="5883992"/>
              <a:chExt cx="2578513" cy="203486"/>
            </a:xfrm>
          </p:grpSpPr>
          <p:sp>
            <p:nvSpPr>
              <p:cNvPr id="7513" name="pl222">
                <a:extLst>
                  <a:ext uri="{FF2B5EF4-FFF2-40B4-BE49-F238E27FC236}">
                    <a16:creationId xmlns:a16="http://schemas.microsoft.com/office/drawing/2014/main" id="{B69A0F5B-6ABF-4E06-8257-595FF16C766B}"/>
                  </a:ext>
                </a:extLst>
              </p:cNvPr>
              <p:cNvSpPr/>
              <p:nvPr/>
            </p:nvSpPr>
            <p:spPr>
              <a:xfrm>
                <a:off x="6373840" y="5883992"/>
                <a:ext cx="1426491" cy="172805"/>
              </a:xfrm>
              <a:custGeom>
                <a:avLst/>
                <a:gdLst/>
                <a:ahLst/>
                <a:cxnLst/>
                <a:rect l="0" t="0" r="0" b="0"/>
                <a:pathLst>
                  <a:path w="1426491" h="172805">
                    <a:moveTo>
                      <a:pt x="0" y="172805"/>
                    </a:moveTo>
                    <a:lnTo>
                      <a:pt x="509727" y="147664"/>
                    </a:lnTo>
                    <a:lnTo>
                      <a:pt x="1426491" y="0"/>
                    </a:lnTo>
                  </a:path>
                </a:pathLst>
              </a:custGeom>
              <a:ln w="21681" cap="flat">
                <a:solidFill>
                  <a:srgbClr val="009E73">
                    <a:alpha val="100000"/>
                  </a:srgbClr>
                </a:solidFill>
                <a:custDash>
                  <a:ds d="400000" sp="400000"/>
                </a:custDash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514" name="pl223">
                <a:extLst>
                  <a:ext uri="{FF2B5EF4-FFF2-40B4-BE49-F238E27FC236}">
                    <a16:creationId xmlns:a16="http://schemas.microsoft.com/office/drawing/2014/main" id="{4BB9BFD1-30D7-44A6-8040-66ED0DA56A17}"/>
                  </a:ext>
                </a:extLst>
              </p:cNvPr>
              <p:cNvSpPr/>
              <p:nvPr/>
            </p:nvSpPr>
            <p:spPr>
              <a:xfrm>
                <a:off x="5221818" y="6065592"/>
                <a:ext cx="681504" cy="21886"/>
              </a:xfrm>
              <a:custGeom>
                <a:avLst/>
                <a:gdLst/>
                <a:ahLst/>
                <a:cxnLst/>
                <a:rect l="0" t="0" r="0" b="0"/>
                <a:pathLst>
                  <a:path w="681504" h="21886">
                    <a:moveTo>
                      <a:pt x="0" y="21886"/>
                    </a:moveTo>
                    <a:lnTo>
                      <a:pt x="332350" y="18613"/>
                    </a:lnTo>
                    <a:lnTo>
                      <a:pt x="681504" y="0"/>
                    </a:lnTo>
                  </a:path>
                </a:pathLst>
              </a:custGeom>
              <a:ln w="21681" cap="flat">
                <a:solidFill>
                  <a:srgbClr val="009E73">
                    <a:alpha val="100000"/>
                  </a:srgbClr>
                </a:solidFill>
                <a:custDash>
                  <a:ds d="400000" sp="400000"/>
                </a:custDash>
                <a:round/>
              </a:ln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7485" name="Groupe 7484">
              <a:extLst>
                <a:ext uri="{FF2B5EF4-FFF2-40B4-BE49-F238E27FC236}">
                  <a16:creationId xmlns:a16="http://schemas.microsoft.com/office/drawing/2014/main" id="{65B8D2E4-970A-42A6-A86B-577516540F4E}"/>
                </a:ext>
              </a:extLst>
            </p:cNvPr>
            <p:cNvGrpSpPr/>
            <p:nvPr/>
          </p:nvGrpSpPr>
          <p:grpSpPr>
            <a:xfrm>
              <a:off x="5181217" y="5805140"/>
              <a:ext cx="2659715" cy="285355"/>
              <a:chOff x="5181217" y="5805140"/>
              <a:chExt cx="2659715" cy="285355"/>
            </a:xfrm>
          </p:grpSpPr>
          <p:sp>
            <p:nvSpPr>
              <p:cNvPr id="7486" name="pg175">
                <a:extLst>
                  <a:ext uri="{FF2B5EF4-FFF2-40B4-BE49-F238E27FC236}">
                    <a16:creationId xmlns:a16="http://schemas.microsoft.com/office/drawing/2014/main" id="{9F705989-7A2D-4F3D-A6A7-E7BDC4C2503E}"/>
                  </a:ext>
                </a:extLst>
              </p:cNvPr>
              <p:cNvSpPr/>
              <p:nvPr/>
            </p:nvSpPr>
            <p:spPr>
              <a:xfrm>
                <a:off x="5221818" y="6002891"/>
                <a:ext cx="50578" cy="87604"/>
              </a:xfrm>
              <a:custGeom>
                <a:avLst/>
                <a:gdLst/>
                <a:ahLst/>
                <a:cxnLst/>
                <a:rect l="0" t="0" r="0" b="0"/>
                <a:pathLst>
                  <a:path w="50578" h="87604">
                    <a:moveTo>
                      <a:pt x="0" y="0"/>
                    </a:moveTo>
                    <a:lnTo>
                      <a:pt x="50578" y="87604"/>
                    </a:lnTo>
                    <a:close/>
                  </a:path>
                </a:pathLst>
              </a:custGeom>
              <a:solidFill>
                <a:srgbClr val="E69F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87" name="pl181">
                <a:extLst>
                  <a:ext uri="{FF2B5EF4-FFF2-40B4-BE49-F238E27FC236}">
                    <a16:creationId xmlns:a16="http://schemas.microsoft.com/office/drawing/2014/main" id="{061984BA-E832-40A0-91FF-A270BFD74D10}"/>
                  </a:ext>
                </a:extLst>
              </p:cNvPr>
              <p:cNvSpPr/>
              <p:nvPr/>
            </p:nvSpPr>
            <p:spPr>
              <a:xfrm>
                <a:off x="5220062" y="6048139"/>
                <a:ext cx="42356" cy="42356"/>
              </a:xfrm>
              <a:custGeom>
                <a:avLst/>
                <a:gdLst/>
                <a:ahLst/>
                <a:cxnLst/>
                <a:rect l="0" t="0" r="0" b="0"/>
                <a:pathLst>
                  <a:path w="42356" h="42356">
                    <a:moveTo>
                      <a:pt x="0" y="42356"/>
                    </a:moveTo>
                    <a:lnTo>
                      <a:pt x="42356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88" name="pl182">
                <a:extLst>
                  <a:ext uri="{FF2B5EF4-FFF2-40B4-BE49-F238E27FC236}">
                    <a16:creationId xmlns:a16="http://schemas.microsoft.com/office/drawing/2014/main" id="{9AFF35A1-8B92-4F39-98B0-D4AF7D50AB3D}"/>
                  </a:ext>
                </a:extLst>
              </p:cNvPr>
              <p:cNvSpPr/>
              <p:nvPr/>
            </p:nvSpPr>
            <p:spPr>
              <a:xfrm>
                <a:off x="5181217" y="6048139"/>
                <a:ext cx="42356" cy="42356"/>
              </a:xfrm>
              <a:custGeom>
                <a:avLst/>
                <a:gdLst/>
                <a:ahLst/>
                <a:cxnLst/>
                <a:rect l="0" t="0" r="0" b="0"/>
                <a:pathLst>
                  <a:path w="42356" h="42356">
                    <a:moveTo>
                      <a:pt x="0" y="0"/>
                    </a:moveTo>
                    <a:lnTo>
                      <a:pt x="42356" y="42356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89" name="pl183">
                <a:extLst>
                  <a:ext uri="{FF2B5EF4-FFF2-40B4-BE49-F238E27FC236}">
                    <a16:creationId xmlns:a16="http://schemas.microsoft.com/office/drawing/2014/main" id="{BFFCF0FB-AB80-47B2-92C2-02577FF652EC}"/>
                  </a:ext>
                </a:extLst>
              </p:cNvPr>
              <p:cNvSpPr/>
              <p:nvPr/>
            </p:nvSpPr>
            <p:spPr>
              <a:xfrm>
                <a:off x="5550675" y="6046402"/>
                <a:ext cx="44093" cy="44093"/>
              </a:xfrm>
              <a:custGeom>
                <a:avLst/>
                <a:gdLst/>
                <a:ahLst/>
                <a:cxnLst/>
                <a:rect l="0" t="0" r="0" b="0"/>
                <a:pathLst>
                  <a:path w="44093" h="44093">
                    <a:moveTo>
                      <a:pt x="0" y="44093"/>
                    </a:moveTo>
                    <a:lnTo>
                      <a:pt x="44093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90" name="pl184">
                <a:extLst>
                  <a:ext uri="{FF2B5EF4-FFF2-40B4-BE49-F238E27FC236}">
                    <a16:creationId xmlns:a16="http://schemas.microsoft.com/office/drawing/2014/main" id="{1F401B19-78D1-4056-BB41-0736AECFE4D2}"/>
                  </a:ext>
                </a:extLst>
              </p:cNvPr>
              <p:cNvSpPr/>
              <p:nvPr/>
            </p:nvSpPr>
            <p:spPr>
              <a:xfrm>
                <a:off x="5513567" y="6046402"/>
                <a:ext cx="44093" cy="44093"/>
              </a:xfrm>
              <a:custGeom>
                <a:avLst/>
                <a:gdLst/>
                <a:ahLst/>
                <a:cxnLst/>
                <a:rect l="0" t="0" r="0" b="0"/>
                <a:pathLst>
                  <a:path w="44093" h="44093">
                    <a:moveTo>
                      <a:pt x="0" y="0"/>
                    </a:moveTo>
                    <a:lnTo>
                      <a:pt x="44093" y="44093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91" name="pl185">
                <a:extLst>
                  <a:ext uri="{FF2B5EF4-FFF2-40B4-BE49-F238E27FC236}">
                    <a16:creationId xmlns:a16="http://schemas.microsoft.com/office/drawing/2014/main" id="{0E85FB04-E6E8-4B85-9005-1B8E3977FA2D}"/>
                  </a:ext>
                </a:extLst>
              </p:cNvPr>
              <p:cNvSpPr/>
              <p:nvPr/>
            </p:nvSpPr>
            <p:spPr>
              <a:xfrm>
                <a:off x="5875292" y="6021864"/>
                <a:ext cx="68631" cy="68631"/>
              </a:xfrm>
              <a:custGeom>
                <a:avLst/>
                <a:gdLst/>
                <a:ahLst/>
                <a:cxnLst/>
                <a:rect l="0" t="0" r="0" b="0"/>
                <a:pathLst>
                  <a:path w="68631" h="68631">
                    <a:moveTo>
                      <a:pt x="0" y="68631"/>
                    </a:moveTo>
                    <a:lnTo>
                      <a:pt x="68631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92" name="pl186">
                <a:extLst>
                  <a:ext uri="{FF2B5EF4-FFF2-40B4-BE49-F238E27FC236}">
                    <a16:creationId xmlns:a16="http://schemas.microsoft.com/office/drawing/2014/main" id="{2A0DEF3C-1A56-4E8C-AE43-89A345F6B1A3}"/>
                  </a:ext>
                </a:extLst>
              </p:cNvPr>
              <p:cNvSpPr/>
              <p:nvPr/>
            </p:nvSpPr>
            <p:spPr>
              <a:xfrm>
                <a:off x="5862721" y="6021864"/>
                <a:ext cx="68631" cy="68631"/>
              </a:xfrm>
              <a:custGeom>
                <a:avLst/>
                <a:gdLst/>
                <a:ahLst/>
                <a:cxnLst/>
                <a:rect l="0" t="0" r="0" b="0"/>
                <a:pathLst>
                  <a:path w="68631" h="68631">
                    <a:moveTo>
                      <a:pt x="0" y="0"/>
                    </a:moveTo>
                    <a:lnTo>
                      <a:pt x="68631" y="68631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93" name="pl187">
                <a:extLst>
                  <a:ext uri="{FF2B5EF4-FFF2-40B4-BE49-F238E27FC236}">
                    <a16:creationId xmlns:a16="http://schemas.microsoft.com/office/drawing/2014/main" id="{D831B6E6-230E-4B33-9E8E-C39D9720781C}"/>
                  </a:ext>
                </a:extLst>
              </p:cNvPr>
              <p:cNvSpPr/>
              <p:nvPr/>
            </p:nvSpPr>
            <p:spPr>
              <a:xfrm>
                <a:off x="6333239" y="5995791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94" name="pl188">
                <a:extLst>
                  <a:ext uri="{FF2B5EF4-FFF2-40B4-BE49-F238E27FC236}">
                    <a16:creationId xmlns:a16="http://schemas.microsoft.com/office/drawing/2014/main" id="{8246F51A-EE82-42E2-B788-66B87F60B830}"/>
                  </a:ext>
                </a:extLst>
              </p:cNvPr>
              <p:cNvSpPr/>
              <p:nvPr/>
            </p:nvSpPr>
            <p:spPr>
              <a:xfrm>
                <a:off x="6333239" y="5995791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95" name="pl189">
                <a:extLst>
                  <a:ext uri="{FF2B5EF4-FFF2-40B4-BE49-F238E27FC236}">
                    <a16:creationId xmlns:a16="http://schemas.microsoft.com/office/drawing/2014/main" id="{54E91922-F4AC-4476-8BEE-C7BB92243291}"/>
                  </a:ext>
                </a:extLst>
              </p:cNvPr>
              <p:cNvSpPr/>
              <p:nvPr/>
            </p:nvSpPr>
            <p:spPr>
              <a:xfrm>
                <a:off x="6842967" y="5990433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96" name="pl190">
                <a:extLst>
                  <a:ext uri="{FF2B5EF4-FFF2-40B4-BE49-F238E27FC236}">
                    <a16:creationId xmlns:a16="http://schemas.microsoft.com/office/drawing/2014/main" id="{B0D929A2-1F16-4504-870A-62C3D0C95BCC}"/>
                  </a:ext>
                </a:extLst>
              </p:cNvPr>
              <p:cNvSpPr/>
              <p:nvPr/>
            </p:nvSpPr>
            <p:spPr>
              <a:xfrm>
                <a:off x="6842967" y="5990433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97" name="pl191">
                <a:extLst>
                  <a:ext uri="{FF2B5EF4-FFF2-40B4-BE49-F238E27FC236}">
                    <a16:creationId xmlns:a16="http://schemas.microsoft.com/office/drawing/2014/main" id="{5DEDD817-3DC3-4BF2-AEA3-EBD38D19969C}"/>
                  </a:ext>
                </a:extLst>
              </p:cNvPr>
              <p:cNvSpPr/>
              <p:nvPr/>
            </p:nvSpPr>
            <p:spPr>
              <a:xfrm>
                <a:off x="7759730" y="5805140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98" name="pl192">
                <a:extLst>
                  <a:ext uri="{FF2B5EF4-FFF2-40B4-BE49-F238E27FC236}">
                    <a16:creationId xmlns:a16="http://schemas.microsoft.com/office/drawing/2014/main" id="{BB249943-CCC2-4AD1-B334-B6A0C0DE07AA}"/>
                  </a:ext>
                </a:extLst>
              </p:cNvPr>
              <p:cNvSpPr/>
              <p:nvPr/>
            </p:nvSpPr>
            <p:spPr>
              <a:xfrm>
                <a:off x="7759730" y="5805140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99" name="pg199">
                <a:extLst>
                  <a:ext uri="{FF2B5EF4-FFF2-40B4-BE49-F238E27FC236}">
                    <a16:creationId xmlns:a16="http://schemas.microsoft.com/office/drawing/2014/main" id="{A2D3C197-7502-47EA-9030-FE2E4FE3ACC1}"/>
                  </a:ext>
                </a:extLst>
              </p:cNvPr>
              <p:cNvSpPr/>
              <p:nvPr/>
            </p:nvSpPr>
            <p:spPr>
              <a:xfrm>
                <a:off x="5221818" y="6003129"/>
                <a:ext cx="50441" cy="87366"/>
              </a:xfrm>
              <a:custGeom>
                <a:avLst/>
                <a:gdLst/>
                <a:ahLst/>
                <a:cxnLst/>
                <a:rect l="0" t="0" r="0" b="0"/>
                <a:pathLst>
                  <a:path w="50441" h="87366">
                    <a:moveTo>
                      <a:pt x="0" y="0"/>
                    </a:moveTo>
                    <a:lnTo>
                      <a:pt x="50441" y="87366"/>
                    </a:lnTo>
                    <a:close/>
                  </a:path>
                </a:pathLst>
              </a:custGeom>
              <a:solidFill>
                <a:srgbClr val="E69F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500" name="pl205">
                <a:extLst>
                  <a:ext uri="{FF2B5EF4-FFF2-40B4-BE49-F238E27FC236}">
                    <a16:creationId xmlns:a16="http://schemas.microsoft.com/office/drawing/2014/main" id="{AB9B85D5-2BF2-4CF2-93D2-339B466B4F96}"/>
                  </a:ext>
                </a:extLst>
              </p:cNvPr>
              <p:cNvSpPr/>
              <p:nvPr/>
            </p:nvSpPr>
            <p:spPr>
              <a:xfrm>
                <a:off x="5218801" y="6046877"/>
                <a:ext cx="43618" cy="43618"/>
              </a:xfrm>
              <a:custGeom>
                <a:avLst/>
                <a:gdLst/>
                <a:ahLst/>
                <a:cxnLst/>
                <a:rect l="0" t="0" r="0" b="0"/>
                <a:pathLst>
                  <a:path w="43618" h="43618">
                    <a:moveTo>
                      <a:pt x="0" y="43618"/>
                    </a:moveTo>
                    <a:lnTo>
                      <a:pt x="43618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501" name="pl206">
                <a:extLst>
                  <a:ext uri="{FF2B5EF4-FFF2-40B4-BE49-F238E27FC236}">
                    <a16:creationId xmlns:a16="http://schemas.microsoft.com/office/drawing/2014/main" id="{176522CA-F83C-45E5-BB6B-0DD51D4235AB}"/>
                  </a:ext>
                </a:extLst>
              </p:cNvPr>
              <p:cNvSpPr/>
              <p:nvPr/>
            </p:nvSpPr>
            <p:spPr>
              <a:xfrm>
                <a:off x="5181217" y="6046877"/>
                <a:ext cx="43618" cy="43618"/>
              </a:xfrm>
              <a:custGeom>
                <a:avLst/>
                <a:gdLst/>
                <a:ahLst/>
                <a:cxnLst/>
                <a:rect l="0" t="0" r="0" b="0"/>
                <a:pathLst>
                  <a:path w="43618" h="43618">
                    <a:moveTo>
                      <a:pt x="0" y="0"/>
                    </a:moveTo>
                    <a:lnTo>
                      <a:pt x="43618" y="43618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502" name="pl207">
                <a:extLst>
                  <a:ext uri="{FF2B5EF4-FFF2-40B4-BE49-F238E27FC236}">
                    <a16:creationId xmlns:a16="http://schemas.microsoft.com/office/drawing/2014/main" id="{274D1111-2259-4DD3-A25D-FADB9477EADC}"/>
                  </a:ext>
                </a:extLst>
              </p:cNvPr>
              <p:cNvSpPr/>
              <p:nvPr/>
            </p:nvSpPr>
            <p:spPr>
              <a:xfrm>
                <a:off x="5547878" y="6043604"/>
                <a:ext cx="46891" cy="46891"/>
              </a:xfrm>
              <a:custGeom>
                <a:avLst/>
                <a:gdLst/>
                <a:ahLst/>
                <a:cxnLst/>
                <a:rect l="0" t="0" r="0" b="0"/>
                <a:pathLst>
                  <a:path w="46891" h="46891">
                    <a:moveTo>
                      <a:pt x="0" y="46891"/>
                    </a:moveTo>
                    <a:lnTo>
                      <a:pt x="46891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503" name="pl208">
                <a:extLst>
                  <a:ext uri="{FF2B5EF4-FFF2-40B4-BE49-F238E27FC236}">
                    <a16:creationId xmlns:a16="http://schemas.microsoft.com/office/drawing/2014/main" id="{751EA351-CF20-4C41-9C89-9192C4078677}"/>
                  </a:ext>
                </a:extLst>
              </p:cNvPr>
              <p:cNvSpPr/>
              <p:nvPr/>
            </p:nvSpPr>
            <p:spPr>
              <a:xfrm>
                <a:off x="5513567" y="6043604"/>
                <a:ext cx="46891" cy="46891"/>
              </a:xfrm>
              <a:custGeom>
                <a:avLst/>
                <a:gdLst/>
                <a:ahLst/>
                <a:cxnLst/>
                <a:rect l="0" t="0" r="0" b="0"/>
                <a:pathLst>
                  <a:path w="46891" h="46891">
                    <a:moveTo>
                      <a:pt x="0" y="0"/>
                    </a:moveTo>
                    <a:lnTo>
                      <a:pt x="46891" y="46891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504" name="pl209">
                <a:extLst>
                  <a:ext uri="{FF2B5EF4-FFF2-40B4-BE49-F238E27FC236}">
                    <a16:creationId xmlns:a16="http://schemas.microsoft.com/office/drawing/2014/main" id="{3898A7EE-854C-48AD-812C-9C5A9297D179}"/>
                  </a:ext>
                </a:extLst>
              </p:cNvPr>
              <p:cNvSpPr/>
              <p:nvPr/>
            </p:nvSpPr>
            <p:spPr>
              <a:xfrm>
                <a:off x="5878419" y="6024991"/>
                <a:ext cx="65504" cy="65504"/>
              </a:xfrm>
              <a:custGeom>
                <a:avLst/>
                <a:gdLst/>
                <a:ahLst/>
                <a:cxnLst/>
                <a:rect l="0" t="0" r="0" b="0"/>
                <a:pathLst>
                  <a:path w="65504" h="65504">
                    <a:moveTo>
                      <a:pt x="0" y="65504"/>
                    </a:moveTo>
                    <a:lnTo>
                      <a:pt x="65504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505" name="pl210">
                <a:extLst>
                  <a:ext uri="{FF2B5EF4-FFF2-40B4-BE49-F238E27FC236}">
                    <a16:creationId xmlns:a16="http://schemas.microsoft.com/office/drawing/2014/main" id="{34197132-0C10-489D-86D6-502ED6E59636}"/>
                  </a:ext>
                </a:extLst>
              </p:cNvPr>
              <p:cNvSpPr/>
              <p:nvPr/>
            </p:nvSpPr>
            <p:spPr>
              <a:xfrm>
                <a:off x="5862721" y="6024991"/>
                <a:ext cx="65504" cy="65504"/>
              </a:xfrm>
              <a:custGeom>
                <a:avLst/>
                <a:gdLst/>
                <a:ahLst/>
                <a:cxnLst/>
                <a:rect l="0" t="0" r="0" b="0"/>
                <a:pathLst>
                  <a:path w="65504" h="65504">
                    <a:moveTo>
                      <a:pt x="0" y="0"/>
                    </a:moveTo>
                    <a:lnTo>
                      <a:pt x="65504" y="65504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506" name="pl211">
                <a:extLst>
                  <a:ext uri="{FF2B5EF4-FFF2-40B4-BE49-F238E27FC236}">
                    <a16:creationId xmlns:a16="http://schemas.microsoft.com/office/drawing/2014/main" id="{37FD34D7-8A91-471B-AE8C-31CCC53DD953}"/>
                  </a:ext>
                </a:extLst>
              </p:cNvPr>
              <p:cNvSpPr/>
              <p:nvPr/>
            </p:nvSpPr>
            <p:spPr>
              <a:xfrm>
                <a:off x="6340142" y="6016196"/>
                <a:ext cx="74299" cy="74299"/>
              </a:xfrm>
              <a:custGeom>
                <a:avLst/>
                <a:gdLst/>
                <a:ahLst/>
                <a:cxnLst/>
                <a:rect l="0" t="0" r="0" b="0"/>
                <a:pathLst>
                  <a:path w="74299" h="74299">
                    <a:moveTo>
                      <a:pt x="0" y="74299"/>
                    </a:moveTo>
                    <a:lnTo>
                      <a:pt x="74299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507" name="pl212">
                <a:extLst>
                  <a:ext uri="{FF2B5EF4-FFF2-40B4-BE49-F238E27FC236}">
                    <a16:creationId xmlns:a16="http://schemas.microsoft.com/office/drawing/2014/main" id="{39BBC3A2-3171-4423-BFBD-7410CE6EC59C}"/>
                  </a:ext>
                </a:extLst>
              </p:cNvPr>
              <p:cNvSpPr/>
              <p:nvPr/>
            </p:nvSpPr>
            <p:spPr>
              <a:xfrm>
                <a:off x="6333239" y="6016196"/>
                <a:ext cx="74299" cy="74299"/>
              </a:xfrm>
              <a:custGeom>
                <a:avLst/>
                <a:gdLst/>
                <a:ahLst/>
                <a:cxnLst/>
                <a:rect l="0" t="0" r="0" b="0"/>
                <a:pathLst>
                  <a:path w="74299" h="74299">
                    <a:moveTo>
                      <a:pt x="0" y="0"/>
                    </a:moveTo>
                    <a:lnTo>
                      <a:pt x="74299" y="74299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508" name="pl213">
                <a:extLst>
                  <a:ext uri="{FF2B5EF4-FFF2-40B4-BE49-F238E27FC236}">
                    <a16:creationId xmlns:a16="http://schemas.microsoft.com/office/drawing/2014/main" id="{2A6D0FB3-0354-415B-9209-AB3EA5F6FB49}"/>
                  </a:ext>
                </a:extLst>
              </p:cNvPr>
              <p:cNvSpPr/>
              <p:nvPr/>
            </p:nvSpPr>
            <p:spPr>
              <a:xfrm>
                <a:off x="6842967" y="5991055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509" name="pl214">
                <a:extLst>
                  <a:ext uri="{FF2B5EF4-FFF2-40B4-BE49-F238E27FC236}">
                    <a16:creationId xmlns:a16="http://schemas.microsoft.com/office/drawing/2014/main" id="{6D2F5D1F-C785-4CED-9625-3DC253F738D5}"/>
                  </a:ext>
                </a:extLst>
              </p:cNvPr>
              <p:cNvSpPr/>
              <p:nvPr/>
            </p:nvSpPr>
            <p:spPr>
              <a:xfrm>
                <a:off x="6842967" y="5991055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510" name="pl215">
                <a:extLst>
                  <a:ext uri="{FF2B5EF4-FFF2-40B4-BE49-F238E27FC236}">
                    <a16:creationId xmlns:a16="http://schemas.microsoft.com/office/drawing/2014/main" id="{0420BA26-C3C7-4152-80AD-55C6BB91AF0C}"/>
                  </a:ext>
                </a:extLst>
              </p:cNvPr>
              <p:cNvSpPr/>
              <p:nvPr/>
            </p:nvSpPr>
            <p:spPr>
              <a:xfrm>
                <a:off x="7759730" y="5843391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511" name="pl216">
                <a:extLst>
                  <a:ext uri="{FF2B5EF4-FFF2-40B4-BE49-F238E27FC236}">
                    <a16:creationId xmlns:a16="http://schemas.microsoft.com/office/drawing/2014/main" id="{51DC5D76-0448-46A0-BB25-C132101036FF}"/>
                  </a:ext>
                </a:extLst>
              </p:cNvPr>
              <p:cNvSpPr/>
              <p:nvPr/>
            </p:nvSpPr>
            <p:spPr>
              <a:xfrm>
                <a:off x="7759730" y="5843391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512" name="pl224">
                <a:extLst>
                  <a:ext uri="{FF2B5EF4-FFF2-40B4-BE49-F238E27FC236}">
                    <a16:creationId xmlns:a16="http://schemas.microsoft.com/office/drawing/2014/main" id="{4A6F1CA7-23FC-4F53-BE0A-75444BBAFF15}"/>
                  </a:ext>
                </a:extLst>
              </p:cNvPr>
              <p:cNvSpPr/>
              <p:nvPr/>
            </p:nvSpPr>
            <p:spPr>
              <a:xfrm>
                <a:off x="5221818" y="5845741"/>
                <a:ext cx="2578513" cy="242998"/>
              </a:xfrm>
              <a:custGeom>
                <a:avLst/>
                <a:gdLst/>
                <a:ahLst/>
                <a:cxnLst/>
                <a:rect l="0" t="0" r="0" b="0"/>
                <a:pathLst>
                  <a:path w="2578513" h="242998">
                    <a:moveTo>
                      <a:pt x="0" y="242998"/>
                    </a:moveTo>
                    <a:lnTo>
                      <a:pt x="332350" y="241261"/>
                    </a:lnTo>
                    <a:lnTo>
                      <a:pt x="681504" y="216724"/>
                    </a:lnTo>
                    <a:lnTo>
                      <a:pt x="1152022" y="190650"/>
                    </a:lnTo>
                    <a:lnTo>
                      <a:pt x="1661750" y="185293"/>
                    </a:lnTo>
                    <a:lnTo>
                      <a:pt x="2578513" y="0"/>
                    </a:lnTo>
                  </a:path>
                </a:pathLst>
              </a:custGeom>
              <a:ln w="21681" cap="flat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grpSp>
        <p:nvGrpSpPr>
          <p:cNvPr id="7665" name="Groupe 7664">
            <a:extLst>
              <a:ext uri="{FF2B5EF4-FFF2-40B4-BE49-F238E27FC236}">
                <a16:creationId xmlns:a16="http://schemas.microsoft.com/office/drawing/2014/main" id="{1900B4C5-4E4A-4D87-9982-49FA0C4B0F87}"/>
              </a:ext>
            </a:extLst>
          </p:cNvPr>
          <p:cNvGrpSpPr/>
          <p:nvPr/>
        </p:nvGrpSpPr>
        <p:grpSpPr>
          <a:xfrm>
            <a:off x="9517843" y="5777179"/>
            <a:ext cx="108000" cy="182843"/>
            <a:chOff x="9517843" y="5415657"/>
            <a:chExt cx="108000" cy="182843"/>
          </a:xfrm>
        </p:grpSpPr>
        <p:sp>
          <p:nvSpPr>
            <p:cNvPr id="7666" name="pl343">
              <a:extLst>
                <a:ext uri="{FF2B5EF4-FFF2-40B4-BE49-F238E27FC236}">
                  <a16:creationId xmlns:a16="http://schemas.microsoft.com/office/drawing/2014/main" id="{3EBA9368-B1C7-4C39-8868-7ADA2872167B}"/>
                </a:ext>
              </a:extLst>
            </p:cNvPr>
            <p:cNvSpPr/>
            <p:nvPr/>
          </p:nvSpPr>
          <p:spPr>
            <a:xfrm>
              <a:off x="9571843" y="5415657"/>
              <a:ext cx="0" cy="182843"/>
            </a:xfrm>
            <a:custGeom>
              <a:avLst/>
              <a:gdLst/>
              <a:ahLst/>
              <a:cxnLst/>
              <a:rect l="0" t="0" r="0" b="0"/>
              <a:pathLst>
                <a:path h="182843">
                  <a:moveTo>
                    <a:pt x="0" y="0"/>
                  </a:moveTo>
                  <a:lnTo>
                    <a:pt x="0" y="182843"/>
                  </a:lnTo>
                </a:path>
              </a:pathLst>
            </a:custGeom>
            <a:ln w="21681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67" name="pl344">
              <a:extLst>
                <a:ext uri="{FF2B5EF4-FFF2-40B4-BE49-F238E27FC236}">
                  <a16:creationId xmlns:a16="http://schemas.microsoft.com/office/drawing/2014/main" id="{982DECCB-A5CE-4F42-A1DC-CF85D56087D6}"/>
                </a:ext>
              </a:extLst>
            </p:cNvPr>
            <p:cNvSpPr/>
            <p:nvPr/>
          </p:nvSpPr>
          <p:spPr>
            <a:xfrm>
              <a:off x="9517843" y="5504969"/>
              <a:ext cx="108000" cy="93530"/>
            </a:xfrm>
            <a:custGeom>
              <a:avLst/>
              <a:gdLst/>
              <a:ahLst/>
              <a:cxnLst/>
              <a:rect l="0" t="0" r="0" b="0"/>
              <a:pathLst>
                <a:path w="108000" h="93530">
                  <a:moveTo>
                    <a:pt x="0" y="0"/>
                  </a:moveTo>
                  <a:lnTo>
                    <a:pt x="54000" y="93530"/>
                  </a:lnTo>
                  <a:lnTo>
                    <a:pt x="108000" y="0"/>
                  </a:lnTo>
                </a:path>
              </a:pathLst>
            </a:custGeom>
            <a:ln w="21681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7677" name="Groupe 7676">
            <a:extLst>
              <a:ext uri="{FF2B5EF4-FFF2-40B4-BE49-F238E27FC236}">
                <a16:creationId xmlns:a16="http://schemas.microsoft.com/office/drawing/2014/main" id="{8AC1F233-4E17-4CF2-BA8E-C60FAF4BDBA7}"/>
              </a:ext>
            </a:extLst>
          </p:cNvPr>
          <p:cNvGrpSpPr/>
          <p:nvPr/>
        </p:nvGrpSpPr>
        <p:grpSpPr>
          <a:xfrm>
            <a:off x="8817997" y="4835028"/>
            <a:ext cx="2659715" cy="1273779"/>
            <a:chOff x="8817997" y="4835028"/>
            <a:chExt cx="2659715" cy="1273779"/>
          </a:xfrm>
        </p:grpSpPr>
        <p:grpSp>
          <p:nvGrpSpPr>
            <p:cNvPr id="7678" name="Groupe 7677">
              <a:extLst>
                <a:ext uri="{FF2B5EF4-FFF2-40B4-BE49-F238E27FC236}">
                  <a16:creationId xmlns:a16="http://schemas.microsoft.com/office/drawing/2014/main" id="{33F3CF66-4998-44F6-A5F3-5E2E7D029696}"/>
                </a:ext>
              </a:extLst>
            </p:cNvPr>
            <p:cNvGrpSpPr/>
            <p:nvPr/>
          </p:nvGrpSpPr>
          <p:grpSpPr>
            <a:xfrm>
              <a:off x="8817997" y="4835028"/>
              <a:ext cx="2659715" cy="1273779"/>
              <a:chOff x="8817997" y="4835028"/>
              <a:chExt cx="2659715" cy="1273779"/>
            </a:xfrm>
          </p:grpSpPr>
          <p:sp>
            <p:nvSpPr>
              <p:cNvPr id="7688" name="pl336">
                <a:extLst>
                  <a:ext uri="{FF2B5EF4-FFF2-40B4-BE49-F238E27FC236}">
                    <a16:creationId xmlns:a16="http://schemas.microsoft.com/office/drawing/2014/main" id="{D02F4E0E-152E-464E-BFD5-FB08DE7ADD95}"/>
                  </a:ext>
                </a:extLst>
              </p:cNvPr>
              <p:cNvSpPr/>
              <p:nvPr/>
            </p:nvSpPr>
            <p:spPr>
              <a:xfrm>
                <a:off x="8858598" y="4875629"/>
                <a:ext cx="2578513" cy="1192577"/>
              </a:xfrm>
              <a:custGeom>
                <a:avLst/>
                <a:gdLst/>
                <a:ahLst/>
                <a:cxnLst/>
                <a:rect l="0" t="0" r="0" b="0"/>
                <a:pathLst>
                  <a:path w="2578513" h="1192577">
                    <a:moveTo>
                      <a:pt x="0" y="1192577"/>
                    </a:moveTo>
                    <a:lnTo>
                      <a:pt x="332350" y="1080366"/>
                    </a:lnTo>
                    <a:lnTo>
                      <a:pt x="681504" y="825592"/>
                    </a:lnTo>
                    <a:lnTo>
                      <a:pt x="1152022" y="569703"/>
                    </a:lnTo>
                    <a:lnTo>
                      <a:pt x="1661750" y="270644"/>
                    </a:lnTo>
                    <a:lnTo>
                      <a:pt x="2578513" y="0"/>
                    </a:lnTo>
                  </a:path>
                </a:pathLst>
              </a:custGeom>
              <a:ln w="21681" cap="flat">
                <a:solidFill>
                  <a:srgbClr val="56B4E9">
                    <a:alpha val="100000"/>
                  </a:srgbClr>
                </a:solidFill>
                <a:custDash>
                  <a:ds d="400000" sp="400000"/>
                </a:custDash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689" name="pt288">
                <a:extLst>
                  <a:ext uri="{FF2B5EF4-FFF2-40B4-BE49-F238E27FC236}">
                    <a16:creationId xmlns:a16="http://schemas.microsoft.com/office/drawing/2014/main" id="{C361E2D2-D442-48BF-92FE-C79916A52B98}"/>
                  </a:ext>
                </a:extLst>
              </p:cNvPr>
              <p:cNvSpPr/>
              <p:nvPr/>
            </p:nvSpPr>
            <p:spPr>
              <a:xfrm>
                <a:off x="9150347" y="5927736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690" name="pt289">
                <a:extLst>
                  <a:ext uri="{FF2B5EF4-FFF2-40B4-BE49-F238E27FC236}">
                    <a16:creationId xmlns:a16="http://schemas.microsoft.com/office/drawing/2014/main" id="{AE3D51AF-E236-4CC9-A2EE-4078D317B9CE}"/>
                  </a:ext>
                </a:extLst>
              </p:cNvPr>
              <p:cNvSpPr/>
              <p:nvPr/>
            </p:nvSpPr>
            <p:spPr>
              <a:xfrm>
                <a:off x="9499501" y="5649321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691" name="pt314">
                <a:extLst>
                  <a:ext uri="{FF2B5EF4-FFF2-40B4-BE49-F238E27FC236}">
                    <a16:creationId xmlns:a16="http://schemas.microsoft.com/office/drawing/2014/main" id="{F403DB0E-6DC5-465F-A31B-3C679C869835}"/>
                  </a:ext>
                </a:extLst>
              </p:cNvPr>
              <p:cNvSpPr/>
              <p:nvPr/>
            </p:nvSpPr>
            <p:spPr>
              <a:xfrm>
                <a:off x="9970019" y="5404731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692" name="pt315">
                <a:extLst>
                  <a:ext uri="{FF2B5EF4-FFF2-40B4-BE49-F238E27FC236}">
                    <a16:creationId xmlns:a16="http://schemas.microsoft.com/office/drawing/2014/main" id="{CEF491DA-E0DB-4439-9DF6-0CE78D6A39C6}"/>
                  </a:ext>
                </a:extLst>
              </p:cNvPr>
              <p:cNvSpPr/>
              <p:nvPr/>
            </p:nvSpPr>
            <p:spPr>
              <a:xfrm>
                <a:off x="10479747" y="5105672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693" name="pt316">
                <a:extLst>
                  <a:ext uri="{FF2B5EF4-FFF2-40B4-BE49-F238E27FC236}">
                    <a16:creationId xmlns:a16="http://schemas.microsoft.com/office/drawing/2014/main" id="{8D453532-FA07-4F49-9832-E8CAAAE74F36}"/>
                  </a:ext>
                </a:extLst>
              </p:cNvPr>
              <p:cNvSpPr/>
              <p:nvPr/>
            </p:nvSpPr>
            <p:spPr>
              <a:xfrm>
                <a:off x="11396510" y="4835028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694" name="pt311">
                <a:extLst>
                  <a:ext uri="{FF2B5EF4-FFF2-40B4-BE49-F238E27FC236}">
                    <a16:creationId xmlns:a16="http://schemas.microsoft.com/office/drawing/2014/main" id="{EA2EE011-0460-43B4-B3F9-FA4C9C7DE697}"/>
                  </a:ext>
                </a:extLst>
              </p:cNvPr>
              <p:cNvSpPr/>
              <p:nvPr/>
            </p:nvSpPr>
            <p:spPr>
              <a:xfrm>
                <a:off x="8817997" y="6027605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 dirty="0"/>
              </a:p>
            </p:txBody>
          </p:sp>
        </p:grpSp>
        <p:grpSp>
          <p:nvGrpSpPr>
            <p:cNvPr id="7679" name="Groupe 7678">
              <a:extLst>
                <a:ext uri="{FF2B5EF4-FFF2-40B4-BE49-F238E27FC236}">
                  <a16:creationId xmlns:a16="http://schemas.microsoft.com/office/drawing/2014/main" id="{2143917E-892F-452F-9D34-BF942178AF45}"/>
                </a:ext>
              </a:extLst>
            </p:cNvPr>
            <p:cNvGrpSpPr/>
            <p:nvPr/>
          </p:nvGrpSpPr>
          <p:grpSpPr>
            <a:xfrm>
              <a:off x="8817997" y="4970460"/>
              <a:ext cx="2659715" cy="1136592"/>
              <a:chOff x="8817997" y="4970460"/>
              <a:chExt cx="2659715" cy="1136592"/>
            </a:xfrm>
          </p:grpSpPr>
          <p:sp>
            <p:nvSpPr>
              <p:cNvPr id="7680" name="pt287">
                <a:extLst>
                  <a:ext uri="{FF2B5EF4-FFF2-40B4-BE49-F238E27FC236}">
                    <a16:creationId xmlns:a16="http://schemas.microsoft.com/office/drawing/2014/main" id="{07E9F8B7-6265-44FD-84EC-6E407C164BF2}"/>
                  </a:ext>
                </a:extLst>
              </p:cNvPr>
              <p:cNvSpPr/>
              <p:nvPr/>
            </p:nvSpPr>
            <p:spPr>
              <a:xfrm>
                <a:off x="8817997" y="6025850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681" name="pg293">
                <a:extLst>
                  <a:ext uri="{FF2B5EF4-FFF2-40B4-BE49-F238E27FC236}">
                    <a16:creationId xmlns:a16="http://schemas.microsoft.com/office/drawing/2014/main" id="{6F2D9EF1-34A3-45EF-A592-5A05BB8ACAFD}"/>
                  </a:ext>
                </a:extLst>
              </p:cNvPr>
              <p:cNvSpPr/>
              <p:nvPr/>
            </p:nvSpPr>
            <p:spPr>
              <a:xfrm>
                <a:off x="8858598" y="6027099"/>
                <a:ext cx="36601" cy="63395"/>
              </a:xfrm>
              <a:custGeom>
                <a:avLst/>
                <a:gdLst/>
                <a:ahLst/>
                <a:cxnLst/>
                <a:rect l="0" t="0" r="0" b="0"/>
                <a:pathLst>
                  <a:path w="36601" h="63395">
                    <a:moveTo>
                      <a:pt x="0" y="0"/>
                    </a:moveTo>
                    <a:lnTo>
                      <a:pt x="36601" y="63395"/>
                    </a:lnTo>
                    <a:close/>
                  </a:path>
                </a:pathLst>
              </a:custGeom>
              <a:solidFill>
                <a:srgbClr val="E69F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682" name="pl335">
                <a:extLst>
                  <a:ext uri="{FF2B5EF4-FFF2-40B4-BE49-F238E27FC236}">
                    <a16:creationId xmlns:a16="http://schemas.microsoft.com/office/drawing/2014/main" id="{B716D04D-BC34-4F46-A8FD-EEE925C53251}"/>
                  </a:ext>
                </a:extLst>
              </p:cNvPr>
              <p:cNvSpPr/>
              <p:nvPr/>
            </p:nvSpPr>
            <p:spPr>
              <a:xfrm>
                <a:off x="8858598" y="5011061"/>
                <a:ext cx="2578513" cy="1055390"/>
              </a:xfrm>
              <a:custGeom>
                <a:avLst/>
                <a:gdLst/>
                <a:ahLst/>
                <a:cxnLst/>
                <a:rect l="0" t="0" r="0" b="0"/>
                <a:pathLst>
                  <a:path w="2578513" h="1055390">
                    <a:moveTo>
                      <a:pt x="0" y="1055390"/>
                    </a:moveTo>
                    <a:lnTo>
                      <a:pt x="332350" y="957276"/>
                    </a:lnTo>
                    <a:lnTo>
                      <a:pt x="681504" y="678860"/>
                    </a:lnTo>
                    <a:lnTo>
                      <a:pt x="1152022" y="385177"/>
                    </a:lnTo>
                    <a:lnTo>
                      <a:pt x="1661750" y="0"/>
                    </a:lnTo>
                    <a:lnTo>
                      <a:pt x="2578513" y="21319"/>
                    </a:lnTo>
                  </a:path>
                </a:pathLst>
              </a:custGeom>
              <a:ln w="21681" cap="flat">
                <a:solidFill>
                  <a:srgbClr val="56B4E9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683" name="pt290">
                <a:extLst>
                  <a:ext uri="{FF2B5EF4-FFF2-40B4-BE49-F238E27FC236}">
                    <a16:creationId xmlns:a16="http://schemas.microsoft.com/office/drawing/2014/main" id="{B665C6B4-9EEB-4826-AD88-13504CDDD196}"/>
                  </a:ext>
                </a:extLst>
              </p:cNvPr>
              <p:cNvSpPr/>
              <p:nvPr/>
            </p:nvSpPr>
            <p:spPr>
              <a:xfrm>
                <a:off x="9970019" y="5355638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684" name="pt291">
                <a:extLst>
                  <a:ext uri="{FF2B5EF4-FFF2-40B4-BE49-F238E27FC236}">
                    <a16:creationId xmlns:a16="http://schemas.microsoft.com/office/drawing/2014/main" id="{8DA7BC6C-D1A0-4527-8FA0-79DA6BB245F8}"/>
                  </a:ext>
                </a:extLst>
              </p:cNvPr>
              <p:cNvSpPr/>
              <p:nvPr/>
            </p:nvSpPr>
            <p:spPr>
              <a:xfrm>
                <a:off x="10479747" y="4970460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685" name="pt292">
                <a:extLst>
                  <a:ext uri="{FF2B5EF4-FFF2-40B4-BE49-F238E27FC236}">
                    <a16:creationId xmlns:a16="http://schemas.microsoft.com/office/drawing/2014/main" id="{8196F589-0CC2-4A83-AE07-F5A9CA5B1593}"/>
                  </a:ext>
                </a:extLst>
              </p:cNvPr>
              <p:cNvSpPr/>
              <p:nvPr/>
            </p:nvSpPr>
            <p:spPr>
              <a:xfrm>
                <a:off x="11396510" y="4991779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686" name="pt312">
                <a:extLst>
                  <a:ext uri="{FF2B5EF4-FFF2-40B4-BE49-F238E27FC236}">
                    <a16:creationId xmlns:a16="http://schemas.microsoft.com/office/drawing/2014/main" id="{CFDCA812-1796-4A07-B6F9-8E08DAFC9529}"/>
                  </a:ext>
                </a:extLst>
              </p:cNvPr>
              <p:cNvSpPr/>
              <p:nvPr/>
            </p:nvSpPr>
            <p:spPr>
              <a:xfrm>
                <a:off x="9150347" y="5915394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687" name="pt313">
                <a:extLst>
                  <a:ext uri="{FF2B5EF4-FFF2-40B4-BE49-F238E27FC236}">
                    <a16:creationId xmlns:a16="http://schemas.microsoft.com/office/drawing/2014/main" id="{44CCD29D-F4A9-458D-87CE-611942B687E1}"/>
                  </a:ext>
                </a:extLst>
              </p:cNvPr>
              <p:cNvSpPr/>
              <p:nvPr/>
            </p:nvSpPr>
            <p:spPr>
              <a:xfrm>
                <a:off x="9499501" y="5660620"/>
                <a:ext cx="81202" cy="81202"/>
              </a:xfrm>
              <a:prstGeom prst="ellipse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</p:grpSp>
      </p:grpSp>
      <p:grpSp>
        <p:nvGrpSpPr>
          <p:cNvPr id="7695" name="Groupe 7694">
            <a:extLst>
              <a:ext uri="{FF2B5EF4-FFF2-40B4-BE49-F238E27FC236}">
                <a16:creationId xmlns:a16="http://schemas.microsoft.com/office/drawing/2014/main" id="{EB500DF8-80A5-42E4-9090-93F8C66CC73D}"/>
              </a:ext>
            </a:extLst>
          </p:cNvPr>
          <p:cNvGrpSpPr/>
          <p:nvPr/>
        </p:nvGrpSpPr>
        <p:grpSpPr>
          <a:xfrm>
            <a:off x="8817997" y="5522135"/>
            <a:ext cx="2659715" cy="568360"/>
            <a:chOff x="8817997" y="5522135"/>
            <a:chExt cx="2659715" cy="568360"/>
          </a:xfrm>
        </p:grpSpPr>
        <p:grpSp>
          <p:nvGrpSpPr>
            <p:cNvPr id="7696" name="Groupe 7695">
              <a:extLst>
                <a:ext uri="{FF2B5EF4-FFF2-40B4-BE49-F238E27FC236}">
                  <a16:creationId xmlns:a16="http://schemas.microsoft.com/office/drawing/2014/main" id="{1907E30F-D854-452E-A099-996024A431E2}"/>
                </a:ext>
              </a:extLst>
            </p:cNvPr>
            <p:cNvGrpSpPr/>
            <p:nvPr/>
          </p:nvGrpSpPr>
          <p:grpSpPr>
            <a:xfrm>
              <a:off x="8858598" y="5762153"/>
              <a:ext cx="2619114" cy="326843"/>
              <a:chOff x="8858598" y="5762153"/>
              <a:chExt cx="2619114" cy="326843"/>
            </a:xfrm>
          </p:grpSpPr>
          <p:sp>
            <p:nvSpPr>
              <p:cNvPr id="7724" name="pl331">
                <a:extLst>
                  <a:ext uri="{FF2B5EF4-FFF2-40B4-BE49-F238E27FC236}">
                    <a16:creationId xmlns:a16="http://schemas.microsoft.com/office/drawing/2014/main" id="{72A1F399-A3D7-449B-B902-F677901BBEB1}"/>
                  </a:ext>
                </a:extLst>
              </p:cNvPr>
              <p:cNvSpPr/>
              <p:nvPr/>
            </p:nvSpPr>
            <p:spPr>
              <a:xfrm>
                <a:off x="10479747" y="5827721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25" name="pl332">
                <a:extLst>
                  <a:ext uri="{FF2B5EF4-FFF2-40B4-BE49-F238E27FC236}">
                    <a16:creationId xmlns:a16="http://schemas.microsoft.com/office/drawing/2014/main" id="{9C3190EA-1B4B-4EF0-A47B-DD4391F5C692}"/>
                  </a:ext>
                </a:extLst>
              </p:cNvPr>
              <p:cNvSpPr/>
              <p:nvPr/>
            </p:nvSpPr>
            <p:spPr>
              <a:xfrm>
                <a:off x="10479747" y="5827721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26" name="pl333">
                <a:extLst>
                  <a:ext uri="{FF2B5EF4-FFF2-40B4-BE49-F238E27FC236}">
                    <a16:creationId xmlns:a16="http://schemas.microsoft.com/office/drawing/2014/main" id="{E791F0A8-AA11-4EDE-A24A-F26AE9F99D5F}"/>
                  </a:ext>
                </a:extLst>
              </p:cNvPr>
              <p:cNvSpPr/>
              <p:nvPr/>
            </p:nvSpPr>
            <p:spPr>
              <a:xfrm>
                <a:off x="11396510" y="5762153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27" name="pl334">
                <a:extLst>
                  <a:ext uri="{FF2B5EF4-FFF2-40B4-BE49-F238E27FC236}">
                    <a16:creationId xmlns:a16="http://schemas.microsoft.com/office/drawing/2014/main" id="{F7EEF8C9-453D-4872-A861-B141561CD256}"/>
                  </a:ext>
                </a:extLst>
              </p:cNvPr>
              <p:cNvSpPr/>
              <p:nvPr/>
            </p:nvSpPr>
            <p:spPr>
              <a:xfrm>
                <a:off x="11396510" y="5762153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28" name="pl340">
                <a:extLst>
                  <a:ext uri="{FF2B5EF4-FFF2-40B4-BE49-F238E27FC236}">
                    <a16:creationId xmlns:a16="http://schemas.microsoft.com/office/drawing/2014/main" id="{E98324A3-7DEC-4E1B-8727-13764C79FD20}"/>
                  </a:ext>
                </a:extLst>
              </p:cNvPr>
              <p:cNvSpPr/>
              <p:nvPr/>
            </p:nvSpPr>
            <p:spPr>
              <a:xfrm>
                <a:off x="10010620" y="5802755"/>
                <a:ext cx="1426491" cy="135761"/>
              </a:xfrm>
              <a:custGeom>
                <a:avLst/>
                <a:gdLst/>
                <a:ahLst/>
                <a:cxnLst/>
                <a:rect l="0" t="0" r="0" b="0"/>
                <a:pathLst>
                  <a:path w="1426491" h="135761">
                    <a:moveTo>
                      <a:pt x="0" y="135761"/>
                    </a:moveTo>
                    <a:lnTo>
                      <a:pt x="509727" y="65567"/>
                    </a:lnTo>
                    <a:lnTo>
                      <a:pt x="1426491" y="0"/>
                    </a:lnTo>
                  </a:path>
                </a:pathLst>
              </a:custGeom>
              <a:ln w="21681" cap="flat">
                <a:solidFill>
                  <a:srgbClr val="009E73">
                    <a:alpha val="100000"/>
                  </a:srgbClr>
                </a:solidFill>
                <a:custDash>
                  <a:ds d="400000" sp="400000"/>
                </a:custDash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29" name="pl341">
                <a:extLst>
                  <a:ext uri="{FF2B5EF4-FFF2-40B4-BE49-F238E27FC236}">
                    <a16:creationId xmlns:a16="http://schemas.microsoft.com/office/drawing/2014/main" id="{C3A0EABC-51E0-42AF-80DD-00210746B9D1}"/>
                  </a:ext>
                </a:extLst>
              </p:cNvPr>
              <p:cNvSpPr/>
              <p:nvPr/>
            </p:nvSpPr>
            <p:spPr>
              <a:xfrm>
                <a:off x="8858598" y="6057291"/>
                <a:ext cx="681504" cy="31705"/>
              </a:xfrm>
              <a:custGeom>
                <a:avLst/>
                <a:gdLst/>
                <a:ahLst/>
                <a:cxnLst/>
                <a:rect l="0" t="0" r="0" b="0"/>
                <a:pathLst>
                  <a:path w="681504" h="31705">
                    <a:moveTo>
                      <a:pt x="0" y="31705"/>
                    </a:moveTo>
                    <a:lnTo>
                      <a:pt x="332350" y="13109"/>
                    </a:lnTo>
                    <a:lnTo>
                      <a:pt x="681504" y="0"/>
                    </a:lnTo>
                  </a:path>
                </a:pathLst>
              </a:custGeom>
              <a:ln w="21681" cap="flat">
                <a:solidFill>
                  <a:srgbClr val="009E73">
                    <a:alpha val="100000"/>
                  </a:srgbClr>
                </a:solidFill>
                <a:custDash>
                  <a:ds d="400000" sp="400000"/>
                </a:custDash>
                <a:round/>
              </a:ln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7697" name="Groupe 7696">
              <a:extLst>
                <a:ext uri="{FF2B5EF4-FFF2-40B4-BE49-F238E27FC236}">
                  <a16:creationId xmlns:a16="http://schemas.microsoft.com/office/drawing/2014/main" id="{C202E083-391C-4C64-9AFF-C542FC162C00}"/>
                </a:ext>
              </a:extLst>
            </p:cNvPr>
            <p:cNvGrpSpPr/>
            <p:nvPr/>
          </p:nvGrpSpPr>
          <p:grpSpPr>
            <a:xfrm>
              <a:off x="8817997" y="5522135"/>
              <a:ext cx="2659715" cy="568360"/>
              <a:chOff x="8817997" y="5522135"/>
              <a:chExt cx="2659715" cy="568360"/>
            </a:xfrm>
          </p:grpSpPr>
          <p:sp>
            <p:nvSpPr>
              <p:cNvPr id="7698" name="pg317">
                <a:extLst>
                  <a:ext uri="{FF2B5EF4-FFF2-40B4-BE49-F238E27FC236}">
                    <a16:creationId xmlns:a16="http://schemas.microsoft.com/office/drawing/2014/main" id="{A392B872-D15E-499A-8C74-846DA0CE2570}"/>
                  </a:ext>
                </a:extLst>
              </p:cNvPr>
              <p:cNvSpPr/>
              <p:nvPr/>
            </p:nvSpPr>
            <p:spPr>
              <a:xfrm>
                <a:off x="8858598" y="6027136"/>
                <a:ext cx="36580" cy="63359"/>
              </a:xfrm>
              <a:custGeom>
                <a:avLst/>
                <a:gdLst/>
                <a:ahLst/>
                <a:cxnLst/>
                <a:rect l="0" t="0" r="0" b="0"/>
                <a:pathLst>
                  <a:path w="36580" h="63359">
                    <a:moveTo>
                      <a:pt x="0" y="0"/>
                    </a:moveTo>
                    <a:lnTo>
                      <a:pt x="36580" y="63359"/>
                    </a:lnTo>
                    <a:close/>
                  </a:path>
                </a:pathLst>
              </a:custGeom>
              <a:solidFill>
                <a:srgbClr val="E69F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699" name="pg294">
                <a:extLst>
                  <a:ext uri="{FF2B5EF4-FFF2-40B4-BE49-F238E27FC236}">
                    <a16:creationId xmlns:a16="http://schemas.microsoft.com/office/drawing/2014/main" id="{F57C4855-512E-403D-8339-6D268621B879}"/>
                  </a:ext>
                </a:extLst>
              </p:cNvPr>
              <p:cNvSpPr/>
              <p:nvPr/>
            </p:nvSpPr>
            <p:spPr>
              <a:xfrm>
                <a:off x="9190948" y="6023954"/>
                <a:ext cx="38417" cy="66540"/>
              </a:xfrm>
              <a:custGeom>
                <a:avLst/>
                <a:gdLst/>
                <a:ahLst/>
                <a:cxnLst/>
                <a:rect l="0" t="0" r="0" b="0"/>
                <a:pathLst>
                  <a:path w="38417" h="66540">
                    <a:moveTo>
                      <a:pt x="0" y="0"/>
                    </a:moveTo>
                    <a:lnTo>
                      <a:pt x="38417" y="66540"/>
                    </a:lnTo>
                    <a:close/>
                  </a:path>
                </a:pathLst>
              </a:custGeom>
              <a:solidFill>
                <a:srgbClr val="E69F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00" name="pg295">
                <a:extLst>
                  <a:ext uri="{FF2B5EF4-FFF2-40B4-BE49-F238E27FC236}">
                    <a16:creationId xmlns:a16="http://schemas.microsoft.com/office/drawing/2014/main" id="{B1B1054F-8B37-433A-97C0-B9C3D19F422D}"/>
                  </a:ext>
                </a:extLst>
              </p:cNvPr>
              <p:cNvSpPr/>
              <p:nvPr/>
            </p:nvSpPr>
            <p:spPr>
              <a:xfrm>
                <a:off x="9540102" y="6018615"/>
                <a:ext cx="41499" cy="71879"/>
              </a:xfrm>
              <a:custGeom>
                <a:avLst/>
                <a:gdLst/>
                <a:ahLst/>
                <a:cxnLst/>
                <a:rect l="0" t="0" r="0" b="0"/>
                <a:pathLst>
                  <a:path w="41499" h="71879">
                    <a:moveTo>
                      <a:pt x="0" y="0"/>
                    </a:moveTo>
                    <a:lnTo>
                      <a:pt x="41499" y="71879"/>
                    </a:lnTo>
                    <a:close/>
                  </a:path>
                </a:pathLst>
              </a:custGeom>
              <a:solidFill>
                <a:srgbClr val="E69F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01" name="pl301">
                <a:extLst>
                  <a:ext uri="{FF2B5EF4-FFF2-40B4-BE49-F238E27FC236}">
                    <a16:creationId xmlns:a16="http://schemas.microsoft.com/office/drawing/2014/main" id="{93F5A0E3-0BA9-4A32-AE29-78B64F9CC4DC}"/>
                  </a:ext>
                </a:extLst>
              </p:cNvPr>
              <p:cNvSpPr/>
              <p:nvPr/>
            </p:nvSpPr>
            <p:spPr>
              <a:xfrm>
                <a:off x="9179776" y="6038722"/>
                <a:ext cx="51772" cy="51772"/>
              </a:xfrm>
              <a:custGeom>
                <a:avLst/>
                <a:gdLst/>
                <a:ahLst/>
                <a:cxnLst/>
                <a:rect l="0" t="0" r="0" b="0"/>
                <a:pathLst>
                  <a:path w="51772" h="51772">
                    <a:moveTo>
                      <a:pt x="0" y="51772"/>
                    </a:moveTo>
                    <a:lnTo>
                      <a:pt x="5177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02" name="pl302">
                <a:extLst>
                  <a:ext uri="{FF2B5EF4-FFF2-40B4-BE49-F238E27FC236}">
                    <a16:creationId xmlns:a16="http://schemas.microsoft.com/office/drawing/2014/main" id="{E21113EF-9BD6-49B9-A83F-09E8B278A1F4}"/>
                  </a:ext>
                </a:extLst>
              </p:cNvPr>
              <p:cNvSpPr/>
              <p:nvPr/>
            </p:nvSpPr>
            <p:spPr>
              <a:xfrm>
                <a:off x="9150347" y="6038722"/>
                <a:ext cx="51772" cy="51772"/>
              </a:xfrm>
              <a:custGeom>
                <a:avLst/>
                <a:gdLst/>
                <a:ahLst/>
                <a:cxnLst/>
                <a:rect l="0" t="0" r="0" b="0"/>
                <a:pathLst>
                  <a:path w="51772" h="51772">
                    <a:moveTo>
                      <a:pt x="0" y="0"/>
                    </a:moveTo>
                    <a:lnTo>
                      <a:pt x="51772" y="5177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03" name="pl303">
                <a:extLst>
                  <a:ext uri="{FF2B5EF4-FFF2-40B4-BE49-F238E27FC236}">
                    <a16:creationId xmlns:a16="http://schemas.microsoft.com/office/drawing/2014/main" id="{D4ADB0F6-1AB1-42CA-BCF0-F18C2316A884}"/>
                  </a:ext>
                </a:extLst>
              </p:cNvPr>
              <p:cNvSpPr/>
              <p:nvPr/>
            </p:nvSpPr>
            <p:spPr>
              <a:xfrm>
                <a:off x="9499501" y="5996431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04" name="pl304">
                <a:extLst>
                  <a:ext uri="{FF2B5EF4-FFF2-40B4-BE49-F238E27FC236}">
                    <a16:creationId xmlns:a16="http://schemas.microsoft.com/office/drawing/2014/main" id="{639EE188-090A-4B10-BF2D-2EBF1D7723A3}"/>
                  </a:ext>
                </a:extLst>
              </p:cNvPr>
              <p:cNvSpPr/>
              <p:nvPr/>
            </p:nvSpPr>
            <p:spPr>
              <a:xfrm>
                <a:off x="9499501" y="5996431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05" name="pl305">
                <a:extLst>
                  <a:ext uri="{FF2B5EF4-FFF2-40B4-BE49-F238E27FC236}">
                    <a16:creationId xmlns:a16="http://schemas.microsoft.com/office/drawing/2014/main" id="{0D63C125-DD36-4D9C-B435-4832C43FD10A}"/>
                  </a:ext>
                </a:extLst>
              </p:cNvPr>
              <p:cNvSpPr/>
              <p:nvPr/>
            </p:nvSpPr>
            <p:spPr>
              <a:xfrm>
                <a:off x="9970019" y="5893874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06" name="pl306">
                <a:extLst>
                  <a:ext uri="{FF2B5EF4-FFF2-40B4-BE49-F238E27FC236}">
                    <a16:creationId xmlns:a16="http://schemas.microsoft.com/office/drawing/2014/main" id="{CF1408D8-72E7-4305-82FC-B33DBC4013A2}"/>
                  </a:ext>
                </a:extLst>
              </p:cNvPr>
              <p:cNvSpPr/>
              <p:nvPr/>
            </p:nvSpPr>
            <p:spPr>
              <a:xfrm>
                <a:off x="9970019" y="5893874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07" name="pl307">
                <a:extLst>
                  <a:ext uri="{FF2B5EF4-FFF2-40B4-BE49-F238E27FC236}">
                    <a16:creationId xmlns:a16="http://schemas.microsoft.com/office/drawing/2014/main" id="{BEBA4C49-04E5-4646-B957-D79637B14075}"/>
                  </a:ext>
                </a:extLst>
              </p:cNvPr>
              <p:cNvSpPr/>
              <p:nvPr/>
            </p:nvSpPr>
            <p:spPr>
              <a:xfrm>
                <a:off x="10479747" y="5623284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08" name="pl308">
                <a:extLst>
                  <a:ext uri="{FF2B5EF4-FFF2-40B4-BE49-F238E27FC236}">
                    <a16:creationId xmlns:a16="http://schemas.microsoft.com/office/drawing/2014/main" id="{76C1B577-E520-44E2-B4E0-DC168E0EBBFC}"/>
                  </a:ext>
                </a:extLst>
              </p:cNvPr>
              <p:cNvSpPr/>
              <p:nvPr/>
            </p:nvSpPr>
            <p:spPr>
              <a:xfrm>
                <a:off x="10479747" y="5623284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09" name="pl309">
                <a:extLst>
                  <a:ext uri="{FF2B5EF4-FFF2-40B4-BE49-F238E27FC236}">
                    <a16:creationId xmlns:a16="http://schemas.microsoft.com/office/drawing/2014/main" id="{6407B283-FBCB-47AA-A788-EBEDA1346ECA}"/>
                  </a:ext>
                </a:extLst>
              </p:cNvPr>
              <p:cNvSpPr/>
              <p:nvPr/>
            </p:nvSpPr>
            <p:spPr>
              <a:xfrm>
                <a:off x="11396510" y="5522135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10" name="pl310">
                <a:extLst>
                  <a:ext uri="{FF2B5EF4-FFF2-40B4-BE49-F238E27FC236}">
                    <a16:creationId xmlns:a16="http://schemas.microsoft.com/office/drawing/2014/main" id="{8BA60596-DA52-4715-ABD1-0B80ED1CC2DE}"/>
                  </a:ext>
                </a:extLst>
              </p:cNvPr>
              <p:cNvSpPr/>
              <p:nvPr/>
            </p:nvSpPr>
            <p:spPr>
              <a:xfrm>
                <a:off x="11396510" y="5522135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11" name="pl299">
                <a:extLst>
                  <a:ext uri="{FF2B5EF4-FFF2-40B4-BE49-F238E27FC236}">
                    <a16:creationId xmlns:a16="http://schemas.microsoft.com/office/drawing/2014/main" id="{C231957C-083F-45B0-ABD4-6900A3CD4852}"/>
                  </a:ext>
                </a:extLst>
              </p:cNvPr>
              <p:cNvSpPr/>
              <p:nvPr/>
            </p:nvSpPr>
            <p:spPr>
              <a:xfrm>
                <a:off x="8855910" y="6047206"/>
                <a:ext cx="43289" cy="43289"/>
              </a:xfrm>
              <a:custGeom>
                <a:avLst/>
                <a:gdLst/>
                <a:ahLst/>
                <a:cxnLst/>
                <a:rect l="0" t="0" r="0" b="0"/>
                <a:pathLst>
                  <a:path w="43289" h="43289">
                    <a:moveTo>
                      <a:pt x="0" y="43289"/>
                    </a:moveTo>
                    <a:lnTo>
                      <a:pt x="43289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12" name="pl300">
                <a:extLst>
                  <a:ext uri="{FF2B5EF4-FFF2-40B4-BE49-F238E27FC236}">
                    <a16:creationId xmlns:a16="http://schemas.microsoft.com/office/drawing/2014/main" id="{769A4280-5DAD-493A-A3F3-45BD055D5D27}"/>
                  </a:ext>
                </a:extLst>
              </p:cNvPr>
              <p:cNvSpPr/>
              <p:nvPr/>
            </p:nvSpPr>
            <p:spPr>
              <a:xfrm>
                <a:off x="8817997" y="6047206"/>
                <a:ext cx="43289" cy="43289"/>
              </a:xfrm>
              <a:custGeom>
                <a:avLst/>
                <a:gdLst/>
                <a:ahLst/>
                <a:cxnLst/>
                <a:rect l="0" t="0" r="0" b="0"/>
                <a:pathLst>
                  <a:path w="43289" h="43289">
                    <a:moveTo>
                      <a:pt x="0" y="0"/>
                    </a:moveTo>
                    <a:lnTo>
                      <a:pt x="43289" y="43289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13" name="pg318">
                <a:extLst>
                  <a:ext uri="{FF2B5EF4-FFF2-40B4-BE49-F238E27FC236}">
                    <a16:creationId xmlns:a16="http://schemas.microsoft.com/office/drawing/2014/main" id="{AADFD3A1-5DC4-403B-AEC9-8CE5F3873B8A}"/>
                  </a:ext>
                </a:extLst>
              </p:cNvPr>
              <p:cNvSpPr/>
              <p:nvPr/>
            </p:nvSpPr>
            <p:spPr>
              <a:xfrm>
                <a:off x="9190948" y="6023625"/>
                <a:ext cx="38607" cy="66869"/>
              </a:xfrm>
              <a:custGeom>
                <a:avLst/>
                <a:gdLst/>
                <a:ahLst/>
                <a:cxnLst/>
                <a:rect l="0" t="0" r="0" b="0"/>
                <a:pathLst>
                  <a:path w="38607" h="66869">
                    <a:moveTo>
                      <a:pt x="0" y="0"/>
                    </a:moveTo>
                    <a:lnTo>
                      <a:pt x="38607" y="66869"/>
                    </a:lnTo>
                    <a:close/>
                  </a:path>
                </a:pathLst>
              </a:custGeom>
              <a:solidFill>
                <a:srgbClr val="E69F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14" name="pg319">
                <a:extLst>
                  <a:ext uri="{FF2B5EF4-FFF2-40B4-BE49-F238E27FC236}">
                    <a16:creationId xmlns:a16="http://schemas.microsoft.com/office/drawing/2014/main" id="{A9FADDEE-84EF-4457-8C11-80CB461EBB16}"/>
                  </a:ext>
                </a:extLst>
              </p:cNvPr>
              <p:cNvSpPr/>
              <p:nvPr/>
            </p:nvSpPr>
            <p:spPr>
              <a:xfrm>
                <a:off x="9540102" y="6020590"/>
                <a:ext cx="40359" cy="69905"/>
              </a:xfrm>
              <a:custGeom>
                <a:avLst/>
                <a:gdLst/>
                <a:ahLst/>
                <a:cxnLst/>
                <a:rect l="0" t="0" r="0" b="0"/>
                <a:pathLst>
                  <a:path w="40359" h="69905">
                    <a:moveTo>
                      <a:pt x="0" y="0"/>
                    </a:moveTo>
                    <a:lnTo>
                      <a:pt x="40359" y="69905"/>
                    </a:lnTo>
                    <a:close/>
                  </a:path>
                </a:pathLst>
              </a:custGeom>
              <a:solidFill>
                <a:srgbClr val="E69F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15" name="pl323">
                <a:extLst>
                  <a:ext uri="{FF2B5EF4-FFF2-40B4-BE49-F238E27FC236}">
                    <a16:creationId xmlns:a16="http://schemas.microsoft.com/office/drawing/2014/main" id="{832219E7-59B3-4D92-ABB8-AA2A584F9BF1}"/>
                  </a:ext>
                </a:extLst>
              </p:cNvPr>
              <p:cNvSpPr/>
              <p:nvPr/>
            </p:nvSpPr>
            <p:spPr>
              <a:xfrm>
                <a:off x="8857099" y="6048395"/>
                <a:ext cx="42100" cy="42100"/>
              </a:xfrm>
              <a:custGeom>
                <a:avLst/>
                <a:gdLst/>
                <a:ahLst/>
                <a:cxnLst/>
                <a:rect l="0" t="0" r="0" b="0"/>
                <a:pathLst>
                  <a:path w="42100" h="42100">
                    <a:moveTo>
                      <a:pt x="0" y="42100"/>
                    </a:moveTo>
                    <a:lnTo>
                      <a:pt x="42100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16" name="pl324">
                <a:extLst>
                  <a:ext uri="{FF2B5EF4-FFF2-40B4-BE49-F238E27FC236}">
                    <a16:creationId xmlns:a16="http://schemas.microsoft.com/office/drawing/2014/main" id="{0B40B4F6-008A-48C5-A59D-CE9E46A62CC9}"/>
                  </a:ext>
                </a:extLst>
              </p:cNvPr>
              <p:cNvSpPr/>
              <p:nvPr/>
            </p:nvSpPr>
            <p:spPr>
              <a:xfrm>
                <a:off x="8817997" y="6048395"/>
                <a:ext cx="42100" cy="42100"/>
              </a:xfrm>
              <a:custGeom>
                <a:avLst/>
                <a:gdLst/>
                <a:ahLst/>
                <a:cxnLst/>
                <a:rect l="0" t="0" r="0" b="0"/>
                <a:pathLst>
                  <a:path w="42100" h="42100">
                    <a:moveTo>
                      <a:pt x="0" y="0"/>
                    </a:moveTo>
                    <a:lnTo>
                      <a:pt x="42100" y="4210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17" name="pl325">
                <a:extLst>
                  <a:ext uri="{FF2B5EF4-FFF2-40B4-BE49-F238E27FC236}">
                    <a16:creationId xmlns:a16="http://schemas.microsoft.com/office/drawing/2014/main" id="{EEDBB985-11CE-4A2B-A430-85F0EC8D17CD}"/>
                  </a:ext>
                </a:extLst>
              </p:cNvPr>
              <p:cNvSpPr/>
              <p:nvPr/>
            </p:nvSpPr>
            <p:spPr>
              <a:xfrm>
                <a:off x="9170853" y="6029799"/>
                <a:ext cx="60695" cy="60695"/>
              </a:xfrm>
              <a:custGeom>
                <a:avLst/>
                <a:gdLst/>
                <a:ahLst/>
                <a:cxnLst/>
                <a:rect l="0" t="0" r="0" b="0"/>
                <a:pathLst>
                  <a:path w="60695" h="60695">
                    <a:moveTo>
                      <a:pt x="0" y="60695"/>
                    </a:moveTo>
                    <a:lnTo>
                      <a:pt x="60695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18" name="pl326">
                <a:extLst>
                  <a:ext uri="{FF2B5EF4-FFF2-40B4-BE49-F238E27FC236}">
                    <a16:creationId xmlns:a16="http://schemas.microsoft.com/office/drawing/2014/main" id="{45694A7E-2E81-4DAA-B14A-4BDD51742FAE}"/>
                  </a:ext>
                </a:extLst>
              </p:cNvPr>
              <p:cNvSpPr/>
              <p:nvPr/>
            </p:nvSpPr>
            <p:spPr>
              <a:xfrm>
                <a:off x="9150347" y="6029799"/>
                <a:ext cx="60695" cy="60695"/>
              </a:xfrm>
              <a:custGeom>
                <a:avLst/>
                <a:gdLst/>
                <a:ahLst/>
                <a:cxnLst/>
                <a:rect l="0" t="0" r="0" b="0"/>
                <a:pathLst>
                  <a:path w="60695" h="60695">
                    <a:moveTo>
                      <a:pt x="0" y="0"/>
                    </a:moveTo>
                    <a:lnTo>
                      <a:pt x="60695" y="60695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19" name="pl327">
                <a:extLst>
                  <a:ext uri="{FF2B5EF4-FFF2-40B4-BE49-F238E27FC236}">
                    <a16:creationId xmlns:a16="http://schemas.microsoft.com/office/drawing/2014/main" id="{74CB17CD-6847-4D88-885C-BEA5E940F602}"/>
                  </a:ext>
                </a:extLst>
              </p:cNvPr>
              <p:cNvSpPr/>
              <p:nvPr/>
            </p:nvSpPr>
            <p:spPr>
              <a:xfrm>
                <a:off x="9506898" y="6016690"/>
                <a:ext cx="73805" cy="73805"/>
              </a:xfrm>
              <a:custGeom>
                <a:avLst/>
                <a:gdLst/>
                <a:ahLst/>
                <a:cxnLst/>
                <a:rect l="0" t="0" r="0" b="0"/>
                <a:pathLst>
                  <a:path w="73805" h="73805">
                    <a:moveTo>
                      <a:pt x="0" y="73805"/>
                    </a:moveTo>
                    <a:lnTo>
                      <a:pt x="73805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20" name="pl328">
                <a:extLst>
                  <a:ext uri="{FF2B5EF4-FFF2-40B4-BE49-F238E27FC236}">
                    <a16:creationId xmlns:a16="http://schemas.microsoft.com/office/drawing/2014/main" id="{26A02B40-08F2-4700-883D-9303312119E9}"/>
                  </a:ext>
                </a:extLst>
              </p:cNvPr>
              <p:cNvSpPr/>
              <p:nvPr/>
            </p:nvSpPr>
            <p:spPr>
              <a:xfrm>
                <a:off x="9499501" y="6016690"/>
                <a:ext cx="73805" cy="73805"/>
              </a:xfrm>
              <a:custGeom>
                <a:avLst/>
                <a:gdLst/>
                <a:ahLst/>
                <a:cxnLst/>
                <a:rect l="0" t="0" r="0" b="0"/>
                <a:pathLst>
                  <a:path w="73805" h="73805">
                    <a:moveTo>
                      <a:pt x="0" y="0"/>
                    </a:moveTo>
                    <a:lnTo>
                      <a:pt x="73805" y="73805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21" name="pl329">
                <a:extLst>
                  <a:ext uri="{FF2B5EF4-FFF2-40B4-BE49-F238E27FC236}">
                    <a16:creationId xmlns:a16="http://schemas.microsoft.com/office/drawing/2014/main" id="{232A0804-6951-44DE-848B-61E17C90DD20}"/>
                  </a:ext>
                </a:extLst>
              </p:cNvPr>
              <p:cNvSpPr/>
              <p:nvPr/>
            </p:nvSpPr>
            <p:spPr>
              <a:xfrm>
                <a:off x="9970019" y="5897914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81202"/>
                    </a:moveTo>
                    <a:lnTo>
                      <a:pt x="81202" y="0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22" name="pl330">
                <a:extLst>
                  <a:ext uri="{FF2B5EF4-FFF2-40B4-BE49-F238E27FC236}">
                    <a16:creationId xmlns:a16="http://schemas.microsoft.com/office/drawing/2014/main" id="{13EB3CB9-AB77-49AB-80D7-E1133607F612}"/>
                  </a:ext>
                </a:extLst>
              </p:cNvPr>
              <p:cNvSpPr/>
              <p:nvPr/>
            </p:nvSpPr>
            <p:spPr>
              <a:xfrm>
                <a:off x="9970019" y="5897914"/>
                <a:ext cx="81202" cy="81202"/>
              </a:xfrm>
              <a:custGeom>
                <a:avLst/>
                <a:gdLst/>
                <a:ahLst/>
                <a:cxnLst/>
                <a:rect l="0" t="0" r="0" b="0"/>
                <a:pathLst>
                  <a:path w="81202" h="81202">
                    <a:moveTo>
                      <a:pt x="0" y="0"/>
                    </a:moveTo>
                    <a:lnTo>
                      <a:pt x="81202" y="81202"/>
                    </a:lnTo>
                  </a:path>
                </a:pathLst>
              </a:custGeom>
              <a:ln w="27000" cap="rnd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23" name="pl342">
                <a:extLst>
                  <a:ext uri="{FF2B5EF4-FFF2-40B4-BE49-F238E27FC236}">
                    <a16:creationId xmlns:a16="http://schemas.microsoft.com/office/drawing/2014/main" id="{3DB1D1A9-C0AF-4B86-8B61-3D3109E5459B}"/>
                  </a:ext>
                </a:extLst>
              </p:cNvPr>
              <p:cNvSpPr/>
              <p:nvPr/>
            </p:nvSpPr>
            <p:spPr>
              <a:xfrm>
                <a:off x="8858598" y="5562736"/>
                <a:ext cx="2578513" cy="525071"/>
              </a:xfrm>
              <a:custGeom>
                <a:avLst/>
                <a:gdLst/>
                <a:ahLst/>
                <a:cxnLst/>
                <a:rect l="0" t="0" r="0" b="0"/>
                <a:pathLst>
                  <a:path w="2578513" h="525071">
                    <a:moveTo>
                      <a:pt x="0" y="525071"/>
                    </a:moveTo>
                    <a:lnTo>
                      <a:pt x="332350" y="516587"/>
                    </a:lnTo>
                    <a:lnTo>
                      <a:pt x="681504" y="474295"/>
                    </a:lnTo>
                    <a:lnTo>
                      <a:pt x="1152022" y="371738"/>
                    </a:lnTo>
                    <a:lnTo>
                      <a:pt x="1661750" y="101148"/>
                    </a:lnTo>
                    <a:lnTo>
                      <a:pt x="2578513" y="0"/>
                    </a:lnTo>
                  </a:path>
                </a:pathLst>
              </a:custGeom>
              <a:ln w="21681" cap="flat">
                <a:solidFill>
                  <a:srgbClr val="009E73">
                    <a:alpha val="100000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grpSp>
        <p:nvGrpSpPr>
          <p:cNvPr id="530" name="Groupe 529">
            <a:extLst>
              <a:ext uri="{FF2B5EF4-FFF2-40B4-BE49-F238E27FC236}">
                <a16:creationId xmlns:a16="http://schemas.microsoft.com/office/drawing/2014/main" id="{F7ECAABD-6FE4-4C1F-A131-314902BB8E9E}"/>
              </a:ext>
            </a:extLst>
          </p:cNvPr>
          <p:cNvGrpSpPr/>
          <p:nvPr/>
        </p:nvGrpSpPr>
        <p:grpSpPr>
          <a:xfrm>
            <a:off x="1137039" y="1714124"/>
            <a:ext cx="3230661" cy="1861668"/>
            <a:chOff x="1137039" y="1714124"/>
            <a:chExt cx="3230661" cy="1861668"/>
          </a:xfrm>
        </p:grpSpPr>
        <p:cxnSp>
          <p:nvCxnSpPr>
            <p:cNvPr id="7731" name="Connecteur droit avec flèche 7730">
              <a:extLst>
                <a:ext uri="{FF2B5EF4-FFF2-40B4-BE49-F238E27FC236}">
                  <a16:creationId xmlns:a16="http://schemas.microsoft.com/office/drawing/2014/main" id="{27EAE3D9-5A29-4909-888F-C6294C1D3BE9}"/>
                </a:ext>
              </a:extLst>
            </p:cNvPr>
            <p:cNvCxnSpPr/>
            <p:nvPr/>
          </p:nvCxnSpPr>
          <p:spPr>
            <a:xfrm>
              <a:off x="1589171" y="3395792"/>
              <a:ext cx="0" cy="18000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32" name="ZoneTexte 7731">
              <a:extLst>
                <a:ext uri="{FF2B5EF4-FFF2-40B4-BE49-F238E27FC236}">
                  <a16:creationId xmlns:a16="http://schemas.microsoft.com/office/drawing/2014/main" id="{7219DCFF-EBED-4328-BC87-8A0EECB3A622}"/>
                </a:ext>
              </a:extLst>
            </p:cNvPr>
            <p:cNvSpPr txBox="1"/>
            <p:nvPr/>
          </p:nvSpPr>
          <p:spPr>
            <a:xfrm>
              <a:off x="1427053" y="3007683"/>
              <a:ext cx="759813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useo Sans 100" panose="02000000000000000000"/>
                </a:rPr>
                <a:t>10 </a:t>
              </a:r>
              <a:r>
                <a:rPr lang="fr-F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useo Sans 100" panose="02000000000000000000"/>
                </a:rPr>
                <a:t>leaves</a:t>
              </a:r>
              <a:endPara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100" panose="02000000000000000000"/>
              </a:endParaRPr>
            </a:p>
          </p:txBody>
        </p:sp>
        <p:cxnSp>
          <p:nvCxnSpPr>
            <p:cNvPr id="7733" name="Connecteur droit avec flèche 7732">
              <a:extLst>
                <a:ext uri="{FF2B5EF4-FFF2-40B4-BE49-F238E27FC236}">
                  <a16:creationId xmlns:a16="http://schemas.microsoft.com/office/drawing/2014/main" id="{A55E640F-FC79-46A5-9552-05589435AA6E}"/>
                </a:ext>
              </a:extLst>
            </p:cNvPr>
            <p:cNvCxnSpPr/>
            <p:nvPr/>
          </p:nvCxnSpPr>
          <p:spPr>
            <a:xfrm>
              <a:off x="2253668" y="2993498"/>
              <a:ext cx="0" cy="21600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34" name="Connecteur droit avec flèche 7733">
              <a:extLst>
                <a:ext uri="{FF2B5EF4-FFF2-40B4-BE49-F238E27FC236}">
                  <a16:creationId xmlns:a16="http://schemas.microsoft.com/office/drawing/2014/main" id="{C1F89BBB-EC39-4ABD-977D-F031AA9F03C1}"/>
                </a:ext>
              </a:extLst>
            </p:cNvPr>
            <p:cNvCxnSpPr/>
            <p:nvPr/>
          </p:nvCxnSpPr>
          <p:spPr>
            <a:xfrm>
              <a:off x="2728951" y="2516685"/>
              <a:ext cx="0" cy="21600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35" name="Connecteur droit avec flèche 7734">
              <a:extLst>
                <a:ext uri="{FF2B5EF4-FFF2-40B4-BE49-F238E27FC236}">
                  <a16:creationId xmlns:a16="http://schemas.microsoft.com/office/drawing/2014/main" id="{A85CFD6E-6A56-4F48-B1B2-A3F4BD8E7305}"/>
                </a:ext>
              </a:extLst>
            </p:cNvPr>
            <p:cNvCxnSpPr/>
            <p:nvPr/>
          </p:nvCxnSpPr>
          <p:spPr>
            <a:xfrm>
              <a:off x="3243440" y="1935688"/>
              <a:ext cx="0" cy="21600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36" name="Connecteur droit avec flèche 7735">
              <a:extLst>
                <a:ext uri="{FF2B5EF4-FFF2-40B4-BE49-F238E27FC236}">
                  <a16:creationId xmlns:a16="http://schemas.microsoft.com/office/drawing/2014/main" id="{FCF5B6F0-4FE2-43FA-B3AF-FC62A3B56808}"/>
                </a:ext>
              </a:extLst>
            </p:cNvPr>
            <p:cNvCxnSpPr/>
            <p:nvPr/>
          </p:nvCxnSpPr>
          <p:spPr>
            <a:xfrm>
              <a:off x="4160646" y="1940143"/>
              <a:ext cx="0" cy="21600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37" name="ZoneTexte 7736">
              <a:extLst>
                <a:ext uri="{FF2B5EF4-FFF2-40B4-BE49-F238E27FC236}">
                  <a16:creationId xmlns:a16="http://schemas.microsoft.com/office/drawing/2014/main" id="{B207D6D0-7911-42B1-924C-83C5E4442DB8}"/>
                </a:ext>
              </a:extLst>
            </p:cNvPr>
            <p:cNvSpPr txBox="1"/>
            <p:nvPr/>
          </p:nvSpPr>
          <p:spPr>
            <a:xfrm>
              <a:off x="1481734" y="2751641"/>
              <a:ext cx="109397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useo Sans 100" panose="02000000000000000000"/>
                </a:rPr>
                <a:t>Beg</a:t>
              </a:r>
              <a:r>
                <a:rPr lang="fr-F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useo Sans 100" panose="02000000000000000000"/>
                </a:rPr>
                <a:t>. </a:t>
              </a:r>
              <a:r>
                <a:rPr lang="fr-F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useo Sans 100" panose="02000000000000000000"/>
                </a:rPr>
                <a:t>flowering</a:t>
              </a:r>
              <a:endPara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100" panose="02000000000000000000"/>
              </a:endParaRPr>
            </a:p>
          </p:txBody>
        </p:sp>
        <p:sp>
          <p:nvSpPr>
            <p:cNvPr id="7738" name="ZoneTexte 7737">
              <a:extLst>
                <a:ext uri="{FF2B5EF4-FFF2-40B4-BE49-F238E27FC236}">
                  <a16:creationId xmlns:a16="http://schemas.microsoft.com/office/drawing/2014/main" id="{EE4B8104-39AD-4850-9807-3280446FA9EE}"/>
                </a:ext>
              </a:extLst>
            </p:cNvPr>
            <p:cNvSpPr txBox="1"/>
            <p:nvPr/>
          </p:nvSpPr>
          <p:spPr>
            <a:xfrm>
              <a:off x="1965223" y="2288054"/>
              <a:ext cx="1060491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useo Sans 100" panose="02000000000000000000"/>
                </a:rPr>
                <a:t>End </a:t>
              </a:r>
              <a:r>
                <a:rPr lang="fr-F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useo Sans 100" panose="02000000000000000000"/>
                </a:rPr>
                <a:t>flowering</a:t>
              </a:r>
              <a:endPara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100" panose="02000000000000000000"/>
              </a:endParaRPr>
            </a:p>
          </p:txBody>
        </p:sp>
        <p:sp>
          <p:nvSpPr>
            <p:cNvPr id="7739" name="ZoneTexte 7738">
              <a:extLst>
                <a:ext uri="{FF2B5EF4-FFF2-40B4-BE49-F238E27FC236}">
                  <a16:creationId xmlns:a16="http://schemas.microsoft.com/office/drawing/2014/main" id="{5CBD6DFC-FFCE-424D-AE96-C855C7250217}"/>
                </a:ext>
              </a:extLst>
            </p:cNvPr>
            <p:cNvSpPr txBox="1"/>
            <p:nvPr/>
          </p:nvSpPr>
          <p:spPr>
            <a:xfrm>
              <a:off x="2737060" y="1714124"/>
              <a:ext cx="1002541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useo Sans 100" panose="02000000000000000000"/>
                </a:rPr>
                <a:t>Grain </a:t>
              </a:r>
              <a:r>
                <a:rPr lang="fr-F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useo Sans 100" panose="02000000000000000000"/>
                </a:rPr>
                <a:t>filling</a:t>
              </a:r>
              <a:endPara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100" panose="02000000000000000000"/>
              </a:endParaRPr>
            </a:p>
          </p:txBody>
        </p:sp>
        <p:sp>
          <p:nvSpPr>
            <p:cNvPr id="7740" name="ZoneTexte 7739">
              <a:extLst>
                <a:ext uri="{FF2B5EF4-FFF2-40B4-BE49-F238E27FC236}">
                  <a16:creationId xmlns:a16="http://schemas.microsoft.com/office/drawing/2014/main" id="{8F4BD461-326C-4D15-A121-0EFAEEF99235}"/>
                </a:ext>
              </a:extLst>
            </p:cNvPr>
            <p:cNvSpPr txBox="1"/>
            <p:nvPr/>
          </p:nvSpPr>
          <p:spPr>
            <a:xfrm>
              <a:off x="1137039" y="3171953"/>
              <a:ext cx="728879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useo Sans 100" panose="02000000000000000000"/>
                </a:rPr>
                <a:t>5 </a:t>
              </a:r>
              <a:r>
                <a:rPr lang="fr-F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useo Sans 100" panose="02000000000000000000"/>
                </a:rPr>
                <a:t>leaves</a:t>
              </a:r>
              <a:endPara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100" panose="02000000000000000000"/>
              </a:endParaRPr>
            </a:p>
          </p:txBody>
        </p:sp>
        <p:sp>
          <p:nvSpPr>
            <p:cNvPr id="7741" name="ZoneTexte 7740">
              <a:extLst>
                <a:ext uri="{FF2B5EF4-FFF2-40B4-BE49-F238E27FC236}">
                  <a16:creationId xmlns:a16="http://schemas.microsoft.com/office/drawing/2014/main" id="{4BA70F01-176B-47C3-BD62-05F0C5711DBF}"/>
                </a:ext>
              </a:extLst>
            </p:cNvPr>
            <p:cNvSpPr txBox="1"/>
            <p:nvPr/>
          </p:nvSpPr>
          <p:spPr>
            <a:xfrm>
              <a:off x="3703695" y="1714124"/>
              <a:ext cx="664005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useo Sans 100" panose="02000000000000000000"/>
                </a:rPr>
                <a:t>Harvest</a:t>
              </a:r>
              <a:endPara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100" panose="02000000000000000000"/>
              </a:endParaRPr>
            </a:p>
          </p:txBody>
        </p:sp>
        <p:cxnSp>
          <p:nvCxnSpPr>
            <p:cNvPr id="7742" name="Connecteur droit avec flèche 7741">
              <a:extLst>
                <a:ext uri="{FF2B5EF4-FFF2-40B4-BE49-F238E27FC236}">
                  <a16:creationId xmlns:a16="http://schemas.microsoft.com/office/drawing/2014/main" id="{AB83A287-C7CD-4FE0-B485-80AB4D44CC8C}"/>
                </a:ext>
              </a:extLst>
            </p:cNvPr>
            <p:cNvCxnSpPr/>
            <p:nvPr/>
          </p:nvCxnSpPr>
          <p:spPr>
            <a:xfrm>
              <a:off x="1911221" y="3232172"/>
              <a:ext cx="0" cy="21600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743" name="Connecteur droit avec flèche 7742">
            <a:extLst>
              <a:ext uri="{FF2B5EF4-FFF2-40B4-BE49-F238E27FC236}">
                <a16:creationId xmlns:a16="http://schemas.microsoft.com/office/drawing/2014/main" id="{2C9EFBE9-49F2-4923-A8B9-46919FB3B5C5}"/>
              </a:ext>
            </a:extLst>
          </p:cNvPr>
          <p:cNvCxnSpPr>
            <a:cxnSpLocks/>
          </p:cNvCxnSpPr>
          <p:nvPr/>
        </p:nvCxnSpPr>
        <p:spPr>
          <a:xfrm>
            <a:off x="7914871" y="5335402"/>
            <a:ext cx="0" cy="367259"/>
          </a:xfrm>
          <a:prstGeom prst="straightConnector1">
            <a:avLst/>
          </a:prstGeom>
          <a:ln w="190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44" name="Ellipse 7743">
            <a:extLst>
              <a:ext uri="{FF2B5EF4-FFF2-40B4-BE49-F238E27FC236}">
                <a16:creationId xmlns:a16="http://schemas.microsoft.com/office/drawing/2014/main" id="{C0F0AF10-6325-4A70-B22C-2A89772F73B2}"/>
              </a:ext>
            </a:extLst>
          </p:cNvPr>
          <p:cNvSpPr/>
          <p:nvPr/>
        </p:nvSpPr>
        <p:spPr>
          <a:xfrm>
            <a:off x="5795321" y="5834112"/>
            <a:ext cx="216000" cy="2160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45" name="Ellipse 7744">
            <a:extLst>
              <a:ext uri="{FF2B5EF4-FFF2-40B4-BE49-F238E27FC236}">
                <a16:creationId xmlns:a16="http://schemas.microsoft.com/office/drawing/2014/main" id="{EA6C6225-53CC-46F3-A90B-AC603F651FE4}"/>
              </a:ext>
            </a:extLst>
          </p:cNvPr>
          <p:cNvSpPr/>
          <p:nvPr/>
        </p:nvSpPr>
        <p:spPr>
          <a:xfrm>
            <a:off x="5449660" y="5741822"/>
            <a:ext cx="216000" cy="2160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746" name="Connecteur droit avec flèche 7745">
            <a:extLst>
              <a:ext uri="{FF2B5EF4-FFF2-40B4-BE49-F238E27FC236}">
                <a16:creationId xmlns:a16="http://schemas.microsoft.com/office/drawing/2014/main" id="{B93B5254-72EA-4E48-82B0-529C6E52FFA8}"/>
              </a:ext>
            </a:extLst>
          </p:cNvPr>
          <p:cNvCxnSpPr>
            <a:cxnSpLocks/>
          </p:cNvCxnSpPr>
          <p:nvPr/>
        </p:nvCxnSpPr>
        <p:spPr>
          <a:xfrm>
            <a:off x="5175128" y="5456299"/>
            <a:ext cx="265922" cy="27814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48" name="Ellipse 7747">
            <a:extLst>
              <a:ext uri="{FF2B5EF4-FFF2-40B4-BE49-F238E27FC236}">
                <a16:creationId xmlns:a16="http://schemas.microsoft.com/office/drawing/2014/main" id="{91101F37-CE33-450D-8A09-2FC1AFBF8EBD}"/>
              </a:ext>
            </a:extLst>
          </p:cNvPr>
          <p:cNvSpPr/>
          <p:nvPr/>
        </p:nvSpPr>
        <p:spPr>
          <a:xfrm>
            <a:off x="6266100" y="5912295"/>
            <a:ext cx="216000" cy="2160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749" name="Connecteur droit avec flèche 7748">
            <a:extLst>
              <a:ext uri="{FF2B5EF4-FFF2-40B4-BE49-F238E27FC236}">
                <a16:creationId xmlns:a16="http://schemas.microsoft.com/office/drawing/2014/main" id="{DF03D267-F5E0-4B59-A910-067B9ACBDE76}"/>
              </a:ext>
            </a:extLst>
          </p:cNvPr>
          <p:cNvCxnSpPr>
            <a:cxnSpLocks/>
          </p:cNvCxnSpPr>
          <p:nvPr/>
        </p:nvCxnSpPr>
        <p:spPr>
          <a:xfrm rot="5400000">
            <a:off x="6514306" y="5657774"/>
            <a:ext cx="265922" cy="27814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50" name="Groupe 7749">
            <a:extLst>
              <a:ext uri="{FF2B5EF4-FFF2-40B4-BE49-F238E27FC236}">
                <a16:creationId xmlns:a16="http://schemas.microsoft.com/office/drawing/2014/main" id="{464A8D47-BA58-464C-8813-182EAE270755}"/>
              </a:ext>
            </a:extLst>
          </p:cNvPr>
          <p:cNvGrpSpPr/>
          <p:nvPr/>
        </p:nvGrpSpPr>
        <p:grpSpPr>
          <a:xfrm>
            <a:off x="2980001" y="1165032"/>
            <a:ext cx="6806429" cy="176547"/>
            <a:chOff x="2980001" y="1165032"/>
            <a:chExt cx="6806429" cy="176547"/>
          </a:xfrm>
        </p:grpSpPr>
        <p:sp>
          <p:nvSpPr>
            <p:cNvPr id="7751" name="pt493">
              <a:extLst>
                <a:ext uri="{FF2B5EF4-FFF2-40B4-BE49-F238E27FC236}">
                  <a16:creationId xmlns:a16="http://schemas.microsoft.com/office/drawing/2014/main" id="{658861A3-1C0C-4104-A375-5FD3612A4200}"/>
                </a:ext>
              </a:extLst>
            </p:cNvPr>
            <p:cNvSpPr/>
            <p:nvPr/>
          </p:nvSpPr>
          <p:spPr>
            <a:xfrm>
              <a:off x="3025799" y="1232796"/>
              <a:ext cx="81202" cy="81202"/>
            </a:xfrm>
            <a:prstGeom prst="ellipse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7752" name="pl494">
              <a:extLst>
                <a:ext uri="{FF2B5EF4-FFF2-40B4-BE49-F238E27FC236}">
                  <a16:creationId xmlns:a16="http://schemas.microsoft.com/office/drawing/2014/main" id="{05410252-EF9B-4B55-99CF-E0CAD029281D}"/>
                </a:ext>
              </a:extLst>
            </p:cNvPr>
            <p:cNvSpPr/>
            <p:nvPr/>
          </p:nvSpPr>
          <p:spPr>
            <a:xfrm>
              <a:off x="2980001" y="1273398"/>
              <a:ext cx="172800" cy="0"/>
            </a:xfrm>
            <a:custGeom>
              <a:avLst/>
              <a:gdLst/>
              <a:ahLst/>
              <a:cxnLst/>
              <a:rect l="0" t="0" r="0" b="0"/>
              <a:pathLst>
                <a:path w="172800">
                  <a:moveTo>
                    <a:pt x="0" y="0"/>
                  </a:moveTo>
                  <a:lnTo>
                    <a:pt x="172800" y="0"/>
                  </a:lnTo>
                </a:path>
              </a:pathLst>
            </a:custGeom>
            <a:ln w="21681" cap="flat">
              <a:solidFill>
                <a:srgbClr val="56B4E9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53" name="pl496">
              <a:extLst>
                <a:ext uri="{FF2B5EF4-FFF2-40B4-BE49-F238E27FC236}">
                  <a16:creationId xmlns:a16="http://schemas.microsoft.com/office/drawing/2014/main" id="{4111B355-A2E9-4580-A189-6F823A07B0A8}"/>
                </a:ext>
              </a:extLst>
            </p:cNvPr>
            <p:cNvSpPr/>
            <p:nvPr/>
          </p:nvSpPr>
          <p:spPr>
            <a:xfrm>
              <a:off x="4175162" y="1232796"/>
              <a:ext cx="81202" cy="81202"/>
            </a:xfrm>
            <a:custGeom>
              <a:avLst/>
              <a:gdLst/>
              <a:ahLst/>
              <a:cxnLst/>
              <a:rect l="0" t="0" r="0" b="0"/>
              <a:pathLst>
                <a:path w="81202" h="81202">
                  <a:moveTo>
                    <a:pt x="0" y="81202"/>
                  </a:moveTo>
                  <a:lnTo>
                    <a:pt x="81202" y="0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54" name="pl497">
              <a:extLst>
                <a:ext uri="{FF2B5EF4-FFF2-40B4-BE49-F238E27FC236}">
                  <a16:creationId xmlns:a16="http://schemas.microsoft.com/office/drawing/2014/main" id="{21BDD44A-9758-4A7F-B842-355ED3871B30}"/>
                </a:ext>
              </a:extLst>
            </p:cNvPr>
            <p:cNvSpPr/>
            <p:nvPr/>
          </p:nvSpPr>
          <p:spPr>
            <a:xfrm>
              <a:off x="4175162" y="1232796"/>
              <a:ext cx="81202" cy="81202"/>
            </a:xfrm>
            <a:custGeom>
              <a:avLst/>
              <a:gdLst/>
              <a:ahLst/>
              <a:cxnLst/>
              <a:rect l="0" t="0" r="0" b="0"/>
              <a:pathLst>
                <a:path w="81202" h="81202">
                  <a:moveTo>
                    <a:pt x="0" y="0"/>
                  </a:moveTo>
                  <a:lnTo>
                    <a:pt x="81202" y="81202"/>
                  </a:lnTo>
                </a:path>
              </a:pathLst>
            </a:custGeom>
            <a:ln w="27000" cap="rnd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55" name="pl498">
              <a:extLst>
                <a:ext uri="{FF2B5EF4-FFF2-40B4-BE49-F238E27FC236}">
                  <a16:creationId xmlns:a16="http://schemas.microsoft.com/office/drawing/2014/main" id="{1532471E-006A-419C-BC32-CC69C24543F8}"/>
                </a:ext>
              </a:extLst>
            </p:cNvPr>
            <p:cNvSpPr/>
            <p:nvPr/>
          </p:nvSpPr>
          <p:spPr>
            <a:xfrm>
              <a:off x="4129363" y="1273398"/>
              <a:ext cx="172799" cy="0"/>
            </a:xfrm>
            <a:custGeom>
              <a:avLst/>
              <a:gdLst/>
              <a:ahLst/>
              <a:cxnLst/>
              <a:rect l="0" t="0" r="0" b="0"/>
              <a:pathLst>
                <a:path w="172799">
                  <a:moveTo>
                    <a:pt x="0" y="0"/>
                  </a:moveTo>
                  <a:lnTo>
                    <a:pt x="172799" y="0"/>
                  </a:lnTo>
                </a:path>
              </a:pathLst>
            </a:custGeom>
            <a:ln w="21681" cap="flat">
              <a:solidFill>
                <a:srgbClr val="009E7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56" name="pg500">
              <a:extLst>
                <a:ext uri="{FF2B5EF4-FFF2-40B4-BE49-F238E27FC236}">
                  <a16:creationId xmlns:a16="http://schemas.microsoft.com/office/drawing/2014/main" id="{0847FBE0-EC3F-475C-B107-C845F9B4DD1D}"/>
                </a:ext>
              </a:extLst>
            </p:cNvPr>
            <p:cNvSpPr/>
            <p:nvPr/>
          </p:nvSpPr>
          <p:spPr>
            <a:xfrm>
              <a:off x="5109154" y="1210258"/>
              <a:ext cx="109361" cy="94709"/>
            </a:xfrm>
            <a:custGeom>
              <a:avLst/>
              <a:gdLst/>
              <a:ahLst/>
              <a:cxnLst/>
              <a:rect l="0" t="0" r="0" b="0"/>
              <a:pathLst>
                <a:path w="109361" h="94709">
                  <a:moveTo>
                    <a:pt x="54680" y="0"/>
                  </a:moveTo>
                  <a:lnTo>
                    <a:pt x="109361" y="94709"/>
                  </a:lnTo>
                  <a:lnTo>
                    <a:pt x="0" y="94709"/>
                  </a:lnTo>
                  <a:close/>
                </a:path>
              </a:pathLst>
            </a:cu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7757" name="pl501">
              <a:extLst>
                <a:ext uri="{FF2B5EF4-FFF2-40B4-BE49-F238E27FC236}">
                  <a16:creationId xmlns:a16="http://schemas.microsoft.com/office/drawing/2014/main" id="{90091E2A-5FE9-4DF2-8F90-CFD761A3D720}"/>
                </a:ext>
              </a:extLst>
            </p:cNvPr>
            <p:cNvSpPr/>
            <p:nvPr/>
          </p:nvSpPr>
          <p:spPr>
            <a:xfrm>
              <a:off x="5077435" y="1273398"/>
              <a:ext cx="172799" cy="0"/>
            </a:xfrm>
            <a:custGeom>
              <a:avLst/>
              <a:gdLst/>
              <a:ahLst/>
              <a:cxnLst/>
              <a:rect l="0" t="0" r="0" b="0"/>
              <a:pathLst>
                <a:path w="172799">
                  <a:moveTo>
                    <a:pt x="0" y="0"/>
                  </a:moveTo>
                  <a:lnTo>
                    <a:pt x="172799" y="0"/>
                  </a:lnTo>
                </a:path>
              </a:pathLst>
            </a:custGeom>
            <a:ln w="21681" cap="flat">
              <a:solidFill>
                <a:srgbClr val="E69F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58" name="tx502">
              <a:extLst>
                <a:ext uri="{FF2B5EF4-FFF2-40B4-BE49-F238E27FC236}">
                  <a16:creationId xmlns:a16="http://schemas.microsoft.com/office/drawing/2014/main" id="{DD7DC2AC-F5F6-49B2-BC5A-89CACDD1796F}"/>
                </a:ext>
              </a:extLst>
            </p:cNvPr>
            <p:cNvSpPr/>
            <p:nvPr/>
          </p:nvSpPr>
          <p:spPr>
            <a:xfrm>
              <a:off x="3243990" y="1165032"/>
              <a:ext cx="794184" cy="17654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500" dirty="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Chickpea</a:t>
              </a:r>
            </a:p>
          </p:txBody>
        </p:sp>
        <p:sp>
          <p:nvSpPr>
            <p:cNvPr id="7759" name="tx503">
              <a:extLst>
                <a:ext uri="{FF2B5EF4-FFF2-40B4-BE49-F238E27FC236}">
                  <a16:creationId xmlns:a16="http://schemas.microsoft.com/office/drawing/2014/main" id="{48020B14-FEDE-4BD4-9B59-BF23B7603F05}"/>
                </a:ext>
              </a:extLst>
            </p:cNvPr>
            <p:cNvSpPr/>
            <p:nvPr/>
          </p:nvSpPr>
          <p:spPr>
            <a:xfrm>
              <a:off x="4393352" y="1202983"/>
              <a:ext cx="592894" cy="13859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5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Weeds</a:t>
              </a:r>
            </a:p>
          </p:txBody>
        </p:sp>
        <p:sp>
          <p:nvSpPr>
            <p:cNvPr id="7760" name="tx504">
              <a:extLst>
                <a:ext uri="{FF2B5EF4-FFF2-40B4-BE49-F238E27FC236}">
                  <a16:creationId xmlns:a16="http://schemas.microsoft.com/office/drawing/2014/main" id="{375FEE53-B1C9-4ABF-A3CA-EB373B6D8207}"/>
                </a:ext>
              </a:extLst>
            </p:cNvPr>
            <p:cNvSpPr/>
            <p:nvPr/>
          </p:nvSpPr>
          <p:spPr>
            <a:xfrm>
              <a:off x="5341424" y="1165032"/>
              <a:ext cx="1101235" cy="17654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5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Service plant</a:t>
              </a:r>
            </a:p>
          </p:txBody>
        </p:sp>
        <p:sp>
          <p:nvSpPr>
            <p:cNvPr id="7761" name="pl507">
              <a:extLst>
                <a:ext uri="{FF2B5EF4-FFF2-40B4-BE49-F238E27FC236}">
                  <a16:creationId xmlns:a16="http://schemas.microsoft.com/office/drawing/2014/main" id="{0EE4934C-0D46-44A6-96D8-83A54B88EECF}"/>
                </a:ext>
              </a:extLst>
            </p:cNvPr>
            <p:cNvSpPr/>
            <p:nvPr/>
          </p:nvSpPr>
          <p:spPr>
            <a:xfrm>
              <a:off x="6742615" y="1273398"/>
              <a:ext cx="172799" cy="0"/>
            </a:xfrm>
            <a:custGeom>
              <a:avLst/>
              <a:gdLst/>
              <a:ahLst/>
              <a:cxnLst/>
              <a:rect l="0" t="0" r="0" b="0"/>
              <a:pathLst>
                <a:path w="172799">
                  <a:moveTo>
                    <a:pt x="0" y="0"/>
                  </a:moveTo>
                  <a:lnTo>
                    <a:pt x="172799" y="0"/>
                  </a:lnTo>
                </a:path>
              </a:pathLst>
            </a:custGeom>
            <a:ln w="21681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62" name="pl509">
              <a:extLst>
                <a:ext uri="{FF2B5EF4-FFF2-40B4-BE49-F238E27FC236}">
                  <a16:creationId xmlns:a16="http://schemas.microsoft.com/office/drawing/2014/main" id="{DD503998-2FDD-439F-91EF-83D07B677CC8}"/>
                </a:ext>
              </a:extLst>
            </p:cNvPr>
            <p:cNvSpPr/>
            <p:nvPr/>
          </p:nvSpPr>
          <p:spPr>
            <a:xfrm>
              <a:off x="8050664" y="1273398"/>
              <a:ext cx="252000" cy="0"/>
            </a:xfrm>
            <a:custGeom>
              <a:avLst/>
              <a:gdLst/>
              <a:ahLst/>
              <a:cxnLst/>
              <a:rect l="0" t="0" r="0" b="0"/>
              <a:pathLst>
                <a:path w="172799">
                  <a:moveTo>
                    <a:pt x="0" y="0"/>
                  </a:moveTo>
                  <a:lnTo>
                    <a:pt x="172799" y="0"/>
                  </a:lnTo>
                </a:path>
              </a:pathLst>
            </a:custGeom>
            <a:ln w="21681" cap="flat">
              <a:solidFill>
                <a:srgbClr val="000000">
                  <a:alpha val="100000"/>
                </a:srgbClr>
              </a:solidFill>
              <a:custDash>
                <a:ds d="400000" sp="400000"/>
              </a:custDash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63" name="tx510">
              <a:extLst>
                <a:ext uri="{FF2B5EF4-FFF2-40B4-BE49-F238E27FC236}">
                  <a16:creationId xmlns:a16="http://schemas.microsoft.com/office/drawing/2014/main" id="{E6A17676-437C-4C70-BA4F-65E3604B3380}"/>
                </a:ext>
              </a:extLst>
            </p:cNvPr>
            <p:cNvSpPr/>
            <p:nvPr/>
          </p:nvSpPr>
          <p:spPr>
            <a:xfrm>
              <a:off x="7006604" y="1165125"/>
              <a:ext cx="952872" cy="176454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5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 mowing</a:t>
              </a:r>
            </a:p>
          </p:txBody>
        </p:sp>
        <p:sp>
          <p:nvSpPr>
            <p:cNvPr id="7764" name="tx511">
              <a:extLst>
                <a:ext uri="{FF2B5EF4-FFF2-40B4-BE49-F238E27FC236}">
                  <a16:creationId xmlns:a16="http://schemas.microsoft.com/office/drawing/2014/main" id="{E0A2831F-ED60-4D5D-AB5A-4BDE52846221}"/>
                </a:ext>
              </a:extLst>
            </p:cNvPr>
            <p:cNvSpPr/>
            <p:nvPr/>
          </p:nvSpPr>
          <p:spPr>
            <a:xfrm>
              <a:off x="8367819" y="1202983"/>
              <a:ext cx="1418611" cy="138596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500" dirty="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Inter-row mowed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437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55" grpId="0"/>
      <p:bldP spid="7744" grpId="0" animBg="1"/>
      <p:bldP spid="7744" grpId="1" animBg="1"/>
      <p:bldP spid="7745" grpId="0" animBg="1"/>
      <p:bldP spid="7745" grpId="1" animBg="1"/>
      <p:bldP spid="77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dre 6">
            <a:extLst>
              <a:ext uri="{FF2B5EF4-FFF2-40B4-BE49-F238E27FC236}">
                <a16:creationId xmlns:a16="http://schemas.microsoft.com/office/drawing/2014/main" id="{4C71BB89-F768-41D4-8301-E8457A91824E}"/>
              </a:ext>
            </a:extLst>
          </p:cNvPr>
          <p:cNvSpPr/>
          <p:nvPr/>
        </p:nvSpPr>
        <p:spPr>
          <a:xfrm>
            <a:off x="428" y="-5776"/>
            <a:ext cx="12191144" cy="6863776"/>
          </a:xfrm>
          <a:prstGeom prst="frame">
            <a:avLst>
              <a:gd name="adj1" fmla="val 3826"/>
            </a:avLst>
          </a:prstGeom>
          <a:solidFill>
            <a:srgbClr val="A1BE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7246"/>
            <a:endParaRPr lang="fr-FR" sz="1092">
              <a:solidFill>
                <a:srgbClr val="80BD9E"/>
              </a:solidFill>
              <a:latin typeface="Calibri" panose="020F0502020204030204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080B77C-D6F2-45C6-BE9E-BB3E7AD9209B}"/>
              </a:ext>
            </a:extLst>
          </p:cNvPr>
          <p:cNvSpPr txBox="1">
            <a:spLocks/>
          </p:cNvSpPr>
          <p:nvPr/>
        </p:nvSpPr>
        <p:spPr>
          <a:xfrm>
            <a:off x="0" y="6609563"/>
            <a:ext cx="4630723" cy="284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fr-FR" sz="1400" i="1" dirty="0"/>
              <a:t>18th </a:t>
            </a:r>
            <a:r>
              <a:rPr lang="fr-FR" sz="1400" i="1" dirty="0" err="1"/>
              <a:t>Congress</a:t>
            </a:r>
            <a:r>
              <a:rPr lang="fr-FR" sz="1400" i="1" dirty="0"/>
              <a:t> of the </a:t>
            </a:r>
            <a:r>
              <a:rPr lang="fr-FR" sz="1400" i="1" dirty="0" err="1"/>
              <a:t>European</a:t>
            </a:r>
            <a:r>
              <a:rPr lang="fr-FR" sz="1400" i="1" dirty="0"/>
              <a:t> Society for </a:t>
            </a:r>
            <a:r>
              <a:rPr lang="fr-FR" sz="1400" i="1" dirty="0" err="1"/>
              <a:t>Agronomy</a:t>
            </a:r>
            <a:endParaRPr lang="en-GB" sz="1400" i="1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0D695590-BB98-4E67-9D5E-1CA0D7F3007F}"/>
              </a:ext>
            </a:extLst>
          </p:cNvPr>
          <p:cNvSpPr txBox="1">
            <a:spLocks/>
          </p:cNvSpPr>
          <p:nvPr/>
        </p:nvSpPr>
        <p:spPr>
          <a:xfrm>
            <a:off x="11713825" y="6550882"/>
            <a:ext cx="478175" cy="306936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fr-FR" sz="1600" dirty="0"/>
              <a:t>7</a:t>
            </a:r>
            <a:endParaRPr lang="en-GB" sz="1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E174B46-491B-4A4D-BD54-47F3DECD7A2A}"/>
              </a:ext>
            </a:extLst>
          </p:cNvPr>
          <p:cNvSpPr txBox="1"/>
          <p:nvPr/>
        </p:nvSpPr>
        <p:spPr>
          <a:xfrm>
            <a:off x="6092362" y="6585449"/>
            <a:ext cx="415982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dirty="0">
                <a:latin typeface="Museo Sans 100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GB" sz="1300" dirty="0">
                <a:effectLst/>
                <a:latin typeface="Museo Sans 100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s: non-significant, * p &lt; 0.05, ** p &lt; 0.01, *** p &lt; 0.001</a:t>
            </a:r>
            <a:endParaRPr lang="en-GB" sz="1300" dirty="0">
              <a:latin typeface="Museo Sans 100" panose="02000000000000000000"/>
            </a:endParaRPr>
          </a:p>
        </p:txBody>
      </p:sp>
      <p:sp>
        <p:nvSpPr>
          <p:cNvPr id="22" name="pl9">
            <a:extLst>
              <a:ext uri="{FF2B5EF4-FFF2-40B4-BE49-F238E27FC236}">
                <a16:creationId xmlns:a16="http://schemas.microsoft.com/office/drawing/2014/main" id="{0C1876D4-FC72-4A2E-816C-72712F1846D9}"/>
              </a:ext>
            </a:extLst>
          </p:cNvPr>
          <p:cNvSpPr/>
          <p:nvPr/>
        </p:nvSpPr>
        <p:spPr>
          <a:xfrm>
            <a:off x="2346753" y="6261031"/>
            <a:ext cx="144533" cy="0"/>
          </a:xfrm>
          <a:custGeom>
            <a:avLst/>
            <a:gdLst/>
            <a:ahLst/>
            <a:cxnLst/>
            <a:rect l="0" t="0" r="0" b="0"/>
            <a:pathLst>
              <a:path w="144533">
                <a:moveTo>
                  <a:pt x="0" y="0"/>
                </a:moveTo>
                <a:lnTo>
                  <a:pt x="144533" y="0"/>
                </a:lnTo>
              </a:path>
            </a:pathLst>
          </a:custGeom>
          <a:ln w="13550" cap="flat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24" name="pl10">
            <a:extLst>
              <a:ext uri="{FF2B5EF4-FFF2-40B4-BE49-F238E27FC236}">
                <a16:creationId xmlns:a16="http://schemas.microsoft.com/office/drawing/2014/main" id="{3660668D-4A1A-4B45-A2F5-0A4A4F7309E6}"/>
              </a:ext>
            </a:extLst>
          </p:cNvPr>
          <p:cNvSpPr/>
          <p:nvPr/>
        </p:nvSpPr>
        <p:spPr>
          <a:xfrm>
            <a:off x="2419020" y="6261031"/>
            <a:ext cx="0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25" name="pl11">
            <a:extLst>
              <a:ext uri="{FF2B5EF4-FFF2-40B4-BE49-F238E27FC236}">
                <a16:creationId xmlns:a16="http://schemas.microsoft.com/office/drawing/2014/main" id="{6C05D48D-5897-4603-AEB7-35B87BEDB838}"/>
              </a:ext>
            </a:extLst>
          </p:cNvPr>
          <p:cNvSpPr/>
          <p:nvPr/>
        </p:nvSpPr>
        <p:spPr>
          <a:xfrm>
            <a:off x="2346753" y="6261031"/>
            <a:ext cx="144533" cy="0"/>
          </a:xfrm>
          <a:custGeom>
            <a:avLst/>
            <a:gdLst/>
            <a:ahLst/>
            <a:cxnLst/>
            <a:rect l="0" t="0" r="0" b="0"/>
            <a:pathLst>
              <a:path w="144533">
                <a:moveTo>
                  <a:pt x="0" y="0"/>
                </a:moveTo>
                <a:lnTo>
                  <a:pt x="144533" y="0"/>
                </a:lnTo>
              </a:path>
            </a:pathLst>
          </a:custGeom>
          <a:ln w="13550" cap="flat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2" name="pl18">
            <a:extLst>
              <a:ext uri="{FF2B5EF4-FFF2-40B4-BE49-F238E27FC236}">
                <a16:creationId xmlns:a16="http://schemas.microsoft.com/office/drawing/2014/main" id="{A09FC375-703F-4CF3-A429-DE803FDB87BD}"/>
              </a:ext>
            </a:extLst>
          </p:cNvPr>
          <p:cNvSpPr/>
          <p:nvPr/>
        </p:nvSpPr>
        <p:spPr>
          <a:xfrm>
            <a:off x="2606913" y="6261031"/>
            <a:ext cx="144533" cy="0"/>
          </a:xfrm>
          <a:custGeom>
            <a:avLst/>
            <a:gdLst/>
            <a:ahLst/>
            <a:cxnLst/>
            <a:rect l="0" t="0" r="0" b="0"/>
            <a:pathLst>
              <a:path w="144533">
                <a:moveTo>
                  <a:pt x="0" y="0"/>
                </a:moveTo>
                <a:lnTo>
                  <a:pt x="144533" y="0"/>
                </a:lnTo>
              </a:path>
            </a:pathLst>
          </a:custGeom>
          <a:ln w="13550" cap="flat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3" name="pl19">
            <a:extLst>
              <a:ext uri="{FF2B5EF4-FFF2-40B4-BE49-F238E27FC236}">
                <a16:creationId xmlns:a16="http://schemas.microsoft.com/office/drawing/2014/main" id="{D164993D-6B24-40EB-970E-995F389543CD}"/>
              </a:ext>
            </a:extLst>
          </p:cNvPr>
          <p:cNvSpPr/>
          <p:nvPr/>
        </p:nvSpPr>
        <p:spPr>
          <a:xfrm>
            <a:off x="2679180" y="6261031"/>
            <a:ext cx="0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34" name="pl20">
            <a:extLst>
              <a:ext uri="{FF2B5EF4-FFF2-40B4-BE49-F238E27FC236}">
                <a16:creationId xmlns:a16="http://schemas.microsoft.com/office/drawing/2014/main" id="{9CA7F8A9-E445-4CF7-A99A-7A358248ACE0}"/>
              </a:ext>
            </a:extLst>
          </p:cNvPr>
          <p:cNvSpPr/>
          <p:nvPr/>
        </p:nvSpPr>
        <p:spPr>
          <a:xfrm>
            <a:off x="2606913" y="6261031"/>
            <a:ext cx="144533" cy="0"/>
          </a:xfrm>
          <a:custGeom>
            <a:avLst/>
            <a:gdLst/>
            <a:ahLst/>
            <a:cxnLst/>
            <a:rect l="0" t="0" r="0" b="0"/>
            <a:pathLst>
              <a:path w="144533">
                <a:moveTo>
                  <a:pt x="0" y="0"/>
                </a:moveTo>
                <a:lnTo>
                  <a:pt x="144533" y="0"/>
                </a:lnTo>
              </a:path>
            </a:pathLst>
          </a:custGeom>
          <a:ln w="13550" cap="flat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30" name="rc115">
            <a:extLst>
              <a:ext uri="{FF2B5EF4-FFF2-40B4-BE49-F238E27FC236}">
                <a16:creationId xmlns:a16="http://schemas.microsoft.com/office/drawing/2014/main" id="{3A025EF0-8B65-40AC-A48C-BFEE19E0F58B}"/>
              </a:ext>
            </a:extLst>
          </p:cNvPr>
          <p:cNvSpPr/>
          <p:nvPr/>
        </p:nvSpPr>
        <p:spPr>
          <a:xfrm>
            <a:off x="2288940" y="6261031"/>
            <a:ext cx="260159" cy="0"/>
          </a:xfrm>
          <a:prstGeom prst="rect">
            <a:avLst/>
          </a:prstGeom>
          <a:solidFill>
            <a:srgbClr val="E69F00">
              <a:alpha val="100000"/>
            </a:srgbClr>
          </a:solidFill>
        </p:spPr>
        <p:txBody>
          <a:bodyPr/>
          <a:lstStyle/>
          <a:p>
            <a:endParaRPr/>
          </a:p>
        </p:txBody>
      </p:sp>
      <p:sp>
        <p:nvSpPr>
          <p:cNvPr id="133" name="rc118">
            <a:extLst>
              <a:ext uri="{FF2B5EF4-FFF2-40B4-BE49-F238E27FC236}">
                <a16:creationId xmlns:a16="http://schemas.microsoft.com/office/drawing/2014/main" id="{8C69E718-B29A-4979-9B9E-70A86A9A2432}"/>
              </a:ext>
            </a:extLst>
          </p:cNvPr>
          <p:cNvSpPr/>
          <p:nvPr/>
        </p:nvSpPr>
        <p:spPr>
          <a:xfrm>
            <a:off x="2549100" y="6261031"/>
            <a:ext cx="260159" cy="0"/>
          </a:xfrm>
          <a:prstGeom prst="rect">
            <a:avLst/>
          </a:prstGeom>
          <a:solidFill>
            <a:srgbClr val="E69F00">
              <a:alpha val="100000"/>
            </a:srgbClr>
          </a:solidFill>
        </p:spPr>
        <p:txBody>
          <a:bodyPr/>
          <a:lstStyle/>
          <a:p>
            <a:endParaRPr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D87A66E-504B-4BA8-9D7E-B00F5E36BC42}"/>
              </a:ext>
            </a:extLst>
          </p:cNvPr>
          <p:cNvGrpSpPr/>
          <p:nvPr/>
        </p:nvGrpSpPr>
        <p:grpSpPr>
          <a:xfrm>
            <a:off x="1248301" y="3153207"/>
            <a:ext cx="260159" cy="3107823"/>
            <a:chOff x="1248301" y="3153207"/>
            <a:chExt cx="260159" cy="3107823"/>
          </a:xfrm>
        </p:grpSpPr>
        <p:sp>
          <p:nvSpPr>
            <p:cNvPr id="129" name="rc114">
              <a:extLst>
                <a:ext uri="{FF2B5EF4-FFF2-40B4-BE49-F238E27FC236}">
                  <a16:creationId xmlns:a16="http://schemas.microsoft.com/office/drawing/2014/main" id="{5523FA7A-A150-4DE1-843D-E98FD0491DD0}"/>
                </a:ext>
              </a:extLst>
            </p:cNvPr>
            <p:cNvSpPr/>
            <p:nvPr/>
          </p:nvSpPr>
          <p:spPr>
            <a:xfrm>
              <a:off x="1248301" y="3763652"/>
              <a:ext cx="260159" cy="2497378"/>
            </a:xfrm>
            <a:prstGeom prst="rect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9" name="pl6">
              <a:extLst>
                <a:ext uri="{FF2B5EF4-FFF2-40B4-BE49-F238E27FC236}">
                  <a16:creationId xmlns:a16="http://schemas.microsoft.com/office/drawing/2014/main" id="{3B68A27E-5DD8-48AD-9161-4473B4F93199}"/>
                </a:ext>
              </a:extLst>
            </p:cNvPr>
            <p:cNvSpPr/>
            <p:nvPr/>
          </p:nvSpPr>
          <p:spPr>
            <a:xfrm>
              <a:off x="1306114" y="3153207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" name="pl7">
              <a:extLst>
                <a:ext uri="{FF2B5EF4-FFF2-40B4-BE49-F238E27FC236}">
                  <a16:creationId xmlns:a16="http://schemas.microsoft.com/office/drawing/2014/main" id="{124091F3-A446-466B-A9F5-58BB289E4C27}"/>
                </a:ext>
              </a:extLst>
            </p:cNvPr>
            <p:cNvSpPr/>
            <p:nvPr/>
          </p:nvSpPr>
          <p:spPr>
            <a:xfrm>
              <a:off x="1378381" y="3153207"/>
              <a:ext cx="0" cy="610445"/>
            </a:xfrm>
            <a:custGeom>
              <a:avLst/>
              <a:gdLst/>
              <a:ahLst/>
              <a:cxnLst/>
              <a:rect l="0" t="0" r="0" b="0"/>
              <a:pathLst>
                <a:path h="610445">
                  <a:moveTo>
                    <a:pt x="0" y="0"/>
                  </a:moveTo>
                  <a:lnTo>
                    <a:pt x="0" y="610445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" name="pl8">
              <a:extLst>
                <a:ext uri="{FF2B5EF4-FFF2-40B4-BE49-F238E27FC236}">
                  <a16:creationId xmlns:a16="http://schemas.microsoft.com/office/drawing/2014/main" id="{C55BCF89-E924-4AE0-AE83-5E9D76A842FD}"/>
                </a:ext>
              </a:extLst>
            </p:cNvPr>
            <p:cNvSpPr/>
            <p:nvPr/>
          </p:nvSpPr>
          <p:spPr>
            <a:xfrm>
              <a:off x="1306114" y="3763652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4" name="rc409">
              <a:extLst>
                <a:ext uri="{FF2B5EF4-FFF2-40B4-BE49-F238E27FC236}">
                  <a16:creationId xmlns:a16="http://schemas.microsoft.com/office/drawing/2014/main" id="{EADF1B60-D65C-41A9-98D9-93578C64CA40}"/>
                </a:ext>
              </a:extLst>
            </p:cNvPr>
            <p:cNvSpPr/>
            <p:nvPr/>
          </p:nvSpPr>
          <p:spPr>
            <a:xfrm>
              <a:off x="1248301" y="3763652"/>
              <a:ext cx="260159" cy="2497378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425" name="rc410">
            <a:extLst>
              <a:ext uri="{FF2B5EF4-FFF2-40B4-BE49-F238E27FC236}">
                <a16:creationId xmlns:a16="http://schemas.microsoft.com/office/drawing/2014/main" id="{445A2DAC-447D-4B16-AAED-DAB0DD06F78F}"/>
              </a:ext>
            </a:extLst>
          </p:cNvPr>
          <p:cNvSpPr/>
          <p:nvPr/>
        </p:nvSpPr>
        <p:spPr>
          <a:xfrm>
            <a:off x="2288940" y="6261031"/>
            <a:ext cx="260159" cy="0"/>
          </a:xfrm>
          <a:prstGeom prst="rect">
            <a:avLst/>
          </a:prstGeom>
          <a:ln w="13550" cap="flat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/>
          <a:lstStyle/>
          <a:p>
            <a:endParaRPr/>
          </a:p>
        </p:txBody>
      </p:sp>
      <p:grpSp>
        <p:nvGrpSpPr>
          <p:cNvPr id="605" name="Groupe 604">
            <a:extLst>
              <a:ext uri="{FF2B5EF4-FFF2-40B4-BE49-F238E27FC236}">
                <a16:creationId xmlns:a16="http://schemas.microsoft.com/office/drawing/2014/main" id="{4597EC58-6D44-4743-9F8D-F405F39BEC6E}"/>
              </a:ext>
            </a:extLst>
          </p:cNvPr>
          <p:cNvGrpSpPr/>
          <p:nvPr/>
        </p:nvGrpSpPr>
        <p:grpSpPr>
          <a:xfrm>
            <a:off x="1508461" y="2459261"/>
            <a:ext cx="260159" cy="3801770"/>
            <a:chOff x="1508461" y="2459261"/>
            <a:chExt cx="260159" cy="3801770"/>
          </a:xfrm>
        </p:grpSpPr>
        <p:sp>
          <p:nvSpPr>
            <p:cNvPr id="132" name="rc117">
              <a:extLst>
                <a:ext uri="{FF2B5EF4-FFF2-40B4-BE49-F238E27FC236}">
                  <a16:creationId xmlns:a16="http://schemas.microsoft.com/office/drawing/2014/main" id="{52E71E2D-F04B-4CB4-A68D-D38810F63A4A}"/>
                </a:ext>
              </a:extLst>
            </p:cNvPr>
            <p:cNvSpPr/>
            <p:nvPr/>
          </p:nvSpPr>
          <p:spPr>
            <a:xfrm>
              <a:off x="1508461" y="3071423"/>
              <a:ext cx="260159" cy="3189607"/>
            </a:xfrm>
            <a:prstGeom prst="rect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9" name="pl15">
              <a:extLst>
                <a:ext uri="{FF2B5EF4-FFF2-40B4-BE49-F238E27FC236}">
                  <a16:creationId xmlns:a16="http://schemas.microsoft.com/office/drawing/2014/main" id="{25CA31A5-42CA-424E-8565-0AE209287E48}"/>
                </a:ext>
              </a:extLst>
            </p:cNvPr>
            <p:cNvSpPr/>
            <p:nvPr/>
          </p:nvSpPr>
          <p:spPr>
            <a:xfrm>
              <a:off x="1566274" y="2459261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0" name="pl16">
              <a:extLst>
                <a:ext uri="{FF2B5EF4-FFF2-40B4-BE49-F238E27FC236}">
                  <a16:creationId xmlns:a16="http://schemas.microsoft.com/office/drawing/2014/main" id="{B635CF14-701E-4D23-BF87-3BAF26BDC920}"/>
                </a:ext>
              </a:extLst>
            </p:cNvPr>
            <p:cNvSpPr/>
            <p:nvPr/>
          </p:nvSpPr>
          <p:spPr>
            <a:xfrm>
              <a:off x="1638541" y="2459261"/>
              <a:ext cx="0" cy="612161"/>
            </a:xfrm>
            <a:custGeom>
              <a:avLst/>
              <a:gdLst/>
              <a:ahLst/>
              <a:cxnLst/>
              <a:rect l="0" t="0" r="0" b="0"/>
              <a:pathLst>
                <a:path h="612161">
                  <a:moveTo>
                    <a:pt x="0" y="0"/>
                  </a:moveTo>
                  <a:lnTo>
                    <a:pt x="0" y="612161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" name="pl17">
              <a:extLst>
                <a:ext uri="{FF2B5EF4-FFF2-40B4-BE49-F238E27FC236}">
                  <a16:creationId xmlns:a16="http://schemas.microsoft.com/office/drawing/2014/main" id="{C6B65F46-0DC8-4A51-BF1D-1FE467C9828A}"/>
                </a:ext>
              </a:extLst>
            </p:cNvPr>
            <p:cNvSpPr/>
            <p:nvPr/>
          </p:nvSpPr>
          <p:spPr>
            <a:xfrm>
              <a:off x="1566274" y="3071423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5" name="pg150">
              <a:extLst>
                <a:ext uri="{FF2B5EF4-FFF2-40B4-BE49-F238E27FC236}">
                  <a16:creationId xmlns:a16="http://schemas.microsoft.com/office/drawing/2014/main" id="{AF4BEEE8-65CE-4320-BBC0-48E55DB9095F}"/>
                </a:ext>
              </a:extLst>
            </p:cNvPr>
            <p:cNvSpPr/>
            <p:nvPr/>
          </p:nvSpPr>
          <p:spPr>
            <a:xfrm>
              <a:off x="1662556" y="6199795"/>
              <a:ext cx="106064" cy="61236"/>
            </a:xfrm>
            <a:custGeom>
              <a:avLst/>
              <a:gdLst/>
              <a:ahLst/>
              <a:cxnLst/>
              <a:rect l="0" t="0" r="0" b="0"/>
              <a:pathLst>
                <a:path w="106064" h="61236">
                  <a:moveTo>
                    <a:pt x="106064" y="0"/>
                  </a:moveTo>
                  <a:lnTo>
                    <a:pt x="106064" y="15095"/>
                  </a:lnTo>
                  <a:lnTo>
                    <a:pt x="26147" y="61236"/>
                  </a:lnTo>
                  <a:lnTo>
                    <a:pt x="0" y="6123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66" name="pg151">
              <a:extLst>
                <a:ext uri="{FF2B5EF4-FFF2-40B4-BE49-F238E27FC236}">
                  <a16:creationId xmlns:a16="http://schemas.microsoft.com/office/drawing/2014/main" id="{B4A9D7FD-0D6A-40B0-A773-8156A6D20A1D}"/>
                </a:ext>
              </a:extLst>
            </p:cNvPr>
            <p:cNvSpPr/>
            <p:nvPr/>
          </p:nvSpPr>
          <p:spPr>
            <a:xfrm>
              <a:off x="1531821" y="6124315"/>
              <a:ext cx="236799" cy="136716"/>
            </a:xfrm>
            <a:custGeom>
              <a:avLst/>
              <a:gdLst/>
              <a:ahLst/>
              <a:cxnLst/>
              <a:rect l="0" t="0" r="0" b="0"/>
              <a:pathLst>
                <a:path w="236799" h="136716">
                  <a:moveTo>
                    <a:pt x="236799" y="0"/>
                  </a:moveTo>
                  <a:lnTo>
                    <a:pt x="236799" y="15095"/>
                  </a:lnTo>
                  <a:lnTo>
                    <a:pt x="26147" y="136716"/>
                  </a:lnTo>
                  <a:lnTo>
                    <a:pt x="0" y="13671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67" name="pg152">
              <a:extLst>
                <a:ext uri="{FF2B5EF4-FFF2-40B4-BE49-F238E27FC236}">
                  <a16:creationId xmlns:a16="http://schemas.microsoft.com/office/drawing/2014/main" id="{1F18C2B2-E58D-403F-8341-A357BAA7757E}"/>
                </a:ext>
              </a:extLst>
            </p:cNvPr>
            <p:cNvSpPr/>
            <p:nvPr/>
          </p:nvSpPr>
          <p:spPr>
            <a:xfrm>
              <a:off x="1508461" y="604883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68" name="pg153">
              <a:extLst>
                <a:ext uri="{FF2B5EF4-FFF2-40B4-BE49-F238E27FC236}">
                  <a16:creationId xmlns:a16="http://schemas.microsoft.com/office/drawing/2014/main" id="{E7D7DA85-0E57-46D2-A062-9D28C90C51D1}"/>
                </a:ext>
              </a:extLst>
            </p:cNvPr>
            <p:cNvSpPr/>
            <p:nvPr/>
          </p:nvSpPr>
          <p:spPr>
            <a:xfrm>
              <a:off x="1508461" y="597335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69" name="pg154">
              <a:extLst>
                <a:ext uri="{FF2B5EF4-FFF2-40B4-BE49-F238E27FC236}">
                  <a16:creationId xmlns:a16="http://schemas.microsoft.com/office/drawing/2014/main" id="{BDA2E1E4-70B1-4261-A083-4406372D5CA8}"/>
                </a:ext>
              </a:extLst>
            </p:cNvPr>
            <p:cNvSpPr/>
            <p:nvPr/>
          </p:nvSpPr>
          <p:spPr>
            <a:xfrm>
              <a:off x="1508461" y="589787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70" name="pg155">
              <a:extLst>
                <a:ext uri="{FF2B5EF4-FFF2-40B4-BE49-F238E27FC236}">
                  <a16:creationId xmlns:a16="http://schemas.microsoft.com/office/drawing/2014/main" id="{403C7AF1-D33F-4DD9-B69B-492B07D78760}"/>
                </a:ext>
              </a:extLst>
            </p:cNvPr>
            <p:cNvSpPr/>
            <p:nvPr/>
          </p:nvSpPr>
          <p:spPr>
            <a:xfrm>
              <a:off x="1508461" y="582239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71" name="pg156">
              <a:extLst>
                <a:ext uri="{FF2B5EF4-FFF2-40B4-BE49-F238E27FC236}">
                  <a16:creationId xmlns:a16="http://schemas.microsoft.com/office/drawing/2014/main" id="{99C16F9C-E8C8-44EF-88BE-4EF5262632D7}"/>
                </a:ext>
              </a:extLst>
            </p:cNvPr>
            <p:cNvSpPr/>
            <p:nvPr/>
          </p:nvSpPr>
          <p:spPr>
            <a:xfrm>
              <a:off x="1508461" y="574691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72" name="pg157">
              <a:extLst>
                <a:ext uri="{FF2B5EF4-FFF2-40B4-BE49-F238E27FC236}">
                  <a16:creationId xmlns:a16="http://schemas.microsoft.com/office/drawing/2014/main" id="{7C3BCF13-909F-4C06-A0DF-B896967EEFA7}"/>
                </a:ext>
              </a:extLst>
            </p:cNvPr>
            <p:cNvSpPr/>
            <p:nvPr/>
          </p:nvSpPr>
          <p:spPr>
            <a:xfrm>
              <a:off x="1508461" y="567143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73" name="pg158">
              <a:extLst>
                <a:ext uri="{FF2B5EF4-FFF2-40B4-BE49-F238E27FC236}">
                  <a16:creationId xmlns:a16="http://schemas.microsoft.com/office/drawing/2014/main" id="{4E7B5605-8129-4919-A61C-45B50AF52A1C}"/>
                </a:ext>
              </a:extLst>
            </p:cNvPr>
            <p:cNvSpPr/>
            <p:nvPr/>
          </p:nvSpPr>
          <p:spPr>
            <a:xfrm>
              <a:off x="1508461" y="559595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74" name="pg159">
              <a:extLst>
                <a:ext uri="{FF2B5EF4-FFF2-40B4-BE49-F238E27FC236}">
                  <a16:creationId xmlns:a16="http://schemas.microsoft.com/office/drawing/2014/main" id="{A3116B0F-9A8F-451B-A1EB-FF5FD564F80C}"/>
                </a:ext>
              </a:extLst>
            </p:cNvPr>
            <p:cNvSpPr/>
            <p:nvPr/>
          </p:nvSpPr>
          <p:spPr>
            <a:xfrm>
              <a:off x="1508461" y="552047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75" name="pg160">
              <a:extLst>
                <a:ext uri="{FF2B5EF4-FFF2-40B4-BE49-F238E27FC236}">
                  <a16:creationId xmlns:a16="http://schemas.microsoft.com/office/drawing/2014/main" id="{ED805068-939E-4545-A4EF-9DA2BE311306}"/>
                </a:ext>
              </a:extLst>
            </p:cNvPr>
            <p:cNvSpPr/>
            <p:nvPr/>
          </p:nvSpPr>
          <p:spPr>
            <a:xfrm>
              <a:off x="1508461" y="544499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76" name="pg161">
              <a:extLst>
                <a:ext uri="{FF2B5EF4-FFF2-40B4-BE49-F238E27FC236}">
                  <a16:creationId xmlns:a16="http://schemas.microsoft.com/office/drawing/2014/main" id="{34E56A2F-F029-4DA7-9E3F-B783513F5F60}"/>
                </a:ext>
              </a:extLst>
            </p:cNvPr>
            <p:cNvSpPr/>
            <p:nvPr/>
          </p:nvSpPr>
          <p:spPr>
            <a:xfrm>
              <a:off x="1508461" y="536951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77" name="pg162">
              <a:extLst>
                <a:ext uri="{FF2B5EF4-FFF2-40B4-BE49-F238E27FC236}">
                  <a16:creationId xmlns:a16="http://schemas.microsoft.com/office/drawing/2014/main" id="{7E003CC8-6DCA-4E97-B082-8C6F8079CCA6}"/>
                </a:ext>
              </a:extLst>
            </p:cNvPr>
            <p:cNvSpPr/>
            <p:nvPr/>
          </p:nvSpPr>
          <p:spPr>
            <a:xfrm>
              <a:off x="1508461" y="529403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78" name="pg163">
              <a:extLst>
                <a:ext uri="{FF2B5EF4-FFF2-40B4-BE49-F238E27FC236}">
                  <a16:creationId xmlns:a16="http://schemas.microsoft.com/office/drawing/2014/main" id="{472ABAE7-B7D9-48B0-81AD-8C943D9D7930}"/>
                </a:ext>
              </a:extLst>
            </p:cNvPr>
            <p:cNvSpPr/>
            <p:nvPr/>
          </p:nvSpPr>
          <p:spPr>
            <a:xfrm>
              <a:off x="1508461" y="521855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79" name="pg164">
              <a:extLst>
                <a:ext uri="{FF2B5EF4-FFF2-40B4-BE49-F238E27FC236}">
                  <a16:creationId xmlns:a16="http://schemas.microsoft.com/office/drawing/2014/main" id="{C51BF87A-5DFA-4CCF-9035-34ACCCA066C0}"/>
                </a:ext>
              </a:extLst>
            </p:cNvPr>
            <p:cNvSpPr/>
            <p:nvPr/>
          </p:nvSpPr>
          <p:spPr>
            <a:xfrm>
              <a:off x="1508461" y="514307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80" name="pg165">
              <a:extLst>
                <a:ext uri="{FF2B5EF4-FFF2-40B4-BE49-F238E27FC236}">
                  <a16:creationId xmlns:a16="http://schemas.microsoft.com/office/drawing/2014/main" id="{745FE175-72A5-42FB-B579-675514D3465E}"/>
                </a:ext>
              </a:extLst>
            </p:cNvPr>
            <p:cNvSpPr/>
            <p:nvPr/>
          </p:nvSpPr>
          <p:spPr>
            <a:xfrm>
              <a:off x="1508461" y="506759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81" name="pg166">
              <a:extLst>
                <a:ext uri="{FF2B5EF4-FFF2-40B4-BE49-F238E27FC236}">
                  <a16:creationId xmlns:a16="http://schemas.microsoft.com/office/drawing/2014/main" id="{032660D9-A5F9-4F05-AA4E-C10031A24AE1}"/>
                </a:ext>
              </a:extLst>
            </p:cNvPr>
            <p:cNvSpPr/>
            <p:nvPr/>
          </p:nvSpPr>
          <p:spPr>
            <a:xfrm>
              <a:off x="1508461" y="499211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82" name="pg167">
              <a:extLst>
                <a:ext uri="{FF2B5EF4-FFF2-40B4-BE49-F238E27FC236}">
                  <a16:creationId xmlns:a16="http://schemas.microsoft.com/office/drawing/2014/main" id="{BD36B456-2D10-4F00-9651-7D01D2D115C3}"/>
                </a:ext>
              </a:extLst>
            </p:cNvPr>
            <p:cNvSpPr/>
            <p:nvPr/>
          </p:nvSpPr>
          <p:spPr>
            <a:xfrm>
              <a:off x="1508461" y="491663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83" name="pg168">
              <a:extLst>
                <a:ext uri="{FF2B5EF4-FFF2-40B4-BE49-F238E27FC236}">
                  <a16:creationId xmlns:a16="http://schemas.microsoft.com/office/drawing/2014/main" id="{BC5B7417-AC81-4E1E-8FA7-AE23A945DF05}"/>
                </a:ext>
              </a:extLst>
            </p:cNvPr>
            <p:cNvSpPr/>
            <p:nvPr/>
          </p:nvSpPr>
          <p:spPr>
            <a:xfrm>
              <a:off x="1508461" y="484115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84" name="pg169">
              <a:extLst>
                <a:ext uri="{FF2B5EF4-FFF2-40B4-BE49-F238E27FC236}">
                  <a16:creationId xmlns:a16="http://schemas.microsoft.com/office/drawing/2014/main" id="{8BC9E74F-3309-4688-B217-CDB3A79C4B1B}"/>
                </a:ext>
              </a:extLst>
            </p:cNvPr>
            <p:cNvSpPr/>
            <p:nvPr/>
          </p:nvSpPr>
          <p:spPr>
            <a:xfrm>
              <a:off x="1508461" y="476567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85" name="pg170">
              <a:extLst>
                <a:ext uri="{FF2B5EF4-FFF2-40B4-BE49-F238E27FC236}">
                  <a16:creationId xmlns:a16="http://schemas.microsoft.com/office/drawing/2014/main" id="{0176ECAF-0F23-4EE3-9045-2F7F4D6E2016}"/>
                </a:ext>
              </a:extLst>
            </p:cNvPr>
            <p:cNvSpPr/>
            <p:nvPr/>
          </p:nvSpPr>
          <p:spPr>
            <a:xfrm>
              <a:off x="1508461" y="469019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86" name="pg171">
              <a:extLst>
                <a:ext uri="{FF2B5EF4-FFF2-40B4-BE49-F238E27FC236}">
                  <a16:creationId xmlns:a16="http://schemas.microsoft.com/office/drawing/2014/main" id="{34AC5515-1F06-4401-8ADB-01737EA076FF}"/>
                </a:ext>
              </a:extLst>
            </p:cNvPr>
            <p:cNvSpPr/>
            <p:nvPr/>
          </p:nvSpPr>
          <p:spPr>
            <a:xfrm>
              <a:off x="1508461" y="461471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87" name="pg172">
              <a:extLst>
                <a:ext uri="{FF2B5EF4-FFF2-40B4-BE49-F238E27FC236}">
                  <a16:creationId xmlns:a16="http://schemas.microsoft.com/office/drawing/2014/main" id="{DA092A19-5331-4653-9940-4DD72FEF7AE7}"/>
                </a:ext>
              </a:extLst>
            </p:cNvPr>
            <p:cNvSpPr/>
            <p:nvPr/>
          </p:nvSpPr>
          <p:spPr>
            <a:xfrm>
              <a:off x="1508461" y="453923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88" name="pg173">
              <a:extLst>
                <a:ext uri="{FF2B5EF4-FFF2-40B4-BE49-F238E27FC236}">
                  <a16:creationId xmlns:a16="http://schemas.microsoft.com/office/drawing/2014/main" id="{0E7F2245-03E1-4F96-8AA9-F2F5089447CB}"/>
                </a:ext>
              </a:extLst>
            </p:cNvPr>
            <p:cNvSpPr/>
            <p:nvPr/>
          </p:nvSpPr>
          <p:spPr>
            <a:xfrm>
              <a:off x="1508461" y="446375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89" name="pg174">
              <a:extLst>
                <a:ext uri="{FF2B5EF4-FFF2-40B4-BE49-F238E27FC236}">
                  <a16:creationId xmlns:a16="http://schemas.microsoft.com/office/drawing/2014/main" id="{DD025330-28B4-43BB-81C7-1E607D06C263}"/>
                </a:ext>
              </a:extLst>
            </p:cNvPr>
            <p:cNvSpPr/>
            <p:nvPr/>
          </p:nvSpPr>
          <p:spPr>
            <a:xfrm>
              <a:off x="1508461" y="438827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90" name="pg175">
              <a:extLst>
                <a:ext uri="{FF2B5EF4-FFF2-40B4-BE49-F238E27FC236}">
                  <a16:creationId xmlns:a16="http://schemas.microsoft.com/office/drawing/2014/main" id="{E827978C-6B4B-4626-B3B3-D42D00E4C512}"/>
                </a:ext>
              </a:extLst>
            </p:cNvPr>
            <p:cNvSpPr/>
            <p:nvPr/>
          </p:nvSpPr>
          <p:spPr>
            <a:xfrm>
              <a:off x="1508461" y="431279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91" name="pg176">
              <a:extLst>
                <a:ext uri="{FF2B5EF4-FFF2-40B4-BE49-F238E27FC236}">
                  <a16:creationId xmlns:a16="http://schemas.microsoft.com/office/drawing/2014/main" id="{A6D1F6C2-1947-48AE-9E02-CD35C04632C0}"/>
                </a:ext>
              </a:extLst>
            </p:cNvPr>
            <p:cNvSpPr/>
            <p:nvPr/>
          </p:nvSpPr>
          <p:spPr>
            <a:xfrm>
              <a:off x="1508461" y="423731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92" name="pg177">
              <a:extLst>
                <a:ext uri="{FF2B5EF4-FFF2-40B4-BE49-F238E27FC236}">
                  <a16:creationId xmlns:a16="http://schemas.microsoft.com/office/drawing/2014/main" id="{0BFAE034-2F03-4232-86F5-B5621DF3DF82}"/>
                </a:ext>
              </a:extLst>
            </p:cNvPr>
            <p:cNvSpPr/>
            <p:nvPr/>
          </p:nvSpPr>
          <p:spPr>
            <a:xfrm>
              <a:off x="1508461" y="416183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93" name="pg178">
              <a:extLst>
                <a:ext uri="{FF2B5EF4-FFF2-40B4-BE49-F238E27FC236}">
                  <a16:creationId xmlns:a16="http://schemas.microsoft.com/office/drawing/2014/main" id="{E10AEF4E-0740-4FBE-A437-C2E68EDEB477}"/>
                </a:ext>
              </a:extLst>
            </p:cNvPr>
            <p:cNvSpPr/>
            <p:nvPr/>
          </p:nvSpPr>
          <p:spPr>
            <a:xfrm>
              <a:off x="1508461" y="408635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94" name="pg179">
              <a:extLst>
                <a:ext uri="{FF2B5EF4-FFF2-40B4-BE49-F238E27FC236}">
                  <a16:creationId xmlns:a16="http://schemas.microsoft.com/office/drawing/2014/main" id="{C78AA5A4-FDF2-41C3-B112-E4CF2CB3EBAD}"/>
                </a:ext>
              </a:extLst>
            </p:cNvPr>
            <p:cNvSpPr/>
            <p:nvPr/>
          </p:nvSpPr>
          <p:spPr>
            <a:xfrm>
              <a:off x="1508461" y="401087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95" name="pg180">
              <a:extLst>
                <a:ext uri="{FF2B5EF4-FFF2-40B4-BE49-F238E27FC236}">
                  <a16:creationId xmlns:a16="http://schemas.microsoft.com/office/drawing/2014/main" id="{974A21AB-6334-458B-A117-60977AC8342B}"/>
                </a:ext>
              </a:extLst>
            </p:cNvPr>
            <p:cNvSpPr/>
            <p:nvPr/>
          </p:nvSpPr>
          <p:spPr>
            <a:xfrm>
              <a:off x="1508461" y="393539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96" name="pg181">
              <a:extLst>
                <a:ext uri="{FF2B5EF4-FFF2-40B4-BE49-F238E27FC236}">
                  <a16:creationId xmlns:a16="http://schemas.microsoft.com/office/drawing/2014/main" id="{8F649B8B-2EB8-4F03-ACEA-9FACDCFAA665}"/>
                </a:ext>
              </a:extLst>
            </p:cNvPr>
            <p:cNvSpPr/>
            <p:nvPr/>
          </p:nvSpPr>
          <p:spPr>
            <a:xfrm>
              <a:off x="1508461" y="385991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97" name="pg182">
              <a:extLst>
                <a:ext uri="{FF2B5EF4-FFF2-40B4-BE49-F238E27FC236}">
                  <a16:creationId xmlns:a16="http://schemas.microsoft.com/office/drawing/2014/main" id="{91D29A82-5859-4379-A4BA-A0CA2C75C187}"/>
                </a:ext>
              </a:extLst>
            </p:cNvPr>
            <p:cNvSpPr/>
            <p:nvPr/>
          </p:nvSpPr>
          <p:spPr>
            <a:xfrm>
              <a:off x="1508461" y="378443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98" name="pg183">
              <a:extLst>
                <a:ext uri="{FF2B5EF4-FFF2-40B4-BE49-F238E27FC236}">
                  <a16:creationId xmlns:a16="http://schemas.microsoft.com/office/drawing/2014/main" id="{85630B51-AAD5-49DC-BC44-C48B1B46A593}"/>
                </a:ext>
              </a:extLst>
            </p:cNvPr>
            <p:cNvSpPr/>
            <p:nvPr/>
          </p:nvSpPr>
          <p:spPr>
            <a:xfrm>
              <a:off x="1508461" y="370895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99" name="pg184">
              <a:extLst>
                <a:ext uri="{FF2B5EF4-FFF2-40B4-BE49-F238E27FC236}">
                  <a16:creationId xmlns:a16="http://schemas.microsoft.com/office/drawing/2014/main" id="{E1E28242-C7B7-4231-BA3F-24992AED97DD}"/>
                </a:ext>
              </a:extLst>
            </p:cNvPr>
            <p:cNvSpPr/>
            <p:nvPr/>
          </p:nvSpPr>
          <p:spPr>
            <a:xfrm>
              <a:off x="1508461" y="363347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00" name="pg185">
              <a:extLst>
                <a:ext uri="{FF2B5EF4-FFF2-40B4-BE49-F238E27FC236}">
                  <a16:creationId xmlns:a16="http://schemas.microsoft.com/office/drawing/2014/main" id="{ED050B88-7B61-417F-985B-C4DABB0CB948}"/>
                </a:ext>
              </a:extLst>
            </p:cNvPr>
            <p:cNvSpPr/>
            <p:nvPr/>
          </p:nvSpPr>
          <p:spPr>
            <a:xfrm>
              <a:off x="1508461" y="355799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01" name="pg186">
              <a:extLst>
                <a:ext uri="{FF2B5EF4-FFF2-40B4-BE49-F238E27FC236}">
                  <a16:creationId xmlns:a16="http://schemas.microsoft.com/office/drawing/2014/main" id="{E7AA596E-6A8C-4A0B-B069-D694E15760AB}"/>
                </a:ext>
              </a:extLst>
            </p:cNvPr>
            <p:cNvSpPr/>
            <p:nvPr/>
          </p:nvSpPr>
          <p:spPr>
            <a:xfrm>
              <a:off x="1508461" y="348251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02" name="pg187">
              <a:extLst>
                <a:ext uri="{FF2B5EF4-FFF2-40B4-BE49-F238E27FC236}">
                  <a16:creationId xmlns:a16="http://schemas.microsoft.com/office/drawing/2014/main" id="{CADDA438-CD6E-4672-93F2-5E9B93727916}"/>
                </a:ext>
              </a:extLst>
            </p:cNvPr>
            <p:cNvSpPr/>
            <p:nvPr/>
          </p:nvSpPr>
          <p:spPr>
            <a:xfrm>
              <a:off x="1508461" y="340703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03" name="pg188">
              <a:extLst>
                <a:ext uri="{FF2B5EF4-FFF2-40B4-BE49-F238E27FC236}">
                  <a16:creationId xmlns:a16="http://schemas.microsoft.com/office/drawing/2014/main" id="{FE06E96E-8115-4189-A745-7E0B186C3056}"/>
                </a:ext>
              </a:extLst>
            </p:cNvPr>
            <p:cNvSpPr/>
            <p:nvPr/>
          </p:nvSpPr>
          <p:spPr>
            <a:xfrm>
              <a:off x="1508461" y="333155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04" name="pg189">
              <a:extLst>
                <a:ext uri="{FF2B5EF4-FFF2-40B4-BE49-F238E27FC236}">
                  <a16:creationId xmlns:a16="http://schemas.microsoft.com/office/drawing/2014/main" id="{512E63C3-4544-4768-A4E0-D1E775ABF130}"/>
                </a:ext>
              </a:extLst>
            </p:cNvPr>
            <p:cNvSpPr/>
            <p:nvPr/>
          </p:nvSpPr>
          <p:spPr>
            <a:xfrm>
              <a:off x="1508461" y="325607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05" name="pg190">
              <a:extLst>
                <a:ext uri="{FF2B5EF4-FFF2-40B4-BE49-F238E27FC236}">
                  <a16:creationId xmlns:a16="http://schemas.microsoft.com/office/drawing/2014/main" id="{C3684680-1722-46D4-AE56-1E26E3BEA73C}"/>
                </a:ext>
              </a:extLst>
            </p:cNvPr>
            <p:cNvSpPr/>
            <p:nvPr/>
          </p:nvSpPr>
          <p:spPr>
            <a:xfrm>
              <a:off x="1508461" y="318059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06" name="pg191">
              <a:extLst>
                <a:ext uri="{FF2B5EF4-FFF2-40B4-BE49-F238E27FC236}">
                  <a16:creationId xmlns:a16="http://schemas.microsoft.com/office/drawing/2014/main" id="{DAC41723-B4D0-4A33-B434-158B9BB0358B}"/>
                </a:ext>
              </a:extLst>
            </p:cNvPr>
            <p:cNvSpPr/>
            <p:nvPr/>
          </p:nvSpPr>
          <p:spPr>
            <a:xfrm>
              <a:off x="1508461" y="3105115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07" name="pg192">
              <a:extLst>
                <a:ext uri="{FF2B5EF4-FFF2-40B4-BE49-F238E27FC236}">
                  <a16:creationId xmlns:a16="http://schemas.microsoft.com/office/drawing/2014/main" id="{E89F2015-30F3-443A-A6A7-847186B4DAAE}"/>
                </a:ext>
              </a:extLst>
            </p:cNvPr>
            <p:cNvSpPr/>
            <p:nvPr/>
          </p:nvSpPr>
          <p:spPr>
            <a:xfrm>
              <a:off x="1508461" y="3071423"/>
              <a:ext cx="213927" cy="123511"/>
            </a:xfrm>
            <a:custGeom>
              <a:avLst/>
              <a:gdLst/>
              <a:ahLst/>
              <a:cxnLst/>
              <a:rect l="0" t="0" r="0" b="0"/>
              <a:pathLst>
                <a:path w="213927" h="123511">
                  <a:moveTo>
                    <a:pt x="187780" y="0"/>
                  </a:moveTo>
                  <a:lnTo>
                    <a:pt x="213927" y="0"/>
                  </a:lnTo>
                  <a:lnTo>
                    <a:pt x="0" y="123511"/>
                  </a:lnTo>
                  <a:lnTo>
                    <a:pt x="0" y="108415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08" name="pg193">
              <a:extLst>
                <a:ext uri="{FF2B5EF4-FFF2-40B4-BE49-F238E27FC236}">
                  <a16:creationId xmlns:a16="http://schemas.microsoft.com/office/drawing/2014/main" id="{4EF29E80-40C8-4579-8F44-51B200D02FF6}"/>
                </a:ext>
              </a:extLst>
            </p:cNvPr>
            <p:cNvSpPr/>
            <p:nvPr/>
          </p:nvSpPr>
          <p:spPr>
            <a:xfrm>
              <a:off x="1508461" y="3071423"/>
              <a:ext cx="83192" cy="48031"/>
            </a:xfrm>
            <a:custGeom>
              <a:avLst/>
              <a:gdLst/>
              <a:ahLst/>
              <a:cxnLst/>
              <a:rect l="0" t="0" r="0" b="0"/>
              <a:pathLst>
                <a:path w="83192" h="48031">
                  <a:moveTo>
                    <a:pt x="57045" y="0"/>
                  </a:moveTo>
                  <a:lnTo>
                    <a:pt x="83192" y="0"/>
                  </a:lnTo>
                  <a:lnTo>
                    <a:pt x="0" y="48031"/>
                  </a:lnTo>
                  <a:lnTo>
                    <a:pt x="0" y="32935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27" name="rc412">
              <a:extLst>
                <a:ext uri="{FF2B5EF4-FFF2-40B4-BE49-F238E27FC236}">
                  <a16:creationId xmlns:a16="http://schemas.microsoft.com/office/drawing/2014/main" id="{A79BB55D-CDD6-4F5F-8155-D83E02F9C692}"/>
                </a:ext>
              </a:extLst>
            </p:cNvPr>
            <p:cNvSpPr/>
            <p:nvPr/>
          </p:nvSpPr>
          <p:spPr>
            <a:xfrm>
              <a:off x="1508461" y="3071423"/>
              <a:ext cx="260159" cy="3189607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428" name="rc413">
            <a:extLst>
              <a:ext uri="{FF2B5EF4-FFF2-40B4-BE49-F238E27FC236}">
                <a16:creationId xmlns:a16="http://schemas.microsoft.com/office/drawing/2014/main" id="{18083BFE-4CA5-44F2-BB6A-299D8456D7FD}"/>
              </a:ext>
            </a:extLst>
          </p:cNvPr>
          <p:cNvSpPr/>
          <p:nvPr/>
        </p:nvSpPr>
        <p:spPr>
          <a:xfrm>
            <a:off x="2549100" y="6261031"/>
            <a:ext cx="260159" cy="0"/>
          </a:xfrm>
          <a:prstGeom prst="rect">
            <a:avLst/>
          </a:prstGeom>
          <a:ln w="13550" cap="flat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/>
          <a:lstStyle/>
          <a:p>
            <a:endParaRPr/>
          </a:p>
        </p:txBody>
      </p:sp>
      <p:grpSp>
        <p:nvGrpSpPr>
          <p:cNvPr id="610" name="Groupe 609">
            <a:extLst>
              <a:ext uri="{FF2B5EF4-FFF2-40B4-BE49-F238E27FC236}">
                <a16:creationId xmlns:a16="http://schemas.microsoft.com/office/drawing/2014/main" id="{EC567E42-E8C3-4ADF-8088-F2EE925A4362}"/>
              </a:ext>
            </a:extLst>
          </p:cNvPr>
          <p:cNvGrpSpPr/>
          <p:nvPr/>
        </p:nvGrpSpPr>
        <p:grpSpPr>
          <a:xfrm>
            <a:off x="2028780" y="5773917"/>
            <a:ext cx="260160" cy="487113"/>
            <a:chOff x="2028780" y="5773917"/>
            <a:chExt cx="260160" cy="487113"/>
          </a:xfrm>
        </p:grpSpPr>
        <p:sp>
          <p:nvSpPr>
            <p:cNvPr id="38" name="pl23">
              <a:extLst>
                <a:ext uri="{FF2B5EF4-FFF2-40B4-BE49-F238E27FC236}">
                  <a16:creationId xmlns:a16="http://schemas.microsoft.com/office/drawing/2014/main" id="{65780F2B-CCF4-4E44-8FF0-489D8E17487A}"/>
                </a:ext>
              </a:extLst>
            </p:cNvPr>
            <p:cNvSpPr/>
            <p:nvPr/>
          </p:nvSpPr>
          <p:spPr>
            <a:xfrm>
              <a:off x="2086594" y="5941331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4" name="rc119">
              <a:extLst>
                <a:ext uri="{FF2B5EF4-FFF2-40B4-BE49-F238E27FC236}">
                  <a16:creationId xmlns:a16="http://schemas.microsoft.com/office/drawing/2014/main" id="{D1371BE7-7113-47A5-BBD0-18C2EA430567}"/>
                </a:ext>
              </a:extLst>
            </p:cNvPr>
            <p:cNvSpPr/>
            <p:nvPr/>
          </p:nvSpPr>
          <p:spPr>
            <a:xfrm>
              <a:off x="2028780" y="5941331"/>
              <a:ext cx="260159" cy="319699"/>
            </a:xfrm>
            <a:prstGeom prst="rect">
              <a:avLst/>
            </a:prstGeom>
            <a:solidFill>
              <a:srgbClr val="009E73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5" name="pl21">
              <a:extLst>
                <a:ext uri="{FF2B5EF4-FFF2-40B4-BE49-F238E27FC236}">
                  <a16:creationId xmlns:a16="http://schemas.microsoft.com/office/drawing/2014/main" id="{B4C137AD-79B0-4FB3-9523-F3C9E23C5A57}"/>
                </a:ext>
              </a:extLst>
            </p:cNvPr>
            <p:cNvSpPr/>
            <p:nvPr/>
          </p:nvSpPr>
          <p:spPr>
            <a:xfrm>
              <a:off x="2086594" y="5773917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" name="pl22">
              <a:extLst>
                <a:ext uri="{FF2B5EF4-FFF2-40B4-BE49-F238E27FC236}">
                  <a16:creationId xmlns:a16="http://schemas.microsoft.com/office/drawing/2014/main" id="{9E15D543-6032-478D-99E7-A063EFB27F96}"/>
                </a:ext>
              </a:extLst>
            </p:cNvPr>
            <p:cNvSpPr/>
            <p:nvPr/>
          </p:nvSpPr>
          <p:spPr>
            <a:xfrm>
              <a:off x="2158860" y="5773917"/>
              <a:ext cx="0" cy="167414"/>
            </a:xfrm>
            <a:custGeom>
              <a:avLst/>
              <a:gdLst/>
              <a:ahLst/>
              <a:cxnLst/>
              <a:rect l="0" t="0" r="0" b="0"/>
              <a:pathLst>
                <a:path h="167414">
                  <a:moveTo>
                    <a:pt x="0" y="0"/>
                  </a:moveTo>
                  <a:lnTo>
                    <a:pt x="0" y="167414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9" name="pg194">
              <a:extLst>
                <a:ext uri="{FF2B5EF4-FFF2-40B4-BE49-F238E27FC236}">
                  <a16:creationId xmlns:a16="http://schemas.microsoft.com/office/drawing/2014/main" id="{7CCE69D1-200A-4458-B19D-A17BE7026303}"/>
                </a:ext>
              </a:extLst>
            </p:cNvPr>
            <p:cNvSpPr/>
            <p:nvPr/>
          </p:nvSpPr>
          <p:spPr>
            <a:xfrm>
              <a:off x="2185497" y="6201308"/>
              <a:ext cx="103442" cy="59722"/>
            </a:xfrm>
            <a:custGeom>
              <a:avLst/>
              <a:gdLst/>
              <a:ahLst/>
              <a:cxnLst/>
              <a:rect l="0" t="0" r="0" b="0"/>
              <a:pathLst>
                <a:path w="103442" h="59722">
                  <a:moveTo>
                    <a:pt x="103442" y="0"/>
                  </a:moveTo>
                  <a:lnTo>
                    <a:pt x="103442" y="15095"/>
                  </a:lnTo>
                  <a:lnTo>
                    <a:pt x="26147" y="59722"/>
                  </a:lnTo>
                  <a:lnTo>
                    <a:pt x="0" y="59722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10" name="pg195">
              <a:extLst>
                <a:ext uri="{FF2B5EF4-FFF2-40B4-BE49-F238E27FC236}">
                  <a16:creationId xmlns:a16="http://schemas.microsoft.com/office/drawing/2014/main" id="{62405081-B3BD-4707-98BF-7B8F4CFA30DF}"/>
                </a:ext>
              </a:extLst>
            </p:cNvPr>
            <p:cNvSpPr/>
            <p:nvPr/>
          </p:nvSpPr>
          <p:spPr>
            <a:xfrm>
              <a:off x="2054762" y="6125828"/>
              <a:ext cx="234178" cy="135202"/>
            </a:xfrm>
            <a:custGeom>
              <a:avLst/>
              <a:gdLst/>
              <a:ahLst/>
              <a:cxnLst/>
              <a:rect l="0" t="0" r="0" b="0"/>
              <a:pathLst>
                <a:path w="234178" h="135202">
                  <a:moveTo>
                    <a:pt x="234178" y="0"/>
                  </a:moveTo>
                  <a:lnTo>
                    <a:pt x="234178" y="15095"/>
                  </a:lnTo>
                  <a:lnTo>
                    <a:pt x="26147" y="135202"/>
                  </a:lnTo>
                  <a:lnTo>
                    <a:pt x="0" y="135202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11" name="pg196">
              <a:extLst>
                <a:ext uri="{FF2B5EF4-FFF2-40B4-BE49-F238E27FC236}">
                  <a16:creationId xmlns:a16="http://schemas.microsoft.com/office/drawing/2014/main" id="{932C9827-9AC8-47A1-9613-8D76B4106BAE}"/>
                </a:ext>
              </a:extLst>
            </p:cNvPr>
            <p:cNvSpPr/>
            <p:nvPr/>
          </p:nvSpPr>
          <p:spPr>
            <a:xfrm>
              <a:off x="2028780" y="605034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12" name="pg197">
              <a:extLst>
                <a:ext uri="{FF2B5EF4-FFF2-40B4-BE49-F238E27FC236}">
                  <a16:creationId xmlns:a16="http://schemas.microsoft.com/office/drawing/2014/main" id="{DDC727CA-0355-4AE3-84BC-885CC98B609B}"/>
                </a:ext>
              </a:extLst>
            </p:cNvPr>
            <p:cNvSpPr/>
            <p:nvPr/>
          </p:nvSpPr>
          <p:spPr>
            <a:xfrm>
              <a:off x="2028780" y="597486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13" name="pg198">
              <a:extLst>
                <a:ext uri="{FF2B5EF4-FFF2-40B4-BE49-F238E27FC236}">
                  <a16:creationId xmlns:a16="http://schemas.microsoft.com/office/drawing/2014/main" id="{3DDCB110-6DB7-4841-9811-B765B6A1B681}"/>
                </a:ext>
              </a:extLst>
            </p:cNvPr>
            <p:cNvSpPr/>
            <p:nvPr/>
          </p:nvSpPr>
          <p:spPr>
            <a:xfrm>
              <a:off x="2028780" y="5941331"/>
              <a:ext cx="213658" cy="123355"/>
            </a:xfrm>
            <a:custGeom>
              <a:avLst/>
              <a:gdLst/>
              <a:ahLst/>
              <a:cxnLst/>
              <a:rect l="0" t="0" r="0" b="0"/>
              <a:pathLst>
                <a:path w="213658" h="123355">
                  <a:moveTo>
                    <a:pt x="187511" y="0"/>
                  </a:moveTo>
                  <a:lnTo>
                    <a:pt x="213658" y="0"/>
                  </a:lnTo>
                  <a:lnTo>
                    <a:pt x="0" y="123355"/>
                  </a:lnTo>
                  <a:lnTo>
                    <a:pt x="0" y="10825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14" name="pg199">
              <a:extLst>
                <a:ext uri="{FF2B5EF4-FFF2-40B4-BE49-F238E27FC236}">
                  <a16:creationId xmlns:a16="http://schemas.microsoft.com/office/drawing/2014/main" id="{1260B2B0-5D6C-400F-A277-BC72FEB4350D}"/>
                </a:ext>
              </a:extLst>
            </p:cNvPr>
            <p:cNvSpPr/>
            <p:nvPr/>
          </p:nvSpPr>
          <p:spPr>
            <a:xfrm>
              <a:off x="2028780" y="5941331"/>
              <a:ext cx="82923" cy="47875"/>
            </a:xfrm>
            <a:custGeom>
              <a:avLst/>
              <a:gdLst/>
              <a:ahLst/>
              <a:cxnLst/>
              <a:rect l="0" t="0" r="0" b="0"/>
              <a:pathLst>
                <a:path w="82923" h="47875">
                  <a:moveTo>
                    <a:pt x="56776" y="0"/>
                  </a:moveTo>
                  <a:lnTo>
                    <a:pt x="82923" y="0"/>
                  </a:lnTo>
                  <a:lnTo>
                    <a:pt x="0" y="47875"/>
                  </a:lnTo>
                  <a:lnTo>
                    <a:pt x="0" y="3277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29" name="rc414">
              <a:extLst>
                <a:ext uri="{FF2B5EF4-FFF2-40B4-BE49-F238E27FC236}">
                  <a16:creationId xmlns:a16="http://schemas.microsoft.com/office/drawing/2014/main" id="{31922F87-CA9F-4383-847F-089CFBB7FE4D}"/>
                </a:ext>
              </a:extLst>
            </p:cNvPr>
            <p:cNvSpPr/>
            <p:nvPr/>
          </p:nvSpPr>
          <p:spPr>
            <a:xfrm>
              <a:off x="2028780" y="5941331"/>
              <a:ext cx="260159" cy="319699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11" name="Groupe 610">
            <a:extLst>
              <a:ext uri="{FF2B5EF4-FFF2-40B4-BE49-F238E27FC236}">
                <a16:creationId xmlns:a16="http://schemas.microsoft.com/office/drawing/2014/main" id="{8CE91AD4-E107-4DB8-A453-FAB0DFD5EF46}"/>
              </a:ext>
            </a:extLst>
          </p:cNvPr>
          <p:cNvGrpSpPr/>
          <p:nvPr/>
        </p:nvGrpSpPr>
        <p:grpSpPr>
          <a:xfrm>
            <a:off x="2982699" y="3978074"/>
            <a:ext cx="260159" cy="2282957"/>
            <a:chOff x="2982699" y="3978074"/>
            <a:chExt cx="260159" cy="2282957"/>
          </a:xfrm>
        </p:grpSpPr>
        <p:sp>
          <p:nvSpPr>
            <p:cNvPr id="135" name="rc120">
              <a:extLst>
                <a:ext uri="{FF2B5EF4-FFF2-40B4-BE49-F238E27FC236}">
                  <a16:creationId xmlns:a16="http://schemas.microsoft.com/office/drawing/2014/main" id="{13CB81CC-4F8A-4FD5-BD67-C099CC3061F9}"/>
                </a:ext>
              </a:extLst>
            </p:cNvPr>
            <p:cNvSpPr/>
            <p:nvPr/>
          </p:nvSpPr>
          <p:spPr>
            <a:xfrm>
              <a:off x="2982699" y="4384616"/>
              <a:ext cx="260159" cy="1876415"/>
            </a:xfrm>
            <a:prstGeom prst="rect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9" name="pl24">
              <a:extLst>
                <a:ext uri="{FF2B5EF4-FFF2-40B4-BE49-F238E27FC236}">
                  <a16:creationId xmlns:a16="http://schemas.microsoft.com/office/drawing/2014/main" id="{DBCC0ACA-18C6-49EF-B1D8-DCF773C18A70}"/>
                </a:ext>
              </a:extLst>
            </p:cNvPr>
            <p:cNvSpPr/>
            <p:nvPr/>
          </p:nvSpPr>
          <p:spPr>
            <a:xfrm>
              <a:off x="3040513" y="3978074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" name="pl25">
              <a:extLst>
                <a:ext uri="{FF2B5EF4-FFF2-40B4-BE49-F238E27FC236}">
                  <a16:creationId xmlns:a16="http://schemas.microsoft.com/office/drawing/2014/main" id="{1C8E4049-68F4-4143-A529-684D1FB96C42}"/>
                </a:ext>
              </a:extLst>
            </p:cNvPr>
            <p:cNvSpPr/>
            <p:nvPr/>
          </p:nvSpPr>
          <p:spPr>
            <a:xfrm>
              <a:off x="3112779" y="3978074"/>
              <a:ext cx="0" cy="406541"/>
            </a:xfrm>
            <a:custGeom>
              <a:avLst/>
              <a:gdLst/>
              <a:ahLst/>
              <a:cxnLst/>
              <a:rect l="0" t="0" r="0" b="0"/>
              <a:pathLst>
                <a:path h="406541">
                  <a:moveTo>
                    <a:pt x="0" y="0"/>
                  </a:moveTo>
                  <a:lnTo>
                    <a:pt x="0" y="406541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" name="pl26">
              <a:extLst>
                <a:ext uri="{FF2B5EF4-FFF2-40B4-BE49-F238E27FC236}">
                  <a16:creationId xmlns:a16="http://schemas.microsoft.com/office/drawing/2014/main" id="{C28F097A-3F4C-4389-9643-87831361451F}"/>
                </a:ext>
              </a:extLst>
            </p:cNvPr>
            <p:cNvSpPr/>
            <p:nvPr/>
          </p:nvSpPr>
          <p:spPr>
            <a:xfrm>
              <a:off x="3040513" y="4384616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0" name="rc415">
              <a:extLst>
                <a:ext uri="{FF2B5EF4-FFF2-40B4-BE49-F238E27FC236}">
                  <a16:creationId xmlns:a16="http://schemas.microsoft.com/office/drawing/2014/main" id="{58DE1D02-91C0-4FA6-85CA-8EA2BDCE7C0B}"/>
                </a:ext>
              </a:extLst>
            </p:cNvPr>
            <p:cNvSpPr/>
            <p:nvPr/>
          </p:nvSpPr>
          <p:spPr>
            <a:xfrm>
              <a:off x="2982699" y="4384616"/>
              <a:ext cx="260159" cy="1876415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22" name="Groupe 621">
            <a:extLst>
              <a:ext uri="{FF2B5EF4-FFF2-40B4-BE49-F238E27FC236}">
                <a16:creationId xmlns:a16="http://schemas.microsoft.com/office/drawing/2014/main" id="{823AE089-04A8-4C29-B9D9-0350258F725F}"/>
              </a:ext>
            </a:extLst>
          </p:cNvPr>
          <p:cNvGrpSpPr/>
          <p:nvPr/>
        </p:nvGrpSpPr>
        <p:grpSpPr>
          <a:xfrm>
            <a:off x="4023338" y="6008087"/>
            <a:ext cx="271538" cy="252943"/>
            <a:chOff x="4023338" y="6008087"/>
            <a:chExt cx="271538" cy="252943"/>
          </a:xfrm>
        </p:grpSpPr>
        <p:sp>
          <p:nvSpPr>
            <p:cNvPr id="43" name="pl28">
              <a:extLst>
                <a:ext uri="{FF2B5EF4-FFF2-40B4-BE49-F238E27FC236}">
                  <a16:creationId xmlns:a16="http://schemas.microsoft.com/office/drawing/2014/main" id="{FBD40023-6751-4485-9477-232D4753ABC8}"/>
                </a:ext>
              </a:extLst>
            </p:cNvPr>
            <p:cNvSpPr/>
            <p:nvPr/>
          </p:nvSpPr>
          <p:spPr>
            <a:xfrm>
              <a:off x="4153418" y="6008087"/>
              <a:ext cx="0" cy="31279"/>
            </a:xfrm>
            <a:custGeom>
              <a:avLst/>
              <a:gdLst/>
              <a:ahLst/>
              <a:cxnLst/>
              <a:rect l="0" t="0" r="0" b="0"/>
              <a:pathLst>
                <a:path h="31279">
                  <a:moveTo>
                    <a:pt x="0" y="0"/>
                  </a:moveTo>
                  <a:lnTo>
                    <a:pt x="0" y="31279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2" name="pg237">
              <a:extLst>
                <a:ext uri="{FF2B5EF4-FFF2-40B4-BE49-F238E27FC236}">
                  <a16:creationId xmlns:a16="http://schemas.microsoft.com/office/drawing/2014/main" id="{8F4B2FE7-8452-456A-8CDB-27D52914E1C4}"/>
                </a:ext>
              </a:extLst>
            </p:cNvPr>
            <p:cNvSpPr/>
            <p:nvPr/>
          </p:nvSpPr>
          <p:spPr>
            <a:xfrm>
              <a:off x="4283498" y="6190476"/>
              <a:ext cx="11378" cy="6569"/>
            </a:xfrm>
            <a:custGeom>
              <a:avLst/>
              <a:gdLst/>
              <a:ahLst/>
              <a:cxnLst/>
              <a:rect l="0" t="0" r="0" b="0"/>
              <a:pathLst>
                <a:path w="11378" h="6569">
                  <a:moveTo>
                    <a:pt x="0" y="6569"/>
                  </a:moveTo>
                  <a:lnTo>
                    <a:pt x="0" y="0"/>
                  </a:lnTo>
                  <a:lnTo>
                    <a:pt x="11378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36" name="rc121">
              <a:extLst>
                <a:ext uri="{FF2B5EF4-FFF2-40B4-BE49-F238E27FC236}">
                  <a16:creationId xmlns:a16="http://schemas.microsoft.com/office/drawing/2014/main" id="{FAC54A41-1CE8-4273-9C54-BD3BA29C81A1}"/>
                </a:ext>
              </a:extLst>
            </p:cNvPr>
            <p:cNvSpPr/>
            <p:nvPr/>
          </p:nvSpPr>
          <p:spPr>
            <a:xfrm>
              <a:off x="4023338" y="6039366"/>
              <a:ext cx="260159" cy="221664"/>
            </a:xfrm>
            <a:prstGeom prst="rect">
              <a:avLst/>
            </a:pr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2" name="pl27">
              <a:extLst>
                <a:ext uri="{FF2B5EF4-FFF2-40B4-BE49-F238E27FC236}">
                  <a16:creationId xmlns:a16="http://schemas.microsoft.com/office/drawing/2014/main" id="{9DAF3C9D-6441-4E24-B34A-E5F0BD17B0F7}"/>
                </a:ext>
              </a:extLst>
            </p:cNvPr>
            <p:cNvSpPr/>
            <p:nvPr/>
          </p:nvSpPr>
          <p:spPr>
            <a:xfrm>
              <a:off x="4081152" y="6008087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" name="pl29">
              <a:extLst>
                <a:ext uri="{FF2B5EF4-FFF2-40B4-BE49-F238E27FC236}">
                  <a16:creationId xmlns:a16="http://schemas.microsoft.com/office/drawing/2014/main" id="{4225B458-B0A2-444C-85CB-D4122EE52A3E}"/>
                </a:ext>
              </a:extLst>
            </p:cNvPr>
            <p:cNvSpPr/>
            <p:nvPr/>
          </p:nvSpPr>
          <p:spPr>
            <a:xfrm>
              <a:off x="4081152" y="6039366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1" name="rc416">
              <a:extLst>
                <a:ext uri="{FF2B5EF4-FFF2-40B4-BE49-F238E27FC236}">
                  <a16:creationId xmlns:a16="http://schemas.microsoft.com/office/drawing/2014/main" id="{6A2DB97F-6B55-466C-A497-09ED4C29AD4D}"/>
                </a:ext>
              </a:extLst>
            </p:cNvPr>
            <p:cNvSpPr/>
            <p:nvPr/>
          </p:nvSpPr>
          <p:spPr>
            <a:xfrm>
              <a:off x="4023338" y="6039366"/>
              <a:ext cx="260159" cy="221664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14" name="Groupe 613">
            <a:extLst>
              <a:ext uri="{FF2B5EF4-FFF2-40B4-BE49-F238E27FC236}">
                <a16:creationId xmlns:a16="http://schemas.microsoft.com/office/drawing/2014/main" id="{754DAB59-94F3-48CA-91BB-1FB1C375AB8B}"/>
              </a:ext>
            </a:extLst>
          </p:cNvPr>
          <p:cNvGrpSpPr/>
          <p:nvPr/>
        </p:nvGrpSpPr>
        <p:grpSpPr>
          <a:xfrm>
            <a:off x="3503019" y="4902991"/>
            <a:ext cx="260159" cy="1358040"/>
            <a:chOff x="3503019" y="4902991"/>
            <a:chExt cx="260159" cy="1358040"/>
          </a:xfrm>
        </p:grpSpPr>
        <p:sp>
          <p:nvSpPr>
            <p:cNvPr id="47" name="pl32">
              <a:extLst>
                <a:ext uri="{FF2B5EF4-FFF2-40B4-BE49-F238E27FC236}">
                  <a16:creationId xmlns:a16="http://schemas.microsoft.com/office/drawing/2014/main" id="{7DFE8C45-CA3F-4C40-97BB-5BE880F4817D}"/>
                </a:ext>
              </a:extLst>
            </p:cNvPr>
            <p:cNvSpPr/>
            <p:nvPr/>
          </p:nvSpPr>
          <p:spPr>
            <a:xfrm>
              <a:off x="3560832" y="5415072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7" name="rc122">
              <a:extLst>
                <a:ext uri="{FF2B5EF4-FFF2-40B4-BE49-F238E27FC236}">
                  <a16:creationId xmlns:a16="http://schemas.microsoft.com/office/drawing/2014/main" id="{9289E3EB-CD07-423D-BC14-293011847D3C}"/>
                </a:ext>
              </a:extLst>
            </p:cNvPr>
            <p:cNvSpPr/>
            <p:nvPr/>
          </p:nvSpPr>
          <p:spPr>
            <a:xfrm>
              <a:off x="3503019" y="5415072"/>
              <a:ext cx="260159" cy="845959"/>
            </a:xfrm>
            <a:prstGeom prst="rect">
              <a:avLst/>
            </a:prstGeom>
            <a:solidFill>
              <a:srgbClr val="009E73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5" name="pl30">
              <a:extLst>
                <a:ext uri="{FF2B5EF4-FFF2-40B4-BE49-F238E27FC236}">
                  <a16:creationId xmlns:a16="http://schemas.microsoft.com/office/drawing/2014/main" id="{CDA00609-AEA8-4295-B2FC-A64DFE071961}"/>
                </a:ext>
              </a:extLst>
            </p:cNvPr>
            <p:cNvSpPr/>
            <p:nvPr/>
          </p:nvSpPr>
          <p:spPr>
            <a:xfrm>
              <a:off x="3560832" y="4902991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" name="pl31">
              <a:extLst>
                <a:ext uri="{FF2B5EF4-FFF2-40B4-BE49-F238E27FC236}">
                  <a16:creationId xmlns:a16="http://schemas.microsoft.com/office/drawing/2014/main" id="{8A6F4F3E-FC1A-4EA8-AE48-FBEFBA093328}"/>
                </a:ext>
              </a:extLst>
            </p:cNvPr>
            <p:cNvSpPr/>
            <p:nvPr/>
          </p:nvSpPr>
          <p:spPr>
            <a:xfrm>
              <a:off x="3633099" y="4902991"/>
              <a:ext cx="0" cy="512080"/>
            </a:xfrm>
            <a:custGeom>
              <a:avLst/>
              <a:gdLst/>
              <a:ahLst/>
              <a:cxnLst/>
              <a:rect l="0" t="0" r="0" b="0"/>
              <a:pathLst>
                <a:path h="512080">
                  <a:moveTo>
                    <a:pt x="0" y="0"/>
                  </a:moveTo>
                  <a:lnTo>
                    <a:pt x="0" y="51208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2" name="rc417">
              <a:extLst>
                <a:ext uri="{FF2B5EF4-FFF2-40B4-BE49-F238E27FC236}">
                  <a16:creationId xmlns:a16="http://schemas.microsoft.com/office/drawing/2014/main" id="{95369F8E-5965-4E7B-93C4-D5B2BFBE883C}"/>
                </a:ext>
              </a:extLst>
            </p:cNvPr>
            <p:cNvSpPr/>
            <p:nvPr/>
          </p:nvSpPr>
          <p:spPr>
            <a:xfrm>
              <a:off x="3503019" y="5415072"/>
              <a:ext cx="260159" cy="845959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12" name="Groupe 611">
            <a:extLst>
              <a:ext uri="{FF2B5EF4-FFF2-40B4-BE49-F238E27FC236}">
                <a16:creationId xmlns:a16="http://schemas.microsoft.com/office/drawing/2014/main" id="{60702031-D752-4029-A6F3-B9DC1CD7AE3E}"/>
              </a:ext>
            </a:extLst>
          </p:cNvPr>
          <p:cNvGrpSpPr/>
          <p:nvPr/>
        </p:nvGrpSpPr>
        <p:grpSpPr>
          <a:xfrm>
            <a:off x="3242859" y="3576817"/>
            <a:ext cx="260160" cy="2684214"/>
            <a:chOff x="3242859" y="3576817"/>
            <a:chExt cx="260160" cy="2684214"/>
          </a:xfrm>
        </p:grpSpPr>
        <p:sp>
          <p:nvSpPr>
            <p:cNvPr id="138" name="rc123">
              <a:extLst>
                <a:ext uri="{FF2B5EF4-FFF2-40B4-BE49-F238E27FC236}">
                  <a16:creationId xmlns:a16="http://schemas.microsoft.com/office/drawing/2014/main" id="{38511608-3699-4AAF-ABE7-6F7825D0A252}"/>
                </a:ext>
              </a:extLst>
            </p:cNvPr>
            <p:cNvSpPr/>
            <p:nvPr/>
          </p:nvSpPr>
          <p:spPr>
            <a:xfrm>
              <a:off x="3242859" y="3861599"/>
              <a:ext cx="260159" cy="2399432"/>
            </a:xfrm>
            <a:prstGeom prst="rect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8" name="pl33">
              <a:extLst>
                <a:ext uri="{FF2B5EF4-FFF2-40B4-BE49-F238E27FC236}">
                  <a16:creationId xmlns:a16="http://schemas.microsoft.com/office/drawing/2014/main" id="{0A2DA33F-15C1-4819-9A00-A1F2D7102925}"/>
                </a:ext>
              </a:extLst>
            </p:cNvPr>
            <p:cNvSpPr/>
            <p:nvPr/>
          </p:nvSpPr>
          <p:spPr>
            <a:xfrm>
              <a:off x="3300672" y="3576817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" name="pl34">
              <a:extLst>
                <a:ext uri="{FF2B5EF4-FFF2-40B4-BE49-F238E27FC236}">
                  <a16:creationId xmlns:a16="http://schemas.microsoft.com/office/drawing/2014/main" id="{CC737C0B-68E5-408D-BA90-A71D486DEC74}"/>
                </a:ext>
              </a:extLst>
            </p:cNvPr>
            <p:cNvSpPr/>
            <p:nvPr/>
          </p:nvSpPr>
          <p:spPr>
            <a:xfrm>
              <a:off x="3372939" y="3576817"/>
              <a:ext cx="0" cy="284781"/>
            </a:xfrm>
            <a:custGeom>
              <a:avLst/>
              <a:gdLst/>
              <a:ahLst/>
              <a:cxnLst/>
              <a:rect l="0" t="0" r="0" b="0"/>
              <a:pathLst>
                <a:path h="284781">
                  <a:moveTo>
                    <a:pt x="0" y="0"/>
                  </a:moveTo>
                  <a:lnTo>
                    <a:pt x="0" y="284781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" name="pl35">
              <a:extLst>
                <a:ext uri="{FF2B5EF4-FFF2-40B4-BE49-F238E27FC236}">
                  <a16:creationId xmlns:a16="http://schemas.microsoft.com/office/drawing/2014/main" id="{CDCCC30E-C842-4282-8F12-67880446DE88}"/>
                </a:ext>
              </a:extLst>
            </p:cNvPr>
            <p:cNvSpPr/>
            <p:nvPr/>
          </p:nvSpPr>
          <p:spPr>
            <a:xfrm>
              <a:off x="3300672" y="3861599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" name="pg200">
              <a:extLst>
                <a:ext uri="{FF2B5EF4-FFF2-40B4-BE49-F238E27FC236}">
                  <a16:creationId xmlns:a16="http://schemas.microsoft.com/office/drawing/2014/main" id="{7314DCE9-2F1B-4959-A083-F9EF4310C8B5}"/>
                </a:ext>
              </a:extLst>
            </p:cNvPr>
            <p:cNvSpPr/>
            <p:nvPr/>
          </p:nvSpPr>
          <p:spPr>
            <a:xfrm>
              <a:off x="3492849" y="6255159"/>
              <a:ext cx="10169" cy="5871"/>
            </a:xfrm>
            <a:custGeom>
              <a:avLst/>
              <a:gdLst/>
              <a:ahLst/>
              <a:cxnLst/>
              <a:rect l="0" t="0" r="0" b="0"/>
              <a:pathLst>
                <a:path w="10169" h="5871">
                  <a:moveTo>
                    <a:pt x="10169" y="0"/>
                  </a:moveTo>
                  <a:lnTo>
                    <a:pt x="10169" y="5871"/>
                  </a:lnTo>
                  <a:lnTo>
                    <a:pt x="0" y="5871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16" name="pg201">
              <a:extLst>
                <a:ext uri="{FF2B5EF4-FFF2-40B4-BE49-F238E27FC236}">
                  <a16:creationId xmlns:a16="http://schemas.microsoft.com/office/drawing/2014/main" id="{943A29F1-7557-44E5-82EA-0A74137B8233}"/>
                </a:ext>
              </a:extLst>
            </p:cNvPr>
            <p:cNvSpPr/>
            <p:nvPr/>
          </p:nvSpPr>
          <p:spPr>
            <a:xfrm>
              <a:off x="3362114" y="6179679"/>
              <a:ext cx="140905" cy="81351"/>
            </a:xfrm>
            <a:custGeom>
              <a:avLst/>
              <a:gdLst/>
              <a:ahLst/>
              <a:cxnLst/>
              <a:rect l="0" t="0" r="0" b="0"/>
              <a:pathLst>
                <a:path w="140905" h="81351">
                  <a:moveTo>
                    <a:pt x="140905" y="0"/>
                  </a:moveTo>
                  <a:lnTo>
                    <a:pt x="140905" y="15095"/>
                  </a:lnTo>
                  <a:lnTo>
                    <a:pt x="26147" y="81351"/>
                  </a:lnTo>
                  <a:lnTo>
                    <a:pt x="0" y="81351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17" name="pg202">
              <a:extLst>
                <a:ext uri="{FF2B5EF4-FFF2-40B4-BE49-F238E27FC236}">
                  <a16:creationId xmlns:a16="http://schemas.microsoft.com/office/drawing/2014/main" id="{94BAE90D-E80D-4F38-B399-09C4550839D0}"/>
                </a:ext>
              </a:extLst>
            </p:cNvPr>
            <p:cNvSpPr/>
            <p:nvPr/>
          </p:nvSpPr>
          <p:spPr>
            <a:xfrm>
              <a:off x="3242859" y="6104199"/>
              <a:ext cx="260159" cy="156831"/>
            </a:xfrm>
            <a:custGeom>
              <a:avLst/>
              <a:gdLst/>
              <a:ahLst/>
              <a:cxnLst/>
              <a:rect l="0" t="0" r="0" b="0"/>
              <a:pathLst>
                <a:path w="260159" h="156831">
                  <a:moveTo>
                    <a:pt x="260159" y="0"/>
                  </a:moveTo>
                  <a:lnTo>
                    <a:pt x="260159" y="15095"/>
                  </a:lnTo>
                  <a:lnTo>
                    <a:pt x="14666" y="156831"/>
                  </a:lnTo>
                  <a:lnTo>
                    <a:pt x="0" y="156831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18" name="pg203">
              <a:extLst>
                <a:ext uri="{FF2B5EF4-FFF2-40B4-BE49-F238E27FC236}">
                  <a16:creationId xmlns:a16="http://schemas.microsoft.com/office/drawing/2014/main" id="{2BD8F971-6E73-41B6-B02E-E1E707AB6A1D}"/>
                </a:ext>
              </a:extLst>
            </p:cNvPr>
            <p:cNvSpPr/>
            <p:nvPr/>
          </p:nvSpPr>
          <p:spPr>
            <a:xfrm>
              <a:off x="3242859" y="602871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19" name="pg204">
              <a:extLst>
                <a:ext uri="{FF2B5EF4-FFF2-40B4-BE49-F238E27FC236}">
                  <a16:creationId xmlns:a16="http://schemas.microsoft.com/office/drawing/2014/main" id="{B0B5CAE3-B053-4D38-B41D-FD0FF75E9602}"/>
                </a:ext>
              </a:extLst>
            </p:cNvPr>
            <p:cNvSpPr/>
            <p:nvPr/>
          </p:nvSpPr>
          <p:spPr>
            <a:xfrm>
              <a:off x="3242859" y="595323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20" name="pg205">
              <a:extLst>
                <a:ext uri="{FF2B5EF4-FFF2-40B4-BE49-F238E27FC236}">
                  <a16:creationId xmlns:a16="http://schemas.microsoft.com/office/drawing/2014/main" id="{2BEDE937-3B23-4639-B38F-9C6CFF2CC3AB}"/>
                </a:ext>
              </a:extLst>
            </p:cNvPr>
            <p:cNvSpPr/>
            <p:nvPr/>
          </p:nvSpPr>
          <p:spPr>
            <a:xfrm>
              <a:off x="3242859" y="587775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21" name="pg206">
              <a:extLst>
                <a:ext uri="{FF2B5EF4-FFF2-40B4-BE49-F238E27FC236}">
                  <a16:creationId xmlns:a16="http://schemas.microsoft.com/office/drawing/2014/main" id="{813C2194-84A0-4DAB-A901-DD294CA05882}"/>
                </a:ext>
              </a:extLst>
            </p:cNvPr>
            <p:cNvSpPr/>
            <p:nvPr/>
          </p:nvSpPr>
          <p:spPr>
            <a:xfrm>
              <a:off x="3242859" y="580227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22" name="pg207">
              <a:extLst>
                <a:ext uri="{FF2B5EF4-FFF2-40B4-BE49-F238E27FC236}">
                  <a16:creationId xmlns:a16="http://schemas.microsoft.com/office/drawing/2014/main" id="{CC356608-840D-4BF9-AA1D-C8A2AADD3D5C}"/>
                </a:ext>
              </a:extLst>
            </p:cNvPr>
            <p:cNvSpPr/>
            <p:nvPr/>
          </p:nvSpPr>
          <p:spPr>
            <a:xfrm>
              <a:off x="3242859" y="572679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23" name="pg208">
              <a:extLst>
                <a:ext uri="{FF2B5EF4-FFF2-40B4-BE49-F238E27FC236}">
                  <a16:creationId xmlns:a16="http://schemas.microsoft.com/office/drawing/2014/main" id="{7D904948-A375-4715-894B-52E931A7095D}"/>
                </a:ext>
              </a:extLst>
            </p:cNvPr>
            <p:cNvSpPr/>
            <p:nvPr/>
          </p:nvSpPr>
          <p:spPr>
            <a:xfrm>
              <a:off x="3242859" y="565131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24" name="pg209">
              <a:extLst>
                <a:ext uri="{FF2B5EF4-FFF2-40B4-BE49-F238E27FC236}">
                  <a16:creationId xmlns:a16="http://schemas.microsoft.com/office/drawing/2014/main" id="{D3E36152-A252-45AA-836B-FD684979403F}"/>
                </a:ext>
              </a:extLst>
            </p:cNvPr>
            <p:cNvSpPr/>
            <p:nvPr/>
          </p:nvSpPr>
          <p:spPr>
            <a:xfrm>
              <a:off x="3242859" y="557583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25" name="pg210">
              <a:extLst>
                <a:ext uri="{FF2B5EF4-FFF2-40B4-BE49-F238E27FC236}">
                  <a16:creationId xmlns:a16="http://schemas.microsoft.com/office/drawing/2014/main" id="{4359DBF5-EA74-4170-942A-735BE07B81FA}"/>
                </a:ext>
              </a:extLst>
            </p:cNvPr>
            <p:cNvSpPr/>
            <p:nvPr/>
          </p:nvSpPr>
          <p:spPr>
            <a:xfrm>
              <a:off x="3242859" y="550035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26" name="pg211">
              <a:extLst>
                <a:ext uri="{FF2B5EF4-FFF2-40B4-BE49-F238E27FC236}">
                  <a16:creationId xmlns:a16="http://schemas.microsoft.com/office/drawing/2014/main" id="{32FD1A97-959B-471E-9F1B-8D822EC13941}"/>
                </a:ext>
              </a:extLst>
            </p:cNvPr>
            <p:cNvSpPr/>
            <p:nvPr/>
          </p:nvSpPr>
          <p:spPr>
            <a:xfrm>
              <a:off x="3242859" y="542487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27" name="pg212">
              <a:extLst>
                <a:ext uri="{FF2B5EF4-FFF2-40B4-BE49-F238E27FC236}">
                  <a16:creationId xmlns:a16="http://schemas.microsoft.com/office/drawing/2014/main" id="{BC609FC9-BDA9-4447-9D5F-0AA8255DCDCB}"/>
                </a:ext>
              </a:extLst>
            </p:cNvPr>
            <p:cNvSpPr/>
            <p:nvPr/>
          </p:nvSpPr>
          <p:spPr>
            <a:xfrm>
              <a:off x="3242859" y="534939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28" name="pg213">
              <a:extLst>
                <a:ext uri="{FF2B5EF4-FFF2-40B4-BE49-F238E27FC236}">
                  <a16:creationId xmlns:a16="http://schemas.microsoft.com/office/drawing/2014/main" id="{1D1BDF5F-C690-4B87-8A7A-26B424737C4D}"/>
                </a:ext>
              </a:extLst>
            </p:cNvPr>
            <p:cNvSpPr/>
            <p:nvPr/>
          </p:nvSpPr>
          <p:spPr>
            <a:xfrm>
              <a:off x="3242859" y="527391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29" name="pg214">
              <a:extLst>
                <a:ext uri="{FF2B5EF4-FFF2-40B4-BE49-F238E27FC236}">
                  <a16:creationId xmlns:a16="http://schemas.microsoft.com/office/drawing/2014/main" id="{71CCF92E-3134-4768-8CA8-911530A1B10C}"/>
                </a:ext>
              </a:extLst>
            </p:cNvPr>
            <p:cNvSpPr/>
            <p:nvPr/>
          </p:nvSpPr>
          <p:spPr>
            <a:xfrm>
              <a:off x="3242859" y="519843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30" name="pg215">
              <a:extLst>
                <a:ext uri="{FF2B5EF4-FFF2-40B4-BE49-F238E27FC236}">
                  <a16:creationId xmlns:a16="http://schemas.microsoft.com/office/drawing/2014/main" id="{6E309F69-F4EE-4B57-98CE-04E2644093B0}"/>
                </a:ext>
              </a:extLst>
            </p:cNvPr>
            <p:cNvSpPr/>
            <p:nvPr/>
          </p:nvSpPr>
          <p:spPr>
            <a:xfrm>
              <a:off x="3242859" y="512295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31" name="pg216">
              <a:extLst>
                <a:ext uri="{FF2B5EF4-FFF2-40B4-BE49-F238E27FC236}">
                  <a16:creationId xmlns:a16="http://schemas.microsoft.com/office/drawing/2014/main" id="{01F0BF95-B079-4BB7-A8D2-3AAA46EC184E}"/>
                </a:ext>
              </a:extLst>
            </p:cNvPr>
            <p:cNvSpPr/>
            <p:nvPr/>
          </p:nvSpPr>
          <p:spPr>
            <a:xfrm>
              <a:off x="3242859" y="504747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32" name="pg217">
              <a:extLst>
                <a:ext uri="{FF2B5EF4-FFF2-40B4-BE49-F238E27FC236}">
                  <a16:creationId xmlns:a16="http://schemas.microsoft.com/office/drawing/2014/main" id="{121EA0EC-E23E-43EA-AA7C-E2D6C173996F}"/>
                </a:ext>
              </a:extLst>
            </p:cNvPr>
            <p:cNvSpPr/>
            <p:nvPr/>
          </p:nvSpPr>
          <p:spPr>
            <a:xfrm>
              <a:off x="3242859" y="497199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33" name="pg218">
              <a:extLst>
                <a:ext uri="{FF2B5EF4-FFF2-40B4-BE49-F238E27FC236}">
                  <a16:creationId xmlns:a16="http://schemas.microsoft.com/office/drawing/2014/main" id="{C95891FB-F54A-43FB-ACCE-2D9A5C8FD1B9}"/>
                </a:ext>
              </a:extLst>
            </p:cNvPr>
            <p:cNvSpPr/>
            <p:nvPr/>
          </p:nvSpPr>
          <p:spPr>
            <a:xfrm>
              <a:off x="3242859" y="489651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34" name="pg219">
              <a:extLst>
                <a:ext uri="{FF2B5EF4-FFF2-40B4-BE49-F238E27FC236}">
                  <a16:creationId xmlns:a16="http://schemas.microsoft.com/office/drawing/2014/main" id="{F11FF4BA-8A84-4504-A9DF-017408AAD674}"/>
                </a:ext>
              </a:extLst>
            </p:cNvPr>
            <p:cNvSpPr/>
            <p:nvPr/>
          </p:nvSpPr>
          <p:spPr>
            <a:xfrm>
              <a:off x="3242859" y="482103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35" name="pg220">
              <a:extLst>
                <a:ext uri="{FF2B5EF4-FFF2-40B4-BE49-F238E27FC236}">
                  <a16:creationId xmlns:a16="http://schemas.microsoft.com/office/drawing/2014/main" id="{1C9B289C-CD40-42AF-97F0-2D66715EF501}"/>
                </a:ext>
              </a:extLst>
            </p:cNvPr>
            <p:cNvSpPr/>
            <p:nvPr/>
          </p:nvSpPr>
          <p:spPr>
            <a:xfrm>
              <a:off x="3242859" y="474555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36" name="pg221">
              <a:extLst>
                <a:ext uri="{FF2B5EF4-FFF2-40B4-BE49-F238E27FC236}">
                  <a16:creationId xmlns:a16="http://schemas.microsoft.com/office/drawing/2014/main" id="{DBC85519-EED9-4CA9-95D6-1E499BC8258F}"/>
                </a:ext>
              </a:extLst>
            </p:cNvPr>
            <p:cNvSpPr/>
            <p:nvPr/>
          </p:nvSpPr>
          <p:spPr>
            <a:xfrm>
              <a:off x="3242859" y="467007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37" name="pg222">
              <a:extLst>
                <a:ext uri="{FF2B5EF4-FFF2-40B4-BE49-F238E27FC236}">
                  <a16:creationId xmlns:a16="http://schemas.microsoft.com/office/drawing/2014/main" id="{1FDC6F05-3689-4641-8B31-FE59769B20C2}"/>
                </a:ext>
              </a:extLst>
            </p:cNvPr>
            <p:cNvSpPr/>
            <p:nvPr/>
          </p:nvSpPr>
          <p:spPr>
            <a:xfrm>
              <a:off x="3242859" y="459459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38" name="pg223">
              <a:extLst>
                <a:ext uri="{FF2B5EF4-FFF2-40B4-BE49-F238E27FC236}">
                  <a16:creationId xmlns:a16="http://schemas.microsoft.com/office/drawing/2014/main" id="{40715213-D337-414E-AA2B-94633E9F5BA6}"/>
                </a:ext>
              </a:extLst>
            </p:cNvPr>
            <p:cNvSpPr/>
            <p:nvPr/>
          </p:nvSpPr>
          <p:spPr>
            <a:xfrm>
              <a:off x="3242859" y="451911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39" name="pg224">
              <a:extLst>
                <a:ext uri="{FF2B5EF4-FFF2-40B4-BE49-F238E27FC236}">
                  <a16:creationId xmlns:a16="http://schemas.microsoft.com/office/drawing/2014/main" id="{BB85B062-5E26-45F6-8F00-1C57E3EC53CB}"/>
                </a:ext>
              </a:extLst>
            </p:cNvPr>
            <p:cNvSpPr/>
            <p:nvPr/>
          </p:nvSpPr>
          <p:spPr>
            <a:xfrm>
              <a:off x="3242859" y="444363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40" name="pg225">
              <a:extLst>
                <a:ext uri="{FF2B5EF4-FFF2-40B4-BE49-F238E27FC236}">
                  <a16:creationId xmlns:a16="http://schemas.microsoft.com/office/drawing/2014/main" id="{9F96356C-B5A4-4F32-9FA9-B35D20DEAAB4}"/>
                </a:ext>
              </a:extLst>
            </p:cNvPr>
            <p:cNvSpPr/>
            <p:nvPr/>
          </p:nvSpPr>
          <p:spPr>
            <a:xfrm>
              <a:off x="3242859" y="436815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41" name="pg226">
              <a:extLst>
                <a:ext uri="{FF2B5EF4-FFF2-40B4-BE49-F238E27FC236}">
                  <a16:creationId xmlns:a16="http://schemas.microsoft.com/office/drawing/2014/main" id="{480AA04B-E7E3-4B82-930A-0776689FEB1B}"/>
                </a:ext>
              </a:extLst>
            </p:cNvPr>
            <p:cNvSpPr/>
            <p:nvPr/>
          </p:nvSpPr>
          <p:spPr>
            <a:xfrm>
              <a:off x="3242859" y="429267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42" name="pg227">
              <a:extLst>
                <a:ext uri="{FF2B5EF4-FFF2-40B4-BE49-F238E27FC236}">
                  <a16:creationId xmlns:a16="http://schemas.microsoft.com/office/drawing/2014/main" id="{A7DBA8B9-6FF8-4761-87D9-F1879BA16FCD}"/>
                </a:ext>
              </a:extLst>
            </p:cNvPr>
            <p:cNvSpPr/>
            <p:nvPr/>
          </p:nvSpPr>
          <p:spPr>
            <a:xfrm>
              <a:off x="3242859" y="421719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43" name="pg228">
              <a:extLst>
                <a:ext uri="{FF2B5EF4-FFF2-40B4-BE49-F238E27FC236}">
                  <a16:creationId xmlns:a16="http://schemas.microsoft.com/office/drawing/2014/main" id="{5B360113-DFC0-49F5-AD20-E59D343441DB}"/>
                </a:ext>
              </a:extLst>
            </p:cNvPr>
            <p:cNvSpPr/>
            <p:nvPr/>
          </p:nvSpPr>
          <p:spPr>
            <a:xfrm>
              <a:off x="3242859" y="414171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44" name="pg229">
              <a:extLst>
                <a:ext uri="{FF2B5EF4-FFF2-40B4-BE49-F238E27FC236}">
                  <a16:creationId xmlns:a16="http://schemas.microsoft.com/office/drawing/2014/main" id="{8F5771FD-75BD-4F03-AD2C-7EFB0BEDF12F}"/>
                </a:ext>
              </a:extLst>
            </p:cNvPr>
            <p:cNvSpPr/>
            <p:nvPr/>
          </p:nvSpPr>
          <p:spPr>
            <a:xfrm>
              <a:off x="3242859" y="406623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45" name="pg230">
              <a:extLst>
                <a:ext uri="{FF2B5EF4-FFF2-40B4-BE49-F238E27FC236}">
                  <a16:creationId xmlns:a16="http://schemas.microsoft.com/office/drawing/2014/main" id="{C41BD3D7-E919-4BF0-8092-F700B05D4751}"/>
                </a:ext>
              </a:extLst>
            </p:cNvPr>
            <p:cNvSpPr/>
            <p:nvPr/>
          </p:nvSpPr>
          <p:spPr>
            <a:xfrm>
              <a:off x="3242859" y="399075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46" name="pg231">
              <a:extLst>
                <a:ext uri="{FF2B5EF4-FFF2-40B4-BE49-F238E27FC236}">
                  <a16:creationId xmlns:a16="http://schemas.microsoft.com/office/drawing/2014/main" id="{BEF0D972-02AD-4F7A-A503-CD3BC3E66CCF}"/>
                </a:ext>
              </a:extLst>
            </p:cNvPr>
            <p:cNvSpPr/>
            <p:nvPr/>
          </p:nvSpPr>
          <p:spPr>
            <a:xfrm>
              <a:off x="3242859" y="391527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47" name="pg232">
              <a:extLst>
                <a:ext uri="{FF2B5EF4-FFF2-40B4-BE49-F238E27FC236}">
                  <a16:creationId xmlns:a16="http://schemas.microsoft.com/office/drawing/2014/main" id="{BBC4ACF0-8424-4664-855E-27F7F2A0B399}"/>
                </a:ext>
              </a:extLst>
            </p:cNvPr>
            <p:cNvSpPr/>
            <p:nvPr/>
          </p:nvSpPr>
          <p:spPr>
            <a:xfrm>
              <a:off x="3242859" y="3861599"/>
              <a:ext cx="248549" cy="143499"/>
            </a:xfrm>
            <a:custGeom>
              <a:avLst/>
              <a:gdLst/>
              <a:ahLst/>
              <a:cxnLst/>
              <a:rect l="0" t="0" r="0" b="0"/>
              <a:pathLst>
                <a:path w="248549" h="143499">
                  <a:moveTo>
                    <a:pt x="222402" y="0"/>
                  </a:moveTo>
                  <a:lnTo>
                    <a:pt x="248549" y="0"/>
                  </a:lnTo>
                  <a:lnTo>
                    <a:pt x="0" y="143499"/>
                  </a:lnTo>
                  <a:lnTo>
                    <a:pt x="0" y="1284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48" name="pg233">
              <a:extLst>
                <a:ext uri="{FF2B5EF4-FFF2-40B4-BE49-F238E27FC236}">
                  <a16:creationId xmlns:a16="http://schemas.microsoft.com/office/drawing/2014/main" id="{6FD7E921-C1C6-44C3-AAF0-B79643D95EA7}"/>
                </a:ext>
              </a:extLst>
            </p:cNvPr>
            <p:cNvSpPr/>
            <p:nvPr/>
          </p:nvSpPr>
          <p:spPr>
            <a:xfrm>
              <a:off x="3242859" y="3861599"/>
              <a:ext cx="117813" cy="68019"/>
            </a:xfrm>
            <a:custGeom>
              <a:avLst/>
              <a:gdLst/>
              <a:ahLst/>
              <a:cxnLst/>
              <a:rect l="0" t="0" r="0" b="0"/>
              <a:pathLst>
                <a:path w="117813" h="68019">
                  <a:moveTo>
                    <a:pt x="91666" y="0"/>
                  </a:moveTo>
                  <a:lnTo>
                    <a:pt x="117813" y="0"/>
                  </a:lnTo>
                  <a:lnTo>
                    <a:pt x="0" y="68019"/>
                  </a:lnTo>
                  <a:lnTo>
                    <a:pt x="0" y="5292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33" name="rc418">
              <a:extLst>
                <a:ext uri="{FF2B5EF4-FFF2-40B4-BE49-F238E27FC236}">
                  <a16:creationId xmlns:a16="http://schemas.microsoft.com/office/drawing/2014/main" id="{9C2030C0-7A59-402C-BBC6-884A2BD11B63}"/>
                </a:ext>
              </a:extLst>
            </p:cNvPr>
            <p:cNvSpPr/>
            <p:nvPr/>
          </p:nvSpPr>
          <p:spPr>
            <a:xfrm>
              <a:off x="3242859" y="3861599"/>
              <a:ext cx="260159" cy="2399432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23" name="Groupe 622">
            <a:extLst>
              <a:ext uri="{FF2B5EF4-FFF2-40B4-BE49-F238E27FC236}">
                <a16:creationId xmlns:a16="http://schemas.microsoft.com/office/drawing/2014/main" id="{E89F26B4-5FD2-46BC-9269-A0FCB741A16F}"/>
              </a:ext>
            </a:extLst>
          </p:cNvPr>
          <p:cNvGrpSpPr/>
          <p:nvPr/>
        </p:nvGrpSpPr>
        <p:grpSpPr>
          <a:xfrm>
            <a:off x="4283498" y="6136304"/>
            <a:ext cx="260159" cy="124726"/>
            <a:chOff x="4283498" y="6136304"/>
            <a:chExt cx="260159" cy="124726"/>
          </a:xfrm>
        </p:grpSpPr>
        <p:sp>
          <p:nvSpPr>
            <p:cNvPr id="139" name="rc124">
              <a:extLst>
                <a:ext uri="{FF2B5EF4-FFF2-40B4-BE49-F238E27FC236}">
                  <a16:creationId xmlns:a16="http://schemas.microsoft.com/office/drawing/2014/main" id="{33F1DE58-053B-413F-A966-584008F3D59F}"/>
                </a:ext>
              </a:extLst>
            </p:cNvPr>
            <p:cNvSpPr/>
            <p:nvPr/>
          </p:nvSpPr>
          <p:spPr>
            <a:xfrm>
              <a:off x="4283498" y="6190476"/>
              <a:ext cx="260159" cy="70554"/>
            </a:xfrm>
            <a:prstGeom prst="rect">
              <a:avLst/>
            </a:pr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51" name="pl36">
              <a:extLst>
                <a:ext uri="{FF2B5EF4-FFF2-40B4-BE49-F238E27FC236}">
                  <a16:creationId xmlns:a16="http://schemas.microsoft.com/office/drawing/2014/main" id="{EE88E1B6-136D-4AFB-AE0A-5583ADBC3A1A}"/>
                </a:ext>
              </a:extLst>
            </p:cNvPr>
            <p:cNvSpPr/>
            <p:nvPr/>
          </p:nvSpPr>
          <p:spPr>
            <a:xfrm>
              <a:off x="4341311" y="6136304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" name="pl37">
              <a:extLst>
                <a:ext uri="{FF2B5EF4-FFF2-40B4-BE49-F238E27FC236}">
                  <a16:creationId xmlns:a16="http://schemas.microsoft.com/office/drawing/2014/main" id="{66576360-AC28-402F-8580-78061CC4BB06}"/>
                </a:ext>
              </a:extLst>
            </p:cNvPr>
            <p:cNvSpPr/>
            <p:nvPr/>
          </p:nvSpPr>
          <p:spPr>
            <a:xfrm>
              <a:off x="4413578" y="6136304"/>
              <a:ext cx="0" cy="54172"/>
            </a:xfrm>
            <a:custGeom>
              <a:avLst/>
              <a:gdLst/>
              <a:ahLst/>
              <a:cxnLst/>
              <a:rect l="0" t="0" r="0" b="0"/>
              <a:pathLst>
                <a:path h="54172">
                  <a:moveTo>
                    <a:pt x="0" y="0"/>
                  </a:moveTo>
                  <a:lnTo>
                    <a:pt x="0" y="54172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3" name="pl38">
              <a:extLst>
                <a:ext uri="{FF2B5EF4-FFF2-40B4-BE49-F238E27FC236}">
                  <a16:creationId xmlns:a16="http://schemas.microsoft.com/office/drawing/2014/main" id="{BC369453-EAEC-42EC-8271-85FE261BE9B1}"/>
                </a:ext>
              </a:extLst>
            </p:cNvPr>
            <p:cNvSpPr/>
            <p:nvPr/>
          </p:nvSpPr>
          <p:spPr>
            <a:xfrm>
              <a:off x="4341311" y="6190476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9" name="pg234">
              <a:extLst>
                <a:ext uri="{FF2B5EF4-FFF2-40B4-BE49-F238E27FC236}">
                  <a16:creationId xmlns:a16="http://schemas.microsoft.com/office/drawing/2014/main" id="{F001C8EA-E2CB-465A-9F9E-27C89850A410}"/>
                </a:ext>
              </a:extLst>
            </p:cNvPr>
            <p:cNvSpPr/>
            <p:nvPr/>
          </p:nvSpPr>
          <p:spPr>
            <a:xfrm>
              <a:off x="4538730" y="6258186"/>
              <a:ext cx="4927" cy="2844"/>
            </a:xfrm>
            <a:custGeom>
              <a:avLst/>
              <a:gdLst/>
              <a:ahLst/>
              <a:cxnLst/>
              <a:rect l="0" t="0" r="0" b="0"/>
              <a:pathLst>
                <a:path w="4927" h="2844">
                  <a:moveTo>
                    <a:pt x="4927" y="0"/>
                  </a:moveTo>
                  <a:lnTo>
                    <a:pt x="4927" y="2844"/>
                  </a:lnTo>
                  <a:lnTo>
                    <a:pt x="0" y="2844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50" name="pg235">
              <a:extLst>
                <a:ext uri="{FF2B5EF4-FFF2-40B4-BE49-F238E27FC236}">
                  <a16:creationId xmlns:a16="http://schemas.microsoft.com/office/drawing/2014/main" id="{543B9E91-AF42-4339-9B53-C6D8B7409317}"/>
                </a:ext>
              </a:extLst>
            </p:cNvPr>
            <p:cNvSpPr/>
            <p:nvPr/>
          </p:nvSpPr>
          <p:spPr>
            <a:xfrm>
              <a:off x="4407995" y="6190476"/>
              <a:ext cx="135662" cy="70554"/>
            </a:xfrm>
            <a:custGeom>
              <a:avLst/>
              <a:gdLst/>
              <a:ahLst/>
              <a:cxnLst/>
              <a:rect l="0" t="0" r="0" b="0"/>
              <a:pathLst>
                <a:path w="135662" h="70554">
                  <a:moveTo>
                    <a:pt x="122204" y="0"/>
                  </a:moveTo>
                  <a:lnTo>
                    <a:pt x="135662" y="0"/>
                  </a:lnTo>
                  <a:lnTo>
                    <a:pt x="135662" y="7325"/>
                  </a:lnTo>
                  <a:lnTo>
                    <a:pt x="26147" y="70554"/>
                  </a:lnTo>
                  <a:lnTo>
                    <a:pt x="0" y="70554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51" name="pg236">
              <a:extLst>
                <a:ext uri="{FF2B5EF4-FFF2-40B4-BE49-F238E27FC236}">
                  <a16:creationId xmlns:a16="http://schemas.microsoft.com/office/drawing/2014/main" id="{35E83298-6B58-4166-A903-0A00205613D8}"/>
                </a:ext>
              </a:extLst>
            </p:cNvPr>
            <p:cNvSpPr/>
            <p:nvPr/>
          </p:nvSpPr>
          <p:spPr>
            <a:xfrm>
              <a:off x="4283498" y="6190476"/>
              <a:ext cx="142113" cy="70554"/>
            </a:xfrm>
            <a:custGeom>
              <a:avLst/>
              <a:gdLst/>
              <a:ahLst/>
              <a:cxnLst/>
              <a:rect l="0" t="0" r="0" b="0"/>
              <a:pathLst>
                <a:path w="142113" h="70554">
                  <a:moveTo>
                    <a:pt x="115966" y="0"/>
                  </a:moveTo>
                  <a:lnTo>
                    <a:pt x="142113" y="0"/>
                  </a:lnTo>
                  <a:lnTo>
                    <a:pt x="19909" y="70554"/>
                  </a:lnTo>
                  <a:lnTo>
                    <a:pt x="0" y="70554"/>
                  </a:lnTo>
                  <a:lnTo>
                    <a:pt x="0" y="6695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34" name="rc419">
              <a:extLst>
                <a:ext uri="{FF2B5EF4-FFF2-40B4-BE49-F238E27FC236}">
                  <a16:creationId xmlns:a16="http://schemas.microsoft.com/office/drawing/2014/main" id="{D3B2DA90-620B-42C3-9650-7A2095B3E2F9}"/>
                </a:ext>
              </a:extLst>
            </p:cNvPr>
            <p:cNvSpPr/>
            <p:nvPr/>
          </p:nvSpPr>
          <p:spPr>
            <a:xfrm>
              <a:off x="4283498" y="6190476"/>
              <a:ext cx="260159" cy="70554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18" name="Groupe 617">
            <a:extLst>
              <a:ext uri="{FF2B5EF4-FFF2-40B4-BE49-F238E27FC236}">
                <a16:creationId xmlns:a16="http://schemas.microsoft.com/office/drawing/2014/main" id="{B0A40456-2A50-45A4-8B87-3EA02A344F48}"/>
              </a:ext>
            </a:extLst>
          </p:cNvPr>
          <p:cNvGrpSpPr/>
          <p:nvPr/>
        </p:nvGrpSpPr>
        <p:grpSpPr>
          <a:xfrm>
            <a:off x="3763179" y="5257977"/>
            <a:ext cx="260159" cy="1003054"/>
            <a:chOff x="3763179" y="5257977"/>
            <a:chExt cx="260159" cy="1003054"/>
          </a:xfrm>
        </p:grpSpPr>
        <p:sp>
          <p:nvSpPr>
            <p:cNvPr id="54" name="pl39">
              <a:extLst>
                <a:ext uri="{FF2B5EF4-FFF2-40B4-BE49-F238E27FC236}">
                  <a16:creationId xmlns:a16="http://schemas.microsoft.com/office/drawing/2014/main" id="{1EC69384-1069-46D4-8314-B8D92049136C}"/>
                </a:ext>
              </a:extLst>
            </p:cNvPr>
            <p:cNvSpPr/>
            <p:nvPr/>
          </p:nvSpPr>
          <p:spPr>
            <a:xfrm>
              <a:off x="3820992" y="5257977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" name="pl40">
              <a:extLst>
                <a:ext uri="{FF2B5EF4-FFF2-40B4-BE49-F238E27FC236}">
                  <a16:creationId xmlns:a16="http://schemas.microsoft.com/office/drawing/2014/main" id="{B3AB31F5-754F-4308-9B6F-D8BA5D3756FA}"/>
                </a:ext>
              </a:extLst>
            </p:cNvPr>
            <p:cNvSpPr/>
            <p:nvPr/>
          </p:nvSpPr>
          <p:spPr>
            <a:xfrm>
              <a:off x="3893258" y="5257977"/>
              <a:ext cx="0" cy="414650"/>
            </a:xfrm>
            <a:custGeom>
              <a:avLst/>
              <a:gdLst/>
              <a:ahLst/>
              <a:cxnLst/>
              <a:rect l="0" t="0" r="0" b="0"/>
              <a:pathLst>
                <a:path h="414650">
                  <a:moveTo>
                    <a:pt x="0" y="0"/>
                  </a:moveTo>
                  <a:lnTo>
                    <a:pt x="0" y="41465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" name="pl41">
              <a:extLst>
                <a:ext uri="{FF2B5EF4-FFF2-40B4-BE49-F238E27FC236}">
                  <a16:creationId xmlns:a16="http://schemas.microsoft.com/office/drawing/2014/main" id="{0CBE420F-6129-4DC6-8CA1-E5C3D0BFB876}"/>
                </a:ext>
              </a:extLst>
            </p:cNvPr>
            <p:cNvSpPr/>
            <p:nvPr/>
          </p:nvSpPr>
          <p:spPr>
            <a:xfrm>
              <a:off x="3820992" y="5672627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0" name="rc125">
              <a:extLst>
                <a:ext uri="{FF2B5EF4-FFF2-40B4-BE49-F238E27FC236}">
                  <a16:creationId xmlns:a16="http://schemas.microsoft.com/office/drawing/2014/main" id="{CE87792B-765D-423E-BD99-0CCE49ADE31C}"/>
                </a:ext>
              </a:extLst>
            </p:cNvPr>
            <p:cNvSpPr/>
            <p:nvPr/>
          </p:nvSpPr>
          <p:spPr>
            <a:xfrm>
              <a:off x="3763179" y="5672627"/>
              <a:ext cx="260159" cy="588404"/>
            </a:xfrm>
            <a:prstGeom prst="rect">
              <a:avLst/>
            </a:prstGeom>
            <a:solidFill>
              <a:srgbClr val="009E73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53" name="pg238">
              <a:extLst>
                <a:ext uri="{FF2B5EF4-FFF2-40B4-BE49-F238E27FC236}">
                  <a16:creationId xmlns:a16="http://schemas.microsoft.com/office/drawing/2014/main" id="{5DC628FF-F60F-4063-A548-3D7F0AB49A0F}"/>
                </a:ext>
              </a:extLst>
            </p:cNvPr>
            <p:cNvSpPr/>
            <p:nvPr/>
          </p:nvSpPr>
          <p:spPr>
            <a:xfrm>
              <a:off x="4015790" y="6256673"/>
              <a:ext cx="7548" cy="4358"/>
            </a:xfrm>
            <a:custGeom>
              <a:avLst/>
              <a:gdLst/>
              <a:ahLst/>
              <a:cxnLst/>
              <a:rect l="0" t="0" r="0" b="0"/>
              <a:pathLst>
                <a:path w="7548" h="4358">
                  <a:moveTo>
                    <a:pt x="7548" y="0"/>
                  </a:moveTo>
                  <a:lnTo>
                    <a:pt x="7548" y="4358"/>
                  </a:lnTo>
                  <a:lnTo>
                    <a:pt x="0" y="4358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54" name="pg239">
              <a:extLst>
                <a:ext uri="{FF2B5EF4-FFF2-40B4-BE49-F238E27FC236}">
                  <a16:creationId xmlns:a16="http://schemas.microsoft.com/office/drawing/2014/main" id="{DBFFF8E4-CC48-48A5-96C8-5875759CE555}"/>
                </a:ext>
              </a:extLst>
            </p:cNvPr>
            <p:cNvSpPr/>
            <p:nvPr/>
          </p:nvSpPr>
          <p:spPr>
            <a:xfrm>
              <a:off x="3885055" y="6181193"/>
              <a:ext cx="138283" cy="79838"/>
            </a:xfrm>
            <a:custGeom>
              <a:avLst/>
              <a:gdLst/>
              <a:ahLst/>
              <a:cxnLst/>
              <a:rect l="0" t="0" r="0" b="0"/>
              <a:pathLst>
                <a:path w="138283" h="79838">
                  <a:moveTo>
                    <a:pt x="138283" y="0"/>
                  </a:moveTo>
                  <a:lnTo>
                    <a:pt x="138283" y="15095"/>
                  </a:lnTo>
                  <a:lnTo>
                    <a:pt x="26147" y="79838"/>
                  </a:lnTo>
                  <a:lnTo>
                    <a:pt x="0" y="79838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55" name="pg240">
              <a:extLst>
                <a:ext uri="{FF2B5EF4-FFF2-40B4-BE49-F238E27FC236}">
                  <a16:creationId xmlns:a16="http://schemas.microsoft.com/office/drawing/2014/main" id="{7775D747-BDDF-4117-9B2A-9C088FF13CC9}"/>
                </a:ext>
              </a:extLst>
            </p:cNvPr>
            <p:cNvSpPr/>
            <p:nvPr/>
          </p:nvSpPr>
          <p:spPr>
            <a:xfrm>
              <a:off x="3763179" y="6105713"/>
              <a:ext cx="260159" cy="155318"/>
            </a:xfrm>
            <a:custGeom>
              <a:avLst/>
              <a:gdLst/>
              <a:ahLst/>
              <a:cxnLst/>
              <a:rect l="0" t="0" r="0" b="0"/>
              <a:pathLst>
                <a:path w="260159" h="155318">
                  <a:moveTo>
                    <a:pt x="260159" y="0"/>
                  </a:moveTo>
                  <a:lnTo>
                    <a:pt x="260159" y="15095"/>
                  </a:lnTo>
                  <a:lnTo>
                    <a:pt x="17287" y="155318"/>
                  </a:lnTo>
                  <a:lnTo>
                    <a:pt x="0" y="155318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56" name="pg241">
              <a:extLst>
                <a:ext uri="{FF2B5EF4-FFF2-40B4-BE49-F238E27FC236}">
                  <a16:creationId xmlns:a16="http://schemas.microsoft.com/office/drawing/2014/main" id="{97C1F3E0-6954-4D63-87AB-60E243E9CDD1}"/>
                </a:ext>
              </a:extLst>
            </p:cNvPr>
            <p:cNvSpPr/>
            <p:nvPr/>
          </p:nvSpPr>
          <p:spPr>
            <a:xfrm>
              <a:off x="3763179" y="6030233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57" name="pg242">
              <a:extLst>
                <a:ext uri="{FF2B5EF4-FFF2-40B4-BE49-F238E27FC236}">
                  <a16:creationId xmlns:a16="http://schemas.microsoft.com/office/drawing/2014/main" id="{1C19AF3B-36EB-45D5-AFB7-C2C8EA2815D7}"/>
                </a:ext>
              </a:extLst>
            </p:cNvPr>
            <p:cNvSpPr/>
            <p:nvPr/>
          </p:nvSpPr>
          <p:spPr>
            <a:xfrm>
              <a:off x="3763179" y="5954753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58" name="pg243">
              <a:extLst>
                <a:ext uri="{FF2B5EF4-FFF2-40B4-BE49-F238E27FC236}">
                  <a16:creationId xmlns:a16="http://schemas.microsoft.com/office/drawing/2014/main" id="{A5A376C2-233F-43A7-9C6E-D07EFB16D5EF}"/>
                </a:ext>
              </a:extLst>
            </p:cNvPr>
            <p:cNvSpPr/>
            <p:nvPr/>
          </p:nvSpPr>
          <p:spPr>
            <a:xfrm>
              <a:off x="3763179" y="5879273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59" name="pg244">
              <a:extLst>
                <a:ext uri="{FF2B5EF4-FFF2-40B4-BE49-F238E27FC236}">
                  <a16:creationId xmlns:a16="http://schemas.microsoft.com/office/drawing/2014/main" id="{E7A330D0-459F-42A3-910F-BCA4824A2723}"/>
                </a:ext>
              </a:extLst>
            </p:cNvPr>
            <p:cNvSpPr/>
            <p:nvPr/>
          </p:nvSpPr>
          <p:spPr>
            <a:xfrm>
              <a:off x="3763179" y="5803793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60" name="pg245">
              <a:extLst>
                <a:ext uri="{FF2B5EF4-FFF2-40B4-BE49-F238E27FC236}">
                  <a16:creationId xmlns:a16="http://schemas.microsoft.com/office/drawing/2014/main" id="{744DF6E9-6FE2-4CB8-880C-4CDE959052D5}"/>
                </a:ext>
              </a:extLst>
            </p:cNvPr>
            <p:cNvSpPr/>
            <p:nvPr/>
          </p:nvSpPr>
          <p:spPr>
            <a:xfrm>
              <a:off x="3763179" y="5728313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61" name="pg246">
              <a:extLst>
                <a:ext uri="{FF2B5EF4-FFF2-40B4-BE49-F238E27FC236}">
                  <a16:creationId xmlns:a16="http://schemas.microsoft.com/office/drawing/2014/main" id="{9047AE31-A907-49FF-BD5C-797ADE4A5FEE}"/>
                </a:ext>
              </a:extLst>
            </p:cNvPr>
            <p:cNvSpPr/>
            <p:nvPr/>
          </p:nvSpPr>
          <p:spPr>
            <a:xfrm>
              <a:off x="3763179" y="5672627"/>
              <a:ext cx="252022" cy="145505"/>
            </a:xfrm>
            <a:custGeom>
              <a:avLst/>
              <a:gdLst/>
              <a:ahLst/>
              <a:cxnLst/>
              <a:rect l="0" t="0" r="0" b="0"/>
              <a:pathLst>
                <a:path w="252022" h="145505">
                  <a:moveTo>
                    <a:pt x="225875" y="0"/>
                  </a:moveTo>
                  <a:lnTo>
                    <a:pt x="252022" y="0"/>
                  </a:lnTo>
                  <a:lnTo>
                    <a:pt x="0" y="145505"/>
                  </a:lnTo>
                  <a:lnTo>
                    <a:pt x="0" y="13040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62" name="pg247">
              <a:extLst>
                <a:ext uri="{FF2B5EF4-FFF2-40B4-BE49-F238E27FC236}">
                  <a16:creationId xmlns:a16="http://schemas.microsoft.com/office/drawing/2014/main" id="{317044FB-86F2-4464-A1D7-2A053691C11A}"/>
                </a:ext>
              </a:extLst>
            </p:cNvPr>
            <p:cNvSpPr/>
            <p:nvPr/>
          </p:nvSpPr>
          <p:spPr>
            <a:xfrm>
              <a:off x="3763179" y="5672627"/>
              <a:ext cx="121287" cy="70025"/>
            </a:xfrm>
            <a:custGeom>
              <a:avLst/>
              <a:gdLst/>
              <a:ahLst/>
              <a:cxnLst/>
              <a:rect l="0" t="0" r="0" b="0"/>
              <a:pathLst>
                <a:path w="121287" h="70025">
                  <a:moveTo>
                    <a:pt x="95140" y="0"/>
                  </a:moveTo>
                  <a:lnTo>
                    <a:pt x="121287" y="0"/>
                  </a:lnTo>
                  <a:lnTo>
                    <a:pt x="0" y="70025"/>
                  </a:lnTo>
                  <a:lnTo>
                    <a:pt x="0" y="549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35" name="rc420">
              <a:extLst>
                <a:ext uri="{FF2B5EF4-FFF2-40B4-BE49-F238E27FC236}">
                  <a16:creationId xmlns:a16="http://schemas.microsoft.com/office/drawing/2014/main" id="{7E8128E3-435B-4D92-BB12-03A040418EF0}"/>
                </a:ext>
              </a:extLst>
            </p:cNvPr>
            <p:cNvSpPr/>
            <p:nvPr/>
          </p:nvSpPr>
          <p:spPr>
            <a:xfrm>
              <a:off x="3763179" y="5672627"/>
              <a:ext cx="260159" cy="588404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27" name="Groupe 626">
            <a:extLst>
              <a:ext uri="{FF2B5EF4-FFF2-40B4-BE49-F238E27FC236}">
                <a16:creationId xmlns:a16="http://schemas.microsoft.com/office/drawing/2014/main" id="{0102FFA9-C504-436E-8DC7-D435395195FD}"/>
              </a:ext>
            </a:extLst>
          </p:cNvPr>
          <p:cNvGrpSpPr/>
          <p:nvPr/>
        </p:nvGrpSpPr>
        <p:grpSpPr>
          <a:xfrm>
            <a:off x="4717098" y="3330203"/>
            <a:ext cx="260159" cy="2930827"/>
            <a:chOff x="4717098" y="3330203"/>
            <a:chExt cx="260159" cy="2930827"/>
          </a:xfrm>
        </p:grpSpPr>
        <p:sp>
          <p:nvSpPr>
            <p:cNvPr id="58" name="pl43">
              <a:extLst>
                <a:ext uri="{FF2B5EF4-FFF2-40B4-BE49-F238E27FC236}">
                  <a16:creationId xmlns:a16="http://schemas.microsoft.com/office/drawing/2014/main" id="{8BA27C8B-D894-406D-87B8-BB614B0AA7F2}"/>
                </a:ext>
              </a:extLst>
            </p:cNvPr>
            <p:cNvSpPr/>
            <p:nvPr/>
          </p:nvSpPr>
          <p:spPr>
            <a:xfrm>
              <a:off x="4847177" y="3330203"/>
              <a:ext cx="0" cy="587624"/>
            </a:xfrm>
            <a:custGeom>
              <a:avLst/>
              <a:gdLst/>
              <a:ahLst/>
              <a:cxnLst/>
              <a:rect l="0" t="0" r="0" b="0"/>
              <a:pathLst>
                <a:path h="587624">
                  <a:moveTo>
                    <a:pt x="0" y="0"/>
                  </a:moveTo>
                  <a:lnTo>
                    <a:pt x="0" y="587624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1" name="rc126">
              <a:extLst>
                <a:ext uri="{FF2B5EF4-FFF2-40B4-BE49-F238E27FC236}">
                  <a16:creationId xmlns:a16="http://schemas.microsoft.com/office/drawing/2014/main" id="{C2DDC33A-2990-4FBD-94F7-06A9DF86F321}"/>
                </a:ext>
              </a:extLst>
            </p:cNvPr>
            <p:cNvSpPr/>
            <p:nvPr/>
          </p:nvSpPr>
          <p:spPr>
            <a:xfrm>
              <a:off x="4717098" y="3917827"/>
              <a:ext cx="260159" cy="2343203"/>
            </a:xfrm>
            <a:prstGeom prst="rect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57" name="pl42">
              <a:extLst>
                <a:ext uri="{FF2B5EF4-FFF2-40B4-BE49-F238E27FC236}">
                  <a16:creationId xmlns:a16="http://schemas.microsoft.com/office/drawing/2014/main" id="{00B76C0D-412D-485D-9932-669541B44BF7}"/>
                </a:ext>
              </a:extLst>
            </p:cNvPr>
            <p:cNvSpPr/>
            <p:nvPr/>
          </p:nvSpPr>
          <p:spPr>
            <a:xfrm>
              <a:off x="4774911" y="3330203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9" name="pl44">
              <a:extLst>
                <a:ext uri="{FF2B5EF4-FFF2-40B4-BE49-F238E27FC236}">
                  <a16:creationId xmlns:a16="http://schemas.microsoft.com/office/drawing/2014/main" id="{95D36EBD-0993-46B2-A463-1EF0C0CF18CF}"/>
                </a:ext>
              </a:extLst>
            </p:cNvPr>
            <p:cNvSpPr/>
            <p:nvPr/>
          </p:nvSpPr>
          <p:spPr>
            <a:xfrm>
              <a:off x="4774911" y="3917827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36" name="rc421">
              <a:extLst>
                <a:ext uri="{FF2B5EF4-FFF2-40B4-BE49-F238E27FC236}">
                  <a16:creationId xmlns:a16="http://schemas.microsoft.com/office/drawing/2014/main" id="{226ED22F-E3DD-4E9A-829A-835584804CD1}"/>
                </a:ext>
              </a:extLst>
            </p:cNvPr>
            <p:cNvSpPr/>
            <p:nvPr/>
          </p:nvSpPr>
          <p:spPr>
            <a:xfrm>
              <a:off x="4717098" y="3917827"/>
              <a:ext cx="260159" cy="2343203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32" name="Groupe 631">
            <a:extLst>
              <a:ext uri="{FF2B5EF4-FFF2-40B4-BE49-F238E27FC236}">
                <a16:creationId xmlns:a16="http://schemas.microsoft.com/office/drawing/2014/main" id="{915DD539-F911-4599-8459-06A0E48894B7}"/>
              </a:ext>
            </a:extLst>
          </p:cNvPr>
          <p:cNvGrpSpPr/>
          <p:nvPr/>
        </p:nvGrpSpPr>
        <p:grpSpPr>
          <a:xfrm>
            <a:off x="5757737" y="6032171"/>
            <a:ext cx="260159" cy="228859"/>
            <a:chOff x="5757737" y="6032171"/>
            <a:chExt cx="260159" cy="228859"/>
          </a:xfrm>
        </p:grpSpPr>
        <p:sp>
          <p:nvSpPr>
            <p:cNvPr id="60" name="pl45">
              <a:extLst>
                <a:ext uri="{FF2B5EF4-FFF2-40B4-BE49-F238E27FC236}">
                  <a16:creationId xmlns:a16="http://schemas.microsoft.com/office/drawing/2014/main" id="{34E50697-5418-4453-8CFC-D87BC2F8B54E}"/>
                </a:ext>
              </a:extLst>
            </p:cNvPr>
            <p:cNvSpPr/>
            <p:nvPr/>
          </p:nvSpPr>
          <p:spPr>
            <a:xfrm>
              <a:off x="5815550" y="6032171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" name="pl46">
              <a:extLst>
                <a:ext uri="{FF2B5EF4-FFF2-40B4-BE49-F238E27FC236}">
                  <a16:creationId xmlns:a16="http://schemas.microsoft.com/office/drawing/2014/main" id="{E229433B-7062-4B24-8794-0481F9C2C5C7}"/>
                </a:ext>
              </a:extLst>
            </p:cNvPr>
            <p:cNvSpPr/>
            <p:nvPr/>
          </p:nvSpPr>
          <p:spPr>
            <a:xfrm>
              <a:off x="5887816" y="6032171"/>
              <a:ext cx="0" cy="91657"/>
            </a:xfrm>
            <a:custGeom>
              <a:avLst/>
              <a:gdLst/>
              <a:ahLst/>
              <a:cxnLst/>
              <a:rect l="0" t="0" r="0" b="0"/>
              <a:pathLst>
                <a:path h="91657">
                  <a:moveTo>
                    <a:pt x="0" y="0"/>
                  </a:moveTo>
                  <a:lnTo>
                    <a:pt x="0" y="91657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2" name="pl47">
              <a:extLst>
                <a:ext uri="{FF2B5EF4-FFF2-40B4-BE49-F238E27FC236}">
                  <a16:creationId xmlns:a16="http://schemas.microsoft.com/office/drawing/2014/main" id="{18D6511D-EEAB-4DBD-82C5-17DBEAFA9FA6}"/>
                </a:ext>
              </a:extLst>
            </p:cNvPr>
            <p:cNvSpPr/>
            <p:nvPr/>
          </p:nvSpPr>
          <p:spPr>
            <a:xfrm>
              <a:off x="5815550" y="6123829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2" name="rc127">
              <a:extLst>
                <a:ext uri="{FF2B5EF4-FFF2-40B4-BE49-F238E27FC236}">
                  <a16:creationId xmlns:a16="http://schemas.microsoft.com/office/drawing/2014/main" id="{947F393C-E4B0-4705-BDB0-401B5D9F3D9E}"/>
                </a:ext>
              </a:extLst>
            </p:cNvPr>
            <p:cNvSpPr/>
            <p:nvPr/>
          </p:nvSpPr>
          <p:spPr>
            <a:xfrm>
              <a:off x="5757737" y="6123829"/>
              <a:ext cx="260159" cy="137201"/>
            </a:xfrm>
            <a:prstGeom prst="rect">
              <a:avLst/>
            </a:pr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37" name="rc422">
              <a:extLst>
                <a:ext uri="{FF2B5EF4-FFF2-40B4-BE49-F238E27FC236}">
                  <a16:creationId xmlns:a16="http://schemas.microsoft.com/office/drawing/2014/main" id="{599D0FEF-69A0-4F84-9047-223BCBD151F1}"/>
                </a:ext>
              </a:extLst>
            </p:cNvPr>
            <p:cNvSpPr/>
            <p:nvPr/>
          </p:nvSpPr>
          <p:spPr>
            <a:xfrm>
              <a:off x="5757737" y="6123829"/>
              <a:ext cx="260159" cy="137201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26" name="Groupe 625">
            <a:extLst>
              <a:ext uri="{FF2B5EF4-FFF2-40B4-BE49-F238E27FC236}">
                <a16:creationId xmlns:a16="http://schemas.microsoft.com/office/drawing/2014/main" id="{CE26DC4C-4FF4-4328-90D9-4B3C5C6DED24}"/>
              </a:ext>
            </a:extLst>
          </p:cNvPr>
          <p:cNvGrpSpPr/>
          <p:nvPr/>
        </p:nvGrpSpPr>
        <p:grpSpPr>
          <a:xfrm>
            <a:off x="4977257" y="3302905"/>
            <a:ext cx="260159" cy="2958126"/>
            <a:chOff x="4977257" y="3302905"/>
            <a:chExt cx="260159" cy="2958126"/>
          </a:xfrm>
        </p:grpSpPr>
        <p:sp>
          <p:nvSpPr>
            <p:cNvPr id="66" name="pl51">
              <a:extLst>
                <a:ext uri="{FF2B5EF4-FFF2-40B4-BE49-F238E27FC236}">
                  <a16:creationId xmlns:a16="http://schemas.microsoft.com/office/drawing/2014/main" id="{E32694E0-E5E5-4D3F-AE0E-3DBAFADB1C83}"/>
                </a:ext>
              </a:extLst>
            </p:cNvPr>
            <p:cNvSpPr/>
            <p:nvPr/>
          </p:nvSpPr>
          <p:spPr>
            <a:xfrm>
              <a:off x="5035071" y="3302905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" name="pl52">
              <a:extLst>
                <a:ext uri="{FF2B5EF4-FFF2-40B4-BE49-F238E27FC236}">
                  <a16:creationId xmlns:a16="http://schemas.microsoft.com/office/drawing/2014/main" id="{24775AC4-260C-44F7-B86B-FF1BAF2E4649}"/>
                </a:ext>
              </a:extLst>
            </p:cNvPr>
            <p:cNvSpPr/>
            <p:nvPr/>
          </p:nvSpPr>
          <p:spPr>
            <a:xfrm>
              <a:off x="5107337" y="3302905"/>
              <a:ext cx="0" cy="660146"/>
            </a:xfrm>
            <a:custGeom>
              <a:avLst/>
              <a:gdLst/>
              <a:ahLst/>
              <a:cxnLst/>
              <a:rect l="0" t="0" r="0" b="0"/>
              <a:pathLst>
                <a:path h="660146">
                  <a:moveTo>
                    <a:pt x="0" y="0"/>
                  </a:moveTo>
                  <a:lnTo>
                    <a:pt x="0" y="660146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8" name="pl53">
              <a:extLst>
                <a:ext uri="{FF2B5EF4-FFF2-40B4-BE49-F238E27FC236}">
                  <a16:creationId xmlns:a16="http://schemas.microsoft.com/office/drawing/2014/main" id="{F2DC3E0E-C3F7-4A23-8482-DF7F6415A4A3}"/>
                </a:ext>
              </a:extLst>
            </p:cNvPr>
            <p:cNvSpPr/>
            <p:nvPr/>
          </p:nvSpPr>
          <p:spPr>
            <a:xfrm>
              <a:off x="5035071" y="3963052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4" name="rc129">
              <a:extLst>
                <a:ext uri="{FF2B5EF4-FFF2-40B4-BE49-F238E27FC236}">
                  <a16:creationId xmlns:a16="http://schemas.microsoft.com/office/drawing/2014/main" id="{AF6FBDFF-4A21-4794-B657-F877FF6C9FF3}"/>
                </a:ext>
              </a:extLst>
            </p:cNvPr>
            <p:cNvSpPr/>
            <p:nvPr/>
          </p:nvSpPr>
          <p:spPr>
            <a:xfrm>
              <a:off x="4977257" y="3963052"/>
              <a:ext cx="260159" cy="2297979"/>
            </a:xfrm>
            <a:prstGeom prst="rect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63" name="pg248">
              <a:extLst>
                <a:ext uri="{FF2B5EF4-FFF2-40B4-BE49-F238E27FC236}">
                  <a16:creationId xmlns:a16="http://schemas.microsoft.com/office/drawing/2014/main" id="{4F67EF2F-B7A6-4FB3-AF05-E20425031573}"/>
                </a:ext>
              </a:extLst>
            </p:cNvPr>
            <p:cNvSpPr/>
            <p:nvPr/>
          </p:nvSpPr>
          <p:spPr>
            <a:xfrm>
              <a:off x="5192406" y="6235044"/>
              <a:ext cx="45010" cy="25986"/>
            </a:xfrm>
            <a:custGeom>
              <a:avLst/>
              <a:gdLst/>
              <a:ahLst/>
              <a:cxnLst/>
              <a:rect l="0" t="0" r="0" b="0"/>
              <a:pathLst>
                <a:path w="45010" h="25986">
                  <a:moveTo>
                    <a:pt x="45010" y="0"/>
                  </a:moveTo>
                  <a:lnTo>
                    <a:pt x="45010" y="15095"/>
                  </a:lnTo>
                  <a:lnTo>
                    <a:pt x="26147" y="25986"/>
                  </a:lnTo>
                  <a:lnTo>
                    <a:pt x="0" y="2598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64" name="pg249">
              <a:extLst>
                <a:ext uri="{FF2B5EF4-FFF2-40B4-BE49-F238E27FC236}">
                  <a16:creationId xmlns:a16="http://schemas.microsoft.com/office/drawing/2014/main" id="{06E6CF10-77A8-4C61-A0CF-AFCB26DA5273}"/>
                </a:ext>
              </a:extLst>
            </p:cNvPr>
            <p:cNvSpPr/>
            <p:nvPr/>
          </p:nvSpPr>
          <p:spPr>
            <a:xfrm>
              <a:off x="5061671" y="6159564"/>
              <a:ext cx="175745" cy="101466"/>
            </a:xfrm>
            <a:custGeom>
              <a:avLst/>
              <a:gdLst/>
              <a:ahLst/>
              <a:cxnLst/>
              <a:rect l="0" t="0" r="0" b="0"/>
              <a:pathLst>
                <a:path w="175745" h="101466">
                  <a:moveTo>
                    <a:pt x="175745" y="0"/>
                  </a:moveTo>
                  <a:lnTo>
                    <a:pt x="175745" y="15095"/>
                  </a:lnTo>
                  <a:lnTo>
                    <a:pt x="26147" y="101466"/>
                  </a:lnTo>
                  <a:lnTo>
                    <a:pt x="0" y="10146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65" name="pg250">
              <a:extLst>
                <a:ext uri="{FF2B5EF4-FFF2-40B4-BE49-F238E27FC236}">
                  <a16:creationId xmlns:a16="http://schemas.microsoft.com/office/drawing/2014/main" id="{08CA86C7-037E-4CCB-BDF9-AFE2B5F4471F}"/>
                </a:ext>
              </a:extLst>
            </p:cNvPr>
            <p:cNvSpPr/>
            <p:nvPr/>
          </p:nvSpPr>
          <p:spPr>
            <a:xfrm>
              <a:off x="4977257" y="608408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66" name="pg251">
              <a:extLst>
                <a:ext uri="{FF2B5EF4-FFF2-40B4-BE49-F238E27FC236}">
                  <a16:creationId xmlns:a16="http://schemas.microsoft.com/office/drawing/2014/main" id="{2C0EB8A5-6997-49CA-9738-AAB9B4C25110}"/>
                </a:ext>
              </a:extLst>
            </p:cNvPr>
            <p:cNvSpPr/>
            <p:nvPr/>
          </p:nvSpPr>
          <p:spPr>
            <a:xfrm>
              <a:off x="4977257" y="600860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67" name="pg252">
              <a:extLst>
                <a:ext uri="{FF2B5EF4-FFF2-40B4-BE49-F238E27FC236}">
                  <a16:creationId xmlns:a16="http://schemas.microsoft.com/office/drawing/2014/main" id="{B7CAD25A-90D1-4587-9DF2-D67DB705D438}"/>
                </a:ext>
              </a:extLst>
            </p:cNvPr>
            <p:cNvSpPr/>
            <p:nvPr/>
          </p:nvSpPr>
          <p:spPr>
            <a:xfrm>
              <a:off x="4977257" y="593312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68" name="pg253">
              <a:extLst>
                <a:ext uri="{FF2B5EF4-FFF2-40B4-BE49-F238E27FC236}">
                  <a16:creationId xmlns:a16="http://schemas.microsoft.com/office/drawing/2014/main" id="{26B3FB23-6BD3-4BCD-848C-A8BC85959E28}"/>
                </a:ext>
              </a:extLst>
            </p:cNvPr>
            <p:cNvSpPr/>
            <p:nvPr/>
          </p:nvSpPr>
          <p:spPr>
            <a:xfrm>
              <a:off x="4977257" y="585764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69" name="pg254">
              <a:extLst>
                <a:ext uri="{FF2B5EF4-FFF2-40B4-BE49-F238E27FC236}">
                  <a16:creationId xmlns:a16="http://schemas.microsoft.com/office/drawing/2014/main" id="{124F70D3-7B7E-4CB1-A44E-4784C3A00599}"/>
                </a:ext>
              </a:extLst>
            </p:cNvPr>
            <p:cNvSpPr/>
            <p:nvPr/>
          </p:nvSpPr>
          <p:spPr>
            <a:xfrm>
              <a:off x="4977257" y="578216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70" name="pg255">
              <a:extLst>
                <a:ext uri="{FF2B5EF4-FFF2-40B4-BE49-F238E27FC236}">
                  <a16:creationId xmlns:a16="http://schemas.microsoft.com/office/drawing/2014/main" id="{E406C9A4-A995-4B83-860F-1FBFC673DA77}"/>
                </a:ext>
              </a:extLst>
            </p:cNvPr>
            <p:cNvSpPr/>
            <p:nvPr/>
          </p:nvSpPr>
          <p:spPr>
            <a:xfrm>
              <a:off x="4977257" y="570668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71" name="pg256">
              <a:extLst>
                <a:ext uri="{FF2B5EF4-FFF2-40B4-BE49-F238E27FC236}">
                  <a16:creationId xmlns:a16="http://schemas.microsoft.com/office/drawing/2014/main" id="{37F6D271-4412-409E-B40F-D97A5E4A7459}"/>
                </a:ext>
              </a:extLst>
            </p:cNvPr>
            <p:cNvSpPr/>
            <p:nvPr/>
          </p:nvSpPr>
          <p:spPr>
            <a:xfrm>
              <a:off x="4977257" y="563120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72" name="pg257">
              <a:extLst>
                <a:ext uri="{FF2B5EF4-FFF2-40B4-BE49-F238E27FC236}">
                  <a16:creationId xmlns:a16="http://schemas.microsoft.com/office/drawing/2014/main" id="{523ECBFC-BF58-447B-83F1-A4E8223FD144}"/>
                </a:ext>
              </a:extLst>
            </p:cNvPr>
            <p:cNvSpPr/>
            <p:nvPr/>
          </p:nvSpPr>
          <p:spPr>
            <a:xfrm>
              <a:off x="4977257" y="555572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73" name="pg258">
              <a:extLst>
                <a:ext uri="{FF2B5EF4-FFF2-40B4-BE49-F238E27FC236}">
                  <a16:creationId xmlns:a16="http://schemas.microsoft.com/office/drawing/2014/main" id="{04B1519D-C729-406C-AD69-DC6667ED0E7C}"/>
                </a:ext>
              </a:extLst>
            </p:cNvPr>
            <p:cNvSpPr/>
            <p:nvPr/>
          </p:nvSpPr>
          <p:spPr>
            <a:xfrm>
              <a:off x="4977257" y="548024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74" name="pg259">
              <a:extLst>
                <a:ext uri="{FF2B5EF4-FFF2-40B4-BE49-F238E27FC236}">
                  <a16:creationId xmlns:a16="http://schemas.microsoft.com/office/drawing/2014/main" id="{010C1BCC-DB1F-4BC2-9B08-6AB4D9AD8633}"/>
                </a:ext>
              </a:extLst>
            </p:cNvPr>
            <p:cNvSpPr/>
            <p:nvPr/>
          </p:nvSpPr>
          <p:spPr>
            <a:xfrm>
              <a:off x="4977257" y="540476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75" name="pg260">
              <a:extLst>
                <a:ext uri="{FF2B5EF4-FFF2-40B4-BE49-F238E27FC236}">
                  <a16:creationId xmlns:a16="http://schemas.microsoft.com/office/drawing/2014/main" id="{03A7736C-C456-4E58-87EA-2199896F7B43}"/>
                </a:ext>
              </a:extLst>
            </p:cNvPr>
            <p:cNvSpPr/>
            <p:nvPr/>
          </p:nvSpPr>
          <p:spPr>
            <a:xfrm>
              <a:off x="4977257" y="532928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76" name="pg261">
              <a:extLst>
                <a:ext uri="{FF2B5EF4-FFF2-40B4-BE49-F238E27FC236}">
                  <a16:creationId xmlns:a16="http://schemas.microsoft.com/office/drawing/2014/main" id="{F7783B77-B82E-4E18-9386-81088D22ADBB}"/>
                </a:ext>
              </a:extLst>
            </p:cNvPr>
            <p:cNvSpPr/>
            <p:nvPr/>
          </p:nvSpPr>
          <p:spPr>
            <a:xfrm>
              <a:off x="4977257" y="525380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77" name="pg262">
              <a:extLst>
                <a:ext uri="{FF2B5EF4-FFF2-40B4-BE49-F238E27FC236}">
                  <a16:creationId xmlns:a16="http://schemas.microsoft.com/office/drawing/2014/main" id="{2886AA0F-EDE5-49C5-9560-4296F5095726}"/>
                </a:ext>
              </a:extLst>
            </p:cNvPr>
            <p:cNvSpPr/>
            <p:nvPr/>
          </p:nvSpPr>
          <p:spPr>
            <a:xfrm>
              <a:off x="4977257" y="517832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78" name="pg263">
              <a:extLst>
                <a:ext uri="{FF2B5EF4-FFF2-40B4-BE49-F238E27FC236}">
                  <a16:creationId xmlns:a16="http://schemas.microsoft.com/office/drawing/2014/main" id="{69A4EE82-CE85-4951-A5BC-540CD293EAE7}"/>
                </a:ext>
              </a:extLst>
            </p:cNvPr>
            <p:cNvSpPr/>
            <p:nvPr/>
          </p:nvSpPr>
          <p:spPr>
            <a:xfrm>
              <a:off x="4977257" y="510284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79" name="pg264">
              <a:extLst>
                <a:ext uri="{FF2B5EF4-FFF2-40B4-BE49-F238E27FC236}">
                  <a16:creationId xmlns:a16="http://schemas.microsoft.com/office/drawing/2014/main" id="{07A10667-804B-4532-919C-4EAA960608E4}"/>
                </a:ext>
              </a:extLst>
            </p:cNvPr>
            <p:cNvSpPr/>
            <p:nvPr/>
          </p:nvSpPr>
          <p:spPr>
            <a:xfrm>
              <a:off x="4977257" y="502736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80" name="pg265">
              <a:extLst>
                <a:ext uri="{FF2B5EF4-FFF2-40B4-BE49-F238E27FC236}">
                  <a16:creationId xmlns:a16="http://schemas.microsoft.com/office/drawing/2014/main" id="{6392380A-80DA-403B-A717-B4CB9F687AB4}"/>
                </a:ext>
              </a:extLst>
            </p:cNvPr>
            <p:cNvSpPr/>
            <p:nvPr/>
          </p:nvSpPr>
          <p:spPr>
            <a:xfrm>
              <a:off x="4977257" y="495188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81" name="pg266">
              <a:extLst>
                <a:ext uri="{FF2B5EF4-FFF2-40B4-BE49-F238E27FC236}">
                  <a16:creationId xmlns:a16="http://schemas.microsoft.com/office/drawing/2014/main" id="{6BBB7920-BC57-474C-9225-6302C2D972FA}"/>
                </a:ext>
              </a:extLst>
            </p:cNvPr>
            <p:cNvSpPr/>
            <p:nvPr/>
          </p:nvSpPr>
          <p:spPr>
            <a:xfrm>
              <a:off x="4977257" y="487640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82" name="pg267">
              <a:extLst>
                <a:ext uri="{FF2B5EF4-FFF2-40B4-BE49-F238E27FC236}">
                  <a16:creationId xmlns:a16="http://schemas.microsoft.com/office/drawing/2014/main" id="{8BF8209C-8279-4CF0-9F10-CB9822C0D68E}"/>
                </a:ext>
              </a:extLst>
            </p:cNvPr>
            <p:cNvSpPr/>
            <p:nvPr/>
          </p:nvSpPr>
          <p:spPr>
            <a:xfrm>
              <a:off x="4977257" y="480092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83" name="pg268">
              <a:extLst>
                <a:ext uri="{FF2B5EF4-FFF2-40B4-BE49-F238E27FC236}">
                  <a16:creationId xmlns:a16="http://schemas.microsoft.com/office/drawing/2014/main" id="{8A67A285-16E8-44B0-B367-52906FC4293C}"/>
                </a:ext>
              </a:extLst>
            </p:cNvPr>
            <p:cNvSpPr/>
            <p:nvPr/>
          </p:nvSpPr>
          <p:spPr>
            <a:xfrm>
              <a:off x="4977257" y="472544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84" name="pg269">
              <a:extLst>
                <a:ext uri="{FF2B5EF4-FFF2-40B4-BE49-F238E27FC236}">
                  <a16:creationId xmlns:a16="http://schemas.microsoft.com/office/drawing/2014/main" id="{BF823833-71AC-4C02-BFEE-79113418884E}"/>
                </a:ext>
              </a:extLst>
            </p:cNvPr>
            <p:cNvSpPr/>
            <p:nvPr/>
          </p:nvSpPr>
          <p:spPr>
            <a:xfrm>
              <a:off x="4977257" y="464996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85" name="pg270">
              <a:extLst>
                <a:ext uri="{FF2B5EF4-FFF2-40B4-BE49-F238E27FC236}">
                  <a16:creationId xmlns:a16="http://schemas.microsoft.com/office/drawing/2014/main" id="{4A9F488E-6DB4-4C2B-A299-DEF2E9CCEEFD}"/>
                </a:ext>
              </a:extLst>
            </p:cNvPr>
            <p:cNvSpPr/>
            <p:nvPr/>
          </p:nvSpPr>
          <p:spPr>
            <a:xfrm>
              <a:off x="4977257" y="457448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86" name="pg271">
              <a:extLst>
                <a:ext uri="{FF2B5EF4-FFF2-40B4-BE49-F238E27FC236}">
                  <a16:creationId xmlns:a16="http://schemas.microsoft.com/office/drawing/2014/main" id="{6CE9E1EB-174C-43C4-A012-C68C9D0EC032}"/>
                </a:ext>
              </a:extLst>
            </p:cNvPr>
            <p:cNvSpPr/>
            <p:nvPr/>
          </p:nvSpPr>
          <p:spPr>
            <a:xfrm>
              <a:off x="4977257" y="449900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87" name="pg272">
              <a:extLst>
                <a:ext uri="{FF2B5EF4-FFF2-40B4-BE49-F238E27FC236}">
                  <a16:creationId xmlns:a16="http://schemas.microsoft.com/office/drawing/2014/main" id="{DCD3EEB0-ECE7-497E-A4B0-E15F9A7A0FFF}"/>
                </a:ext>
              </a:extLst>
            </p:cNvPr>
            <p:cNvSpPr/>
            <p:nvPr/>
          </p:nvSpPr>
          <p:spPr>
            <a:xfrm>
              <a:off x="4977257" y="442352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88" name="pg273">
              <a:extLst>
                <a:ext uri="{FF2B5EF4-FFF2-40B4-BE49-F238E27FC236}">
                  <a16:creationId xmlns:a16="http://schemas.microsoft.com/office/drawing/2014/main" id="{750342B2-4EF5-45B9-9C71-69DC08B9C0E1}"/>
                </a:ext>
              </a:extLst>
            </p:cNvPr>
            <p:cNvSpPr/>
            <p:nvPr/>
          </p:nvSpPr>
          <p:spPr>
            <a:xfrm>
              <a:off x="4977257" y="434804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89" name="pg274">
              <a:extLst>
                <a:ext uri="{FF2B5EF4-FFF2-40B4-BE49-F238E27FC236}">
                  <a16:creationId xmlns:a16="http://schemas.microsoft.com/office/drawing/2014/main" id="{6CB0E2D3-9564-4103-A012-4F57545611FF}"/>
                </a:ext>
              </a:extLst>
            </p:cNvPr>
            <p:cNvSpPr/>
            <p:nvPr/>
          </p:nvSpPr>
          <p:spPr>
            <a:xfrm>
              <a:off x="4977257" y="427256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90" name="pg275">
              <a:extLst>
                <a:ext uri="{FF2B5EF4-FFF2-40B4-BE49-F238E27FC236}">
                  <a16:creationId xmlns:a16="http://schemas.microsoft.com/office/drawing/2014/main" id="{2312053E-10FD-4C05-A2BB-7E95283831C4}"/>
                </a:ext>
              </a:extLst>
            </p:cNvPr>
            <p:cNvSpPr/>
            <p:nvPr/>
          </p:nvSpPr>
          <p:spPr>
            <a:xfrm>
              <a:off x="4977257" y="419708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91" name="pg276">
              <a:extLst>
                <a:ext uri="{FF2B5EF4-FFF2-40B4-BE49-F238E27FC236}">
                  <a16:creationId xmlns:a16="http://schemas.microsoft.com/office/drawing/2014/main" id="{708C627F-2F02-4F15-A1F2-B844C09571E1}"/>
                </a:ext>
              </a:extLst>
            </p:cNvPr>
            <p:cNvSpPr/>
            <p:nvPr/>
          </p:nvSpPr>
          <p:spPr>
            <a:xfrm>
              <a:off x="4977257" y="412160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92" name="pg277">
              <a:extLst>
                <a:ext uri="{FF2B5EF4-FFF2-40B4-BE49-F238E27FC236}">
                  <a16:creationId xmlns:a16="http://schemas.microsoft.com/office/drawing/2014/main" id="{957073D1-746B-4EAE-8354-A0C509439EE6}"/>
                </a:ext>
              </a:extLst>
            </p:cNvPr>
            <p:cNvSpPr/>
            <p:nvPr/>
          </p:nvSpPr>
          <p:spPr>
            <a:xfrm>
              <a:off x="4977257" y="404612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93" name="pg278">
              <a:extLst>
                <a:ext uri="{FF2B5EF4-FFF2-40B4-BE49-F238E27FC236}">
                  <a16:creationId xmlns:a16="http://schemas.microsoft.com/office/drawing/2014/main" id="{81128BC0-742B-41C6-AAD8-7680BCF2DD0F}"/>
                </a:ext>
              </a:extLst>
            </p:cNvPr>
            <p:cNvSpPr/>
            <p:nvPr/>
          </p:nvSpPr>
          <p:spPr>
            <a:xfrm>
              <a:off x="4977257" y="3970644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94" name="pg279">
              <a:extLst>
                <a:ext uri="{FF2B5EF4-FFF2-40B4-BE49-F238E27FC236}">
                  <a16:creationId xmlns:a16="http://schemas.microsoft.com/office/drawing/2014/main" id="{887DAC43-C973-430F-B768-3434B0A64874}"/>
                </a:ext>
              </a:extLst>
            </p:cNvPr>
            <p:cNvSpPr/>
            <p:nvPr/>
          </p:nvSpPr>
          <p:spPr>
            <a:xfrm>
              <a:off x="4977257" y="3963052"/>
              <a:ext cx="168721" cy="97411"/>
            </a:xfrm>
            <a:custGeom>
              <a:avLst/>
              <a:gdLst/>
              <a:ahLst/>
              <a:cxnLst/>
              <a:rect l="0" t="0" r="0" b="0"/>
              <a:pathLst>
                <a:path w="168721" h="97411">
                  <a:moveTo>
                    <a:pt x="142574" y="0"/>
                  </a:moveTo>
                  <a:lnTo>
                    <a:pt x="168721" y="0"/>
                  </a:lnTo>
                  <a:lnTo>
                    <a:pt x="0" y="97411"/>
                  </a:lnTo>
                  <a:lnTo>
                    <a:pt x="0" y="82315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95" name="pg280">
              <a:extLst>
                <a:ext uri="{FF2B5EF4-FFF2-40B4-BE49-F238E27FC236}">
                  <a16:creationId xmlns:a16="http://schemas.microsoft.com/office/drawing/2014/main" id="{8B3E6063-89C7-444D-9090-0299138193D1}"/>
                </a:ext>
              </a:extLst>
            </p:cNvPr>
            <p:cNvSpPr/>
            <p:nvPr/>
          </p:nvSpPr>
          <p:spPr>
            <a:xfrm>
              <a:off x="4977257" y="3963052"/>
              <a:ext cx="37986" cy="21931"/>
            </a:xfrm>
            <a:custGeom>
              <a:avLst/>
              <a:gdLst/>
              <a:ahLst/>
              <a:cxnLst/>
              <a:rect l="0" t="0" r="0" b="0"/>
              <a:pathLst>
                <a:path w="37986" h="21931">
                  <a:moveTo>
                    <a:pt x="11839" y="0"/>
                  </a:moveTo>
                  <a:lnTo>
                    <a:pt x="37986" y="0"/>
                  </a:lnTo>
                  <a:lnTo>
                    <a:pt x="0" y="21931"/>
                  </a:lnTo>
                  <a:lnTo>
                    <a:pt x="0" y="6835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39" name="rc424">
              <a:extLst>
                <a:ext uri="{FF2B5EF4-FFF2-40B4-BE49-F238E27FC236}">
                  <a16:creationId xmlns:a16="http://schemas.microsoft.com/office/drawing/2014/main" id="{5ED4117D-02EE-4AD0-BB01-59752980F23E}"/>
                </a:ext>
              </a:extLst>
            </p:cNvPr>
            <p:cNvSpPr/>
            <p:nvPr/>
          </p:nvSpPr>
          <p:spPr>
            <a:xfrm>
              <a:off x="4977257" y="3963052"/>
              <a:ext cx="260159" cy="2297979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33" name="Groupe 632">
            <a:extLst>
              <a:ext uri="{FF2B5EF4-FFF2-40B4-BE49-F238E27FC236}">
                <a16:creationId xmlns:a16="http://schemas.microsoft.com/office/drawing/2014/main" id="{0111EE50-3A42-4302-A68C-DE84FDD8F40A}"/>
              </a:ext>
            </a:extLst>
          </p:cNvPr>
          <p:cNvGrpSpPr/>
          <p:nvPr/>
        </p:nvGrpSpPr>
        <p:grpSpPr>
          <a:xfrm>
            <a:off x="6451496" y="3543405"/>
            <a:ext cx="260159" cy="2717626"/>
            <a:chOff x="6451496" y="3543405"/>
            <a:chExt cx="260159" cy="2717626"/>
          </a:xfrm>
        </p:grpSpPr>
        <p:sp>
          <p:nvSpPr>
            <p:cNvPr id="75" name="pl60">
              <a:extLst>
                <a:ext uri="{FF2B5EF4-FFF2-40B4-BE49-F238E27FC236}">
                  <a16:creationId xmlns:a16="http://schemas.microsoft.com/office/drawing/2014/main" id="{ECE2E061-734E-4DC8-86EF-DD238526027E}"/>
                </a:ext>
              </a:extLst>
            </p:cNvPr>
            <p:cNvSpPr/>
            <p:nvPr/>
          </p:nvSpPr>
          <p:spPr>
            <a:xfrm>
              <a:off x="6509309" y="3543405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6" name="pl61">
              <a:extLst>
                <a:ext uri="{FF2B5EF4-FFF2-40B4-BE49-F238E27FC236}">
                  <a16:creationId xmlns:a16="http://schemas.microsoft.com/office/drawing/2014/main" id="{0278773C-27A6-442B-829E-AC58BDCF9BCD}"/>
                </a:ext>
              </a:extLst>
            </p:cNvPr>
            <p:cNvSpPr/>
            <p:nvPr/>
          </p:nvSpPr>
          <p:spPr>
            <a:xfrm>
              <a:off x="6581576" y="3543405"/>
              <a:ext cx="0" cy="449381"/>
            </a:xfrm>
            <a:custGeom>
              <a:avLst/>
              <a:gdLst/>
              <a:ahLst/>
              <a:cxnLst/>
              <a:rect l="0" t="0" r="0" b="0"/>
              <a:pathLst>
                <a:path h="449381">
                  <a:moveTo>
                    <a:pt x="0" y="0"/>
                  </a:moveTo>
                  <a:lnTo>
                    <a:pt x="0" y="449381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7" name="pl62">
              <a:extLst>
                <a:ext uri="{FF2B5EF4-FFF2-40B4-BE49-F238E27FC236}">
                  <a16:creationId xmlns:a16="http://schemas.microsoft.com/office/drawing/2014/main" id="{122CDC20-AD71-4B9C-942C-CB12B439D24C}"/>
                </a:ext>
              </a:extLst>
            </p:cNvPr>
            <p:cNvSpPr/>
            <p:nvPr/>
          </p:nvSpPr>
          <p:spPr>
            <a:xfrm>
              <a:off x="6509309" y="3992787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7" name="rc132">
              <a:extLst>
                <a:ext uri="{FF2B5EF4-FFF2-40B4-BE49-F238E27FC236}">
                  <a16:creationId xmlns:a16="http://schemas.microsoft.com/office/drawing/2014/main" id="{C6EEDC35-FD47-4449-BCC7-CD0BE76C3366}"/>
                </a:ext>
              </a:extLst>
            </p:cNvPr>
            <p:cNvSpPr/>
            <p:nvPr/>
          </p:nvSpPr>
          <p:spPr>
            <a:xfrm>
              <a:off x="6451496" y="3992787"/>
              <a:ext cx="260159" cy="2268244"/>
            </a:xfrm>
            <a:prstGeom prst="rect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42" name="rc427">
              <a:extLst>
                <a:ext uri="{FF2B5EF4-FFF2-40B4-BE49-F238E27FC236}">
                  <a16:creationId xmlns:a16="http://schemas.microsoft.com/office/drawing/2014/main" id="{33F72F7D-EE57-4BDD-A277-407931CDBCD3}"/>
                </a:ext>
              </a:extLst>
            </p:cNvPr>
            <p:cNvSpPr/>
            <p:nvPr/>
          </p:nvSpPr>
          <p:spPr>
            <a:xfrm>
              <a:off x="6451496" y="3992787"/>
              <a:ext cx="260159" cy="2268244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38" name="Groupe 637">
            <a:extLst>
              <a:ext uri="{FF2B5EF4-FFF2-40B4-BE49-F238E27FC236}">
                <a16:creationId xmlns:a16="http://schemas.microsoft.com/office/drawing/2014/main" id="{A36225A8-2F65-43D0-85C0-C653BEB78039}"/>
              </a:ext>
            </a:extLst>
          </p:cNvPr>
          <p:cNvGrpSpPr/>
          <p:nvPr/>
        </p:nvGrpSpPr>
        <p:grpSpPr>
          <a:xfrm>
            <a:off x="7492135" y="5610871"/>
            <a:ext cx="260159" cy="650159"/>
            <a:chOff x="7492135" y="5610871"/>
            <a:chExt cx="260159" cy="650159"/>
          </a:xfrm>
        </p:grpSpPr>
        <p:sp>
          <p:nvSpPr>
            <p:cNvPr id="78" name="pl63">
              <a:extLst>
                <a:ext uri="{FF2B5EF4-FFF2-40B4-BE49-F238E27FC236}">
                  <a16:creationId xmlns:a16="http://schemas.microsoft.com/office/drawing/2014/main" id="{2DD4CFEF-F449-4A5C-9F6A-ED6D68856BEA}"/>
                </a:ext>
              </a:extLst>
            </p:cNvPr>
            <p:cNvSpPr/>
            <p:nvPr/>
          </p:nvSpPr>
          <p:spPr>
            <a:xfrm>
              <a:off x="7549948" y="5610871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9" name="pl64">
              <a:extLst>
                <a:ext uri="{FF2B5EF4-FFF2-40B4-BE49-F238E27FC236}">
                  <a16:creationId xmlns:a16="http://schemas.microsoft.com/office/drawing/2014/main" id="{01101804-75C2-42E3-802D-33CD2C6DA108}"/>
                </a:ext>
              </a:extLst>
            </p:cNvPr>
            <p:cNvSpPr/>
            <p:nvPr/>
          </p:nvSpPr>
          <p:spPr>
            <a:xfrm>
              <a:off x="7622215" y="5610871"/>
              <a:ext cx="0" cy="191231"/>
            </a:xfrm>
            <a:custGeom>
              <a:avLst/>
              <a:gdLst/>
              <a:ahLst/>
              <a:cxnLst/>
              <a:rect l="0" t="0" r="0" b="0"/>
              <a:pathLst>
                <a:path h="191231">
                  <a:moveTo>
                    <a:pt x="0" y="0"/>
                  </a:moveTo>
                  <a:lnTo>
                    <a:pt x="0" y="191231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0" name="pl65">
              <a:extLst>
                <a:ext uri="{FF2B5EF4-FFF2-40B4-BE49-F238E27FC236}">
                  <a16:creationId xmlns:a16="http://schemas.microsoft.com/office/drawing/2014/main" id="{029D6D42-D69A-499A-98D6-FDF4263D5D83}"/>
                </a:ext>
              </a:extLst>
            </p:cNvPr>
            <p:cNvSpPr/>
            <p:nvPr/>
          </p:nvSpPr>
          <p:spPr>
            <a:xfrm>
              <a:off x="7549948" y="5802102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8" name="rc133">
              <a:extLst>
                <a:ext uri="{FF2B5EF4-FFF2-40B4-BE49-F238E27FC236}">
                  <a16:creationId xmlns:a16="http://schemas.microsoft.com/office/drawing/2014/main" id="{54FFC7C8-77C5-42B7-A006-13F1641A2167}"/>
                </a:ext>
              </a:extLst>
            </p:cNvPr>
            <p:cNvSpPr/>
            <p:nvPr/>
          </p:nvSpPr>
          <p:spPr>
            <a:xfrm>
              <a:off x="7492135" y="5802102"/>
              <a:ext cx="260159" cy="458928"/>
            </a:xfrm>
            <a:prstGeom prst="rect">
              <a:avLst/>
            </a:pr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43" name="rc428">
              <a:extLst>
                <a:ext uri="{FF2B5EF4-FFF2-40B4-BE49-F238E27FC236}">
                  <a16:creationId xmlns:a16="http://schemas.microsoft.com/office/drawing/2014/main" id="{E834132C-1174-41C3-8EF7-7A7C1123637D}"/>
                </a:ext>
              </a:extLst>
            </p:cNvPr>
            <p:cNvSpPr/>
            <p:nvPr/>
          </p:nvSpPr>
          <p:spPr>
            <a:xfrm>
              <a:off x="7492135" y="5802102"/>
              <a:ext cx="260159" cy="458928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35" name="Groupe 634">
            <a:extLst>
              <a:ext uri="{FF2B5EF4-FFF2-40B4-BE49-F238E27FC236}">
                <a16:creationId xmlns:a16="http://schemas.microsoft.com/office/drawing/2014/main" id="{6D150828-D95A-4C2F-BE18-C6782C366379}"/>
              </a:ext>
            </a:extLst>
          </p:cNvPr>
          <p:cNvGrpSpPr/>
          <p:nvPr/>
        </p:nvGrpSpPr>
        <p:grpSpPr>
          <a:xfrm>
            <a:off x="6971815" y="5446105"/>
            <a:ext cx="260159" cy="814925"/>
            <a:chOff x="6971815" y="5446105"/>
            <a:chExt cx="260159" cy="814925"/>
          </a:xfrm>
        </p:grpSpPr>
        <p:sp>
          <p:nvSpPr>
            <p:cNvPr id="81" name="pl66">
              <a:extLst>
                <a:ext uri="{FF2B5EF4-FFF2-40B4-BE49-F238E27FC236}">
                  <a16:creationId xmlns:a16="http://schemas.microsoft.com/office/drawing/2014/main" id="{2872A016-AF3D-4690-A5F3-C825F4E86828}"/>
                </a:ext>
              </a:extLst>
            </p:cNvPr>
            <p:cNvSpPr/>
            <p:nvPr/>
          </p:nvSpPr>
          <p:spPr>
            <a:xfrm>
              <a:off x="7029629" y="5446105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2" name="pl67">
              <a:extLst>
                <a:ext uri="{FF2B5EF4-FFF2-40B4-BE49-F238E27FC236}">
                  <a16:creationId xmlns:a16="http://schemas.microsoft.com/office/drawing/2014/main" id="{44C36C06-2026-49A1-8A1F-81EF1931EB6C}"/>
                </a:ext>
              </a:extLst>
            </p:cNvPr>
            <p:cNvSpPr/>
            <p:nvPr/>
          </p:nvSpPr>
          <p:spPr>
            <a:xfrm>
              <a:off x="7101895" y="5446105"/>
              <a:ext cx="0" cy="263374"/>
            </a:xfrm>
            <a:custGeom>
              <a:avLst/>
              <a:gdLst/>
              <a:ahLst/>
              <a:cxnLst/>
              <a:rect l="0" t="0" r="0" b="0"/>
              <a:pathLst>
                <a:path h="263374">
                  <a:moveTo>
                    <a:pt x="0" y="0"/>
                  </a:moveTo>
                  <a:lnTo>
                    <a:pt x="0" y="263374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3" name="pl68">
              <a:extLst>
                <a:ext uri="{FF2B5EF4-FFF2-40B4-BE49-F238E27FC236}">
                  <a16:creationId xmlns:a16="http://schemas.microsoft.com/office/drawing/2014/main" id="{A19F3FE2-BBD1-4531-87FC-3EC3A44CF50D}"/>
                </a:ext>
              </a:extLst>
            </p:cNvPr>
            <p:cNvSpPr/>
            <p:nvPr/>
          </p:nvSpPr>
          <p:spPr>
            <a:xfrm>
              <a:off x="7029629" y="5709480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9" name="rc134">
              <a:extLst>
                <a:ext uri="{FF2B5EF4-FFF2-40B4-BE49-F238E27FC236}">
                  <a16:creationId xmlns:a16="http://schemas.microsoft.com/office/drawing/2014/main" id="{8C9E5BAC-798E-4EC0-9251-06F71608BB98}"/>
                </a:ext>
              </a:extLst>
            </p:cNvPr>
            <p:cNvSpPr/>
            <p:nvPr/>
          </p:nvSpPr>
          <p:spPr>
            <a:xfrm>
              <a:off x="6971815" y="5709480"/>
              <a:ext cx="260159" cy="551550"/>
            </a:xfrm>
            <a:prstGeom prst="rect">
              <a:avLst/>
            </a:prstGeom>
            <a:solidFill>
              <a:srgbClr val="009E73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44" name="rc429">
              <a:extLst>
                <a:ext uri="{FF2B5EF4-FFF2-40B4-BE49-F238E27FC236}">
                  <a16:creationId xmlns:a16="http://schemas.microsoft.com/office/drawing/2014/main" id="{4AA92577-E9DE-42EE-A124-B44711EBDDC3}"/>
                </a:ext>
              </a:extLst>
            </p:cNvPr>
            <p:cNvSpPr/>
            <p:nvPr/>
          </p:nvSpPr>
          <p:spPr>
            <a:xfrm>
              <a:off x="6971815" y="5709480"/>
              <a:ext cx="260159" cy="551550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34" name="Groupe 633">
            <a:extLst>
              <a:ext uri="{FF2B5EF4-FFF2-40B4-BE49-F238E27FC236}">
                <a16:creationId xmlns:a16="http://schemas.microsoft.com/office/drawing/2014/main" id="{64B99698-EE12-4149-941B-7C89B9A0190D}"/>
              </a:ext>
            </a:extLst>
          </p:cNvPr>
          <p:cNvGrpSpPr/>
          <p:nvPr/>
        </p:nvGrpSpPr>
        <p:grpSpPr>
          <a:xfrm>
            <a:off x="6711656" y="4050103"/>
            <a:ext cx="260159" cy="2210928"/>
            <a:chOff x="6711656" y="4050103"/>
            <a:chExt cx="260159" cy="2210928"/>
          </a:xfrm>
        </p:grpSpPr>
        <p:sp>
          <p:nvSpPr>
            <p:cNvPr id="84" name="pl69">
              <a:extLst>
                <a:ext uri="{FF2B5EF4-FFF2-40B4-BE49-F238E27FC236}">
                  <a16:creationId xmlns:a16="http://schemas.microsoft.com/office/drawing/2014/main" id="{2CC7D1D9-5771-4833-9BED-2D1727446BA3}"/>
                </a:ext>
              </a:extLst>
            </p:cNvPr>
            <p:cNvSpPr/>
            <p:nvPr/>
          </p:nvSpPr>
          <p:spPr>
            <a:xfrm>
              <a:off x="6769469" y="4050103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5" name="pl70">
              <a:extLst>
                <a:ext uri="{FF2B5EF4-FFF2-40B4-BE49-F238E27FC236}">
                  <a16:creationId xmlns:a16="http://schemas.microsoft.com/office/drawing/2014/main" id="{F42C8A03-5406-4869-A3D4-F5E9D1413BF2}"/>
                </a:ext>
              </a:extLst>
            </p:cNvPr>
            <p:cNvSpPr/>
            <p:nvPr/>
          </p:nvSpPr>
          <p:spPr>
            <a:xfrm>
              <a:off x="6841735" y="4050103"/>
              <a:ext cx="0" cy="332363"/>
            </a:xfrm>
            <a:custGeom>
              <a:avLst/>
              <a:gdLst/>
              <a:ahLst/>
              <a:cxnLst/>
              <a:rect l="0" t="0" r="0" b="0"/>
              <a:pathLst>
                <a:path h="332363">
                  <a:moveTo>
                    <a:pt x="0" y="0"/>
                  </a:moveTo>
                  <a:lnTo>
                    <a:pt x="0" y="332363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" name="pl71">
              <a:extLst>
                <a:ext uri="{FF2B5EF4-FFF2-40B4-BE49-F238E27FC236}">
                  <a16:creationId xmlns:a16="http://schemas.microsoft.com/office/drawing/2014/main" id="{82BCB73D-8F9E-4AF9-B627-C35054AB22B6}"/>
                </a:ext>
              </a:extLst>
            </p:cNvPr>
            <p:cNvSpPr/>
            <p:nvPr/>
          </p:nvSpPr>
          <p:spPr>
            <a:xfrm>
              <a:off x="6769469" y="4382467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0" name="rc135">
              <a:extLst>
                <a:ext uri="{FF2B5EF4-FFF2-40B4-BE49-F238E27FC236}">
                  <a16:creationId xmlns:a16="http://schemas.microsoft.com/office/drawing/2014/main" id="{5FB22F96-D0C8-4BB5-B452-189E621A2CDA}"/>
                </a:ext>
              </a:extLst>
            </p:cNvPr>
            <p:cNvSpPr/>
            <p:nvPr/>
          </p:nvSpPr>
          <p:spPr>
            <a:xfrm>
              <a:off x="6711656" y="4382467"/>
              <a:ext cx="260159" cy="1878564"/>
            </a:xfrm>
            <a:prstGeom prst="rect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09" name="pg294">
              <a:extLst>
                <a:ext uri="{FF2B5EF4-FFF2-40B4-BE49-F238E27FC236}">
                  <a16:creationId xmlns:a16="http://schemas.microsoft.com/office/drawing/2014/main" id="{6A58536E-2AB0-4CE2-8858-62C7C2D7F5A2}"/>
                </a:ext>
              </a:extLst>
            </p:cNvPr>
            <p:cNvSpPr/>
            <p:nvPr/>
          </p:nvSpPr>
          <p:spPr>
            <a:xfrm>
              <a:off x="6891964" y="6214928"/>
              <a:ext cx="79851" cy="46102"/>
            </a:xfrm>
            <a:custGeom>
              <a:avLst/>
              <a:gdLst/>
              <a:ahLst/>
              <a:cxnLst/>
              <a:rect l="0" t="0" r="0" b="0"/>
              <a:pathLst>
                <a:path w="79851" h="46102">
                  <a:moveTo>
                    <a:pt x="79851" y="0"/>
                  </a:moveTo>
                  <a:lnTo>
                    <a:pt x="79851" y="15095"/>
                  </a:lnTo>
                  <a:lnTo>
                    <a:pt x="26147" y="46102"/>
                  </a:lnTo>
                  <a:lnTo>
                    <a:pt x="0" y="46102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10" name="pg295">
              <a:extLst>
                <a:ext uri="{FF2B5EF4-FFF2-40B4-BE49-F238E27FC236}">
                  <a16:creationId xmlns:a16="http://schemas.microsoft.com/office/drawing/2014/main" id="{D85FEA8C-7541-4BF6-BCE4-772B250B972D}"/>
                </a:ext>
              </a:extLst>
            </p:cNvPr>
            <p:cNvSpPr/>
            <p:nvPr/>
          </p:nvSpPr>
          <p:spPr>
            <a:xfrm>
              <a:off x="6761229" y="6139448"/>
              <a:ext cx="210586" cy="121582"/>
            </a:xfrm>
            <a:custGeom>
              <a:avLst/>
              <a:gdLst/>
              <a:ahLst/>
              <a:cxnLst/>
              <a:rect l="0" t="0" r="0" b="0"/>
              <a:pathLst>
                <a:path w="210586" h="121582">
                  <a:moveTo>
                    <a:pt x="210586" y="0"/>
                  </a:moveTo>
                  <a:lnTo>
                    <a:pt x="210586" y="15095"/>
                  </a:lnTo>
                  <a:lnTo>
                    <a:pt x="26147" y="121582"/>
                  </a:lnTo>
                  <a:lnTo>
                    <a:pt x="0" y="121582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11" name="pg296">
              <a:extLst>
                <a:ext uri="{FF2B5EF4-FFF2-40B4-BE49-F238E27FC236}">
                  <a16:creationId xmlns:a16="http://schemas.microsoft.com/office/drawing/2014/main" id="{3B3FAB68-0112-44E9-B78F-B9A334AEC7AF}"/>
                </a:ext>
              </a:extLst>
            </p:cNvPr>
            <p:cNvSpPr/>
            <p:nvPr/>
          </p:nvSpPr>
          <p:spPr>
            <a:xfrm>
              <a:off x="6711656" y="606396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12" name="pg297">
              <a:extLst>
                <a:ext uri="{FF2B5EF4-FFF2-40B4-BE49-F238E27FC236}">
                  <a16:creationId xmlns:a16="http://schemas.microsoft.com/office/drawing/2014/main" id="{DFE5C0D4-BFB3-4A28-A9F7-A4385172A512}"/>
                </a:ext>
              </a:extLst>
            </p:cNvPr>
            <p:cNvSpPr/>
            <p:nvPr/>
          </p:nvSpPr>
          <p:spPr>
            <a:xfrm>
              <a:off x="6711656" y="598848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13" name="pg298">
              <a:extLst>
                <a:ext uri="{FF2B5EF4-FFF2-40B4-BE49-F238E27FC236}">
                  <a16:creationId xmlns:a16="http://schemas.microsoft.com/office/drawing/2014/main" id="{1548057B-CB07-4054-BB2C-CB3E779D6A61}"/>
                </a:ext>
              </a:extLst>
            </p:cNvPr>
            <p:cNvSpPr/>
            <p:nvPr/>
          </p:nvSpPr>
          <p:spPr>
            <a:xfrm>
              <a:off x="6711656" y="591300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14" name="pg299">
              <a:extLst>
                <a:ext uri="{FF2B5EF4-FFF2-40B4-BE49-F238E27FC236}">
                  <a16:creationId xmlns:a16="http://schemas.microsoft.com/office/drawing/2014/main" id="{CADED62C-6EC3-4980-9A6A-917F0DA0C949}"/>
                </a:ext>
              </a:extLst>
            </p:cNvPr>
            <p:cNvSpPr/>
            <p:nvPr/>
          </p:nvSpPr>
          <p:spPr>
            <a:xfrm>
              <a:off x="6711656" y="583752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15" name="pg300">
              <a:extLst>
                <a:ext uri="{FF2B5EF4-FFF2-40B4-BE49-F238E27FC236}">
                  <a16:creationId xmlns:a16="http://schemas.microsoft.com/office/drawing/2014/main" id="{292102A6-9F2D-49C6-AC72-968FDA4E932D}"/>
                </a:ext>
              </a:extLst>
            </p:cNvPr>
            <p:cNvSpPr/>
            <p:nvPr/>
          </p:nvSpPr>
          <p:spPr>
            <a:xfrm>
              <a:off x="6711656" y="576204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16" name="pg301">
              <a:extLst>
                <a:ext uri="{FF2B5EF4-FFF2-40B4-BE49-F238E27FC236}">
                  <a16:creationId xmlns:a16="http://schemas.microsoft.com/office/drawing/2014/main" id="{16CCF117-3B9D-413D-B328-DDC6943EE769}"/>
                </a:ext>
              </a:extLst>
            </p:cNvPr>
            <p:cNvSpPr/>
            <p:nvPr/>
          </p:nvSpPr>
          <p:spPr>
            <a:xfrm>
              <a:off x="6711656" y="568656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17" name="pg302">
              <a:extLst>
                <a:ext uri="{FF2B5EF4-FFF2-40B4-BE49-F238E27FC236}">
                  <a16:creationId xmlns:a16="http://schemas.microsoft.com/office/drawing/2014/main" id="{A7E202B0-EBFB-440E-8A3F-60DE8CB0F5C6}"/>
                </a:ext>
              </a:extLst>
            </p:cNvPr>
            <p:cNvSpPr/>
            <p:nvPr/>
          </p:nvSpPr>
          <p:spPr>
            <a:xfrm>
              <a:off x="6711656" y="561108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18" name="pg303">
              <a:extLst>
                <a:ext uri="{FF2B5EF4-FFF2-40B4-BE49-F238E27FC236}">
                  <a16:creationId xmlns:a16="http://schemas.microsoft.com/office/drawing/2014/main" id="{3E9FC8BE-C5CE-4D3E-8275-F5E9A56432F9}"/>
                </a:ext>
              </a:extLst>
            </p:cNvPr>
            <p:cNvSpPr/>
            <p:nvPr/>
          </p:nvSpPr>
          <p:spPr>
            <a:xfrm>
              <a:off x="6711656" y="553560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19" name="pg304">
              <a:extLst>
                <a:ext uri="{FF2B5EF4-FFF2-40B4-BE49-F238E27FC236}">
                  <a16:creationId xmlns:a16="http://schemas.microsoft.com/office/drawing/2014/main" id="{E245280B-B0FB-423A-993A-B137FDB43630}"/>
                </a:ext>
              </a:extLst>
            </p:cNvPr>
            <p:cNvSpPr/>
            <p:nvPr/>
          </p:nvSpPr>
          <p:spPr>
            <a:xfrm>
              <a:off x="6711656" y="546012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20" name="pg305">
              <a:extLst>
                <a:ext uri="{FF2B5EF4-FFF2-40B4-BE49-F238E27FC236}">
                  <a16:creationId xmlns:a16="http://schemas.microsoft.com/office/drawing/2014/main" id="{062F8922-C9A8-4E35-902D-48EAA0522340}"/>
                </a:ext>
              </a:extLst>
            </p:cNvPr>
            <p:cNvSpPr/>
            <p:nvPr/>
          </p:nvSpPr>
          <p:spPr>
            <a:xfrm>
              <a:off x="6711656" y="538464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21" name="pg306">
              <a:extLst>
                <a:ext uri="{FF2B5EF4-FFF2-40B4-BE49-F238E27FC236}">
                  <a16:creationId xmlns:a16="http://schemas.microsoft.com/office/drawing/2014/main" id="{34D2E8C6-F0B7-4C48-AB63-9DCAF2E8E356}"/>
                </a:ext>
              </a:extLst>
            </p:cNvPr>
            <p:cNvSpPr/>
            <p:nvPr/>
          </p:nvSpPr>
          <p:spPr>
            <a:xfrm>
              <a:off x="6711656" y="530916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22" name="pg307">
              <a:extLst>
                <a:ext uri="{FF2B5EF4-FFF2-40B4-BE49-F238E27FC236}">
                  <a16:creationId xmlns:a16="http://schemas.microsoft.com/office/drawing/2014/main" id="{3AF272ED-1561-44DE-85FA-85D2C6EF5E2A}"/>
                </a:ext>
              </a:extLst>
            </p:cNvPr>
            <p:cNvSpPr/>
            <p:nvPr/>
          </p:nvSpPr>
          <p:spPr>
            <a:xfrm>
              <a:off x="6711656" y="523368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23" name="pg308">
              <a:extLst>
                <a:ext uri="{FF2B5EF4-FFF2-40B4-BE49-F238E27FC236}">
                  <a16:creationId xmlns:a16="http://schemas.microsoft.com/office/drawing/2014/main" id="{3B15CBC2-FE6F-4A04-99ED-5BA0243CE022}"/>
                </a:ext>
              </a:extLst>
            </p:cNvPr>
            <p:cNvSpPr/>
            <p:nvPr/>
          </p:nvSpPr>
          <p:spPr>
            <a:xfrm>
              <a:off x="6711656" y="515820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24" name="pg309">
              <a:extLst>
                <a:ext uri="{FF2B5EF4-FFF2-40B4-BE49-F238E27FC236}">
                  <a16:creationId xmlns:a16="http://schemas.microsoft.com/office/drawing/2014/main" id="{1BF5FDE6-B6EF-4E38-9724-36924D43D964}"/>
                </a:ext>
              </a:extLst>
            </p:cNvPr>
            <p:cNvSpPr/>
            <p:nvPr/>
          </p:nvSpPr>
          <p:spPr>
            <a:xfrm>
              <a:off x="6711656" y="508272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25" name="pg310">
              <a:extLst>
                <a:ext uri="{FF2B5EF4-FFF2-40B4-BE49-F238E27FC236}">
                  <a16:creationId xmlns:a16="http://schemas.microsoft.com/office/drawing/2014/main" id="{8C32A597-DE99-4A2E-A5CD-BBE66FC30CBD}"/>
                </a:ext>
              </a:extLst>
            </p:cNvPr>
            <p:cNvSpPr/>
            <p:nvPr/>
          </p:nvSpPr>
          <p:spPr>
            <a:xfrm>
              <a:off x="6711656" y="500724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26" name="pg311">
              <a:extLst>
                <a:ext uri="{FF2B5EF4-FFF2-40B4-BE49-F238E27FC236}">
                  <a16:creationId xmlns:a16="http://schemas.microsoft.com/office/drawing/2014/main" id="{82699E5F-C644-4B15-B28D-E248FFDA81E9}"/>
                </a:ext>
              </a:extLst>
            </p:cNvPr>
            <p:cNvSpPr/>
            <p:nvPr/>
          </p:nvSpPr>
          <p:spPr>
            <a:xfrm>
              <a:off x="6711656" y="493176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27" name="pg312">
              <a:extLst>
                <a:ext uri="{FF2B5EF4-FFF2-40B4-BE49-F238E27FC236}">
                  <a16:creationId xmlns:a16="http://schemas.microsoft.com/office/drawing/2014/main" id="{80760F32-E981-4D01-9A1B-7EBAC5B9E596}"/>
                </a:ext>
              </a:extLst>
            </p:cNvPr>
            <p:cNvSpPr/>
            <p:nvPr/>
          </p:nvSpPr>
          <p:spPr>
            <a:xfrm>
              <a:off x="6711656" y="485628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28" name="pg313">
              <a:extLst>
                <a:ext uri="{FF2B5EF4-FFF2-40B4-BE49-F238E27FC236}">
                  <a16:creationId xmlns:a16="http://schemas.microsoft.com/office/drawing/2014/main" id="{46C16248-6A10-4479-B83E-B6B1312449B9}"/>
                </a:ext>
              </a:extLst>
            </p:cNvPr>
            <p:cNvSpPr/>
            <p:nvPr/>
          </p:nvSpPr>
          <p:spPr>
            <a:xfrm>
              <a:off x="6711656" y="478080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29" name="pg314">
              <a:extLst>
                <a:ext uri="{FF2B5EF4-FFF2-40B4-BE49-F238E27FC236}">
                  <a16:creationId xmlns:a16="http://schemas.microsoft.com/office/drawing/2014/main" id="{5B34B914-11A5-435E-A3D4-9D72B26406E7}"/>
                </a:ext>
              </a:extLst>
            </p:cNvPr>
            <p:cNvSpPr/>
            <p:nvPr/>
          </p:nvSpPr>
          <p:spPr>
            <a:xfrm>
              <a:off x="6711656" y="470532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30" name="pg315">
              <a:extLst>
                <a:ext uri="{FF2B5EF4-FFF2-40B4-BE49-F238E27FC236}">
                  <a16:creationId xmlns:a16="http://schemas.microsoft.com/office/drawing/2014/main" id="{502C8F87-6AD9-4873-8A1A-27BB1A1ECC64}"/>
                </a:ext>
              </a:extLst>
            </p:cNvPr>
            <p:cNvSpPr/>
            <p:nvPr/>
          </p:nvSpPr>
          <p:spPr>
            <a:xfrm>
              <a:off x="6711656" y="462984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31" name="pg316">
              <a:extLst>
                <a:ext uri="{FF2B5EF4-FFF2-40B4-BE49-F238E27FC236}">
                  <a16:creationId xmlns:a16="http://schemas.microsoft.com/office/drawing/2014/main" id="{71E065FD-5B8D-42FC-AB48-2A8D4B70146E}"/>
                </a:ext>
              </a:extLst>
            </p:cNvPr>
            <p:cNvSpPr/>
            <p:nvPr/>
          </p:nvSpPr>
          <p:spPr>
            <a:xfrm>
              <a:off x="6711656" y="455436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32" name="pg317">
              <a:extLst>
                <a:ext uri="{FF2B5EF4-FFF2-40B4-BE49-F238E27FC236}">
                  <a16:creationId xmlns:a16="http://schemas.microsoft.com/office/drawing/2014/main" id="{B7A05EA9-B43C-4CF5-8919-9000E57CAB87}"/>
                </a:ext>
              </a:extLst>
            </p:cNvPr>
            <p:cNvSpPr/>
            <p:nvPr/>
          </p:nvSpPr>
          <p:spPr>
            <a:xfrm>
              <a:off x="6711656" y="447888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33" name="pg318">
              <a:extLst>
                <a:ext uri="{FF2B5EF4-FFF2-40B4-BE49-F238E27FC236}">
                  <a16:creationId xmlns:a16="http://schemas.microsoft.com/office/drawing/2014/main" id="{9DC30905-72D9-41E6-8BA7-F4A4D5CA83CD}"/>
                </a:ext>
              </a:extLst>
            </p:cNvPr>
            <p:cNvSpPr/>
            <p:nvPr/>
          </p:nvSpPr>
          <p:spPr>
            <a:xfrm>
              <a:off x="6711656" y="4403409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34" name="pg319">
              <a:extLst>
                <a:ext uri="{FF2B5EF4-FFF2-40B4-BE49-F238E27FC236}">
                  <a16:creationId xmlns:a16="http://schemas.microsoft.com/office/drawing/2014/main" id="{0127E718-B43E-4DCB-ACEC-D9EB5AAB6B64}"/>
                </a:ext>
              </a:extLst>
            </p:cNvPr>
            <p:cNvSpPr/>
            <p:nvPr/>
          </p:nvSpPr>
          <p:spPr>
            <a:xfrm>
              <a:off x="6711656" y="4382467"/>
              <a:ext cx="191844" cy="110761"/>
            </a:xfrm>
            <a:custGeom>
              <a:avLst/>
              <a:gdLst/>
              <a:ahLst/>
              <a:cxnLst/>
              <a:rect l="0" t="0" r="0" b="0"/>
              <a:pathLst>
                <a:path w="191844" h="110761">
                  <a:moveTo>
                    <a:pt x="165697" y="0"/>
                  </a:moveTo>
                  <a:lnTo>
                    <a:pt x="191844" y="0"/>
                  </a:lnTo>
                  <a:lnTo>
                    <a:pt x="0" y="110761"/>
                  </a:lnTo>
                  <a:lnTo>
                    <a:pt x="0" y="95665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35" name="pg320">
              <a:extLst>
                <a:ext uri="{FF2B5EF4-FFF2-40B4-BE49-F238E27FC236}">
                  <a16:creationId xmlns:a16="http://schemas.microsoft.com/office/drawing/2014/main" id="{09905D75-24EA-4852-8DAD-74664FB11235}"/>
                </a:ext>
              </a:extLst>
            </p:cNvPr>
            <p:cNvSpPr/>
            <p:nvPr/>
          </p:nvSpPr>
          <p:spPr>
            <a:xfrm>
              <a:off x="6711656" y="4382467"/>
              <a:ext cx="61108" cy="35281"/>
            </a:xfrm>
            <a:custGeom>
              <a:avLst/>
              <a:gdLst/>
              <a:ahLst/>
              <a:cxnLst/>
              <a:rect l="0" t="0" r="0" b="0"/>
              <a:pathLst>
                <a:path w="61108" h="35281">
                  <a:moveTo>
                    <a:pt x="34961" y="0"/>
                  </a:moveTo>
                  <a:lnTo>
                    <a:pt x="61108" y="0"/>
                  </a:lnTo>
                  <a:lnTo>
                    <a:pt x="0" y="35281"/>
                  </a:lnTo>
                  <a:lnTo>
                    <a:pt x="0" y="20185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45" name="rc430">
              <a:extLst>
                <a:ext uri="{FF2B5EF4-FFF2-40B4-BE49-F238E27FC236}">
                  <a16:creationId xmlns:a16="http://schemas.microsoft.com/office/drawing/2014/main" id="{97916A04-4195-4E82-8329-A443B42BC86D}"/>
                </a:ext>
              </a:extLst>
            </p:cNvPr>
            <p:cNvSpPr/>
            <p:nvPr/>
          </p:nvSpPr>
          <p:spPr>
            <a:xfrm>
              <a:off x="6711656" y="4382467"/>
              <a:ext cx="260159" cy="1878564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39" name="Groupe 638">
            <a:extLst>
              <a:ext uri="{FF2B5EF4-FFF2-40B4-BE49-F238E27FC236}">
                <a16:creationId xmlns:a16="http://schemas.microsoft.com/office/drawing/2014/main" id="{033CB39E-0153-4515-945A-BBBE3D94E9F6}"/>
              </a:ext>
            </a:extLst>
          </p:cNvPr>
          <p:cNvGrpSpPr/>
          <p:nvPr/>
        </p:nvGrpSpPr>
        <p:grpSpPr>
          <a:xfrm>
            <a:off x="7752295" y="6167962"/>
            <a:ext cx="260159" cy="93068"/>
            <a:chOff x="7752295" y="6167962"/>
            <a:chExt cx="260159" cy="93068"/>
          </a:xfrm>
        </p:grpSpPr>
        <p:sp>
          <p:nvSpPr>
            <p:cNvPr id="87" name="pl72">
              <a:extLst>
                <a:ext uri="{FF2B5EF4-FFF2-40B4-BE49-F238E27FC236}">
                  <a16:creationId xmlns:a16="http://schemas.microsoft.com/office/drawing/2014/main" id="{6555D0B8-6746-4C0D-8968-54F0F4FBDA3F}"/>
                </a:ext>
              </a:extLst>
            </p:cNvPr>
            <p:cNvSpPr/>
            <p:nvPr/>
          </p:nvSpPr>
          <p:spPr>
            <a:xfrm>
              <a:off x="7810108" y="6167962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8" name="pl73">
              <a:extLst>
                <a:ext uri="{FF2B5EF4-FFF2-40B4-BE49-F238E27FC236}">
                  <a16:creationId xmlns:a16="http://schemas.microsoft.com/office/drawing/2014/main" id="{21EA4F2D-8AB8-4AE6-9A0B-5858EA318A6D}"/>
                </a:ext>
              </a:extLst>
            </p:cNvPr>
            <p:cNvSpPr/>
            <p:nvPr/>
          </p:nvSpPr>
          <p:spPr>
            <a:xfrm>
              <a:off x="7882374" y="6167962"/>
              <a:ext cx="0" cy="51994"/>
            </a:xfrm>
            <a:custGeom>
              <a:avLst/>
              <a:gdLst/>
              <a:ahLst/>
              <a:cxnLst/>
              <a:rect l="0" t="0" r="0" b="0"/>
              <a:pathLst>
                <a:path h="51994">
                  <a:moveTo>
                    <a:pt x="0" y="0"/>
                  </a:moveTo>
                  <a:lnTo>
                    <a:pt x="0" y="51994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9" name="pl74">
              <a:extLst>
                <a:ext uri="{FF2B5EF4-FFF2-40B4-BE49-F238E27FC236}">
                  <a16:creationId xmlns:a16="http://schemas.microsoft.com/office/drawing/2014/main" id="{B300D8DA-E95E-437D-9768-37E427FFBB40}"/>
                </a:ext>
              </a:extLst>
            </p:cNvPr>
            <p:cNvSpPr/>
            <p:nvPr/>
          </p:nvSpPr>
          <p:spPr>
            <a:xfrm>
              <a:off x="7810108" y="6219956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1" name="rc136">
              <a:extLst>
                <a:ext uri="{FF2B5EF4-FFF2-40B4-BE49-F238E27FC236}">
                  <a16:creationId xmlns:a16="http://schemas.microsoft.com/office/drawing/2014/main" id="{26412AAE-C113-4350-AACF-77FDFCACCB73}"/>
                </a:ext>
              </a:extLst>
            </p:cNvPr>
            <p:cNvSpPr/>
            <p:nvPr/>
          </p:nvSpPr>
          <p:spPr>
            <a:xfrm>
              <a:off x="7752295" y="6219956"/>
              <a:ext cx="260159" cy="41074"/>
            </a:xfrm>
            <a:prstGeom prst="rect">
              <a:avLst/>
            </a:pr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36" name="pg321">
              <a:extLst>
                <a:ext uri="{FF2B5EF4-FFF2-40B4-BE49-F238E27FC236}">
                  <a16:creationId xmlns:a16="http://schemas.microsoft.com/office/drawing/2014/main" id="{823F21CC-B0C5-4711-80C6-2CD364C37705}"/>
                </a:ext>
              </a:extLst>
            </p:cNvPr>
            <p:cNvSpPr/>
            <p:nvPr/>
          </p:nvSpPr>
          <p:spPr>
            <a:xfrm>
              <a:off x="7937845" y="6219956"/>
              <a:ext cx="74608" cy="41074"/>
            </a:xfrm>
            <a:custGeom>
              <a:avLst/>
              <a:gdLst/>
              <a:ahLst/>
              <a:cxnLst/>
              <a:rect l="0" t="0" r="0" b="0"/>
              <a:pathLst>
                <a:path w="74608" h="41074">
                  <a:moveTo>
                    <a:pt x="71142" y="0"/>
                  </a:moveTo>
                  <a:lnTo>
                    <a:pt x="74608" y="0"/>
                  </a:lnTo>
                  <a:lnTo>
                    <a:pt x="74608" y="13094"/>
                  </a:lnTo>
                  <a:lnTo>
                    <a:pt x="26147" y="41074"/>
                  </a:lnTo>
                  <a:lnTo>
                    <a:pt x="0" y="41074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37" name="pg322">
              <a:extLst>
                <a:ext uri="{FF2B5EF4-FFF2-40B4-BE49-F238E27FC236}">
                  <a16:creationId xmlns:a16="http://schemas.microsoft.com/office/drawing/2014/main" id="{9C10A71E-2C05-4205-8825-A841F3C8E44F}"/>
                </a:ext>
              </a:extLst>
            </p:cNvPr>
            <p:cNvSpPr/>
            <p:nvPr/>
          </p:nvSpPr>
          <p:spPr>
            <a:xfrm>
              <a:off x="7807110" y="6219956"/>
              <a:ext cx="97290" cy="41074"/>
            </a:xfrm>
            <a:custGeom>
              <a:avLst/>
              <a:gdLst/>
              <a:ahLst/>
              <a:cxnLst/>
              <a:rect l="0" t="0" r="0" b="0"/>
              <a:pathLst>
                <a:path w="97290" h="41074">
                  <a:moveTo>
                    <a:pt x="71142" y="0"/>
                  </a:moveTo>
                  <a:lnTo>
                    <a:pt x="97290" y="0"/>
                  </a:lnTo>
                  <a:lnTo>
                    <a:pt x="26147" y="41074"/>
                  </a:lnTo>
                  <a:lnTo>
                    <a:pt x="0" y="41074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38" name="pg323">
              <a:extLst>
                <a:ext uri="{FF2B5EF4-FFF2-40B4-BE49-F238E27FC236}">
                  <a16:creationId xmlns:a16="http://schemas.microsoft.com/office/drawing/2014/main" id="{39CFB2D9-FB97-457E-895C-08DA12F13A7D}"/>
                </a:ext>
              </a:extLst>
            </p:cNvPr>
            <p:cNvSpPr/>
            <p:nvPr/>
          </p:nvSpPr>
          <p:spPr>
            <a:xfrm>
              <a:off x="7752295" y="6219956"/>
              <a:ext cx="21370" cy="12338"/>
            </a:xfrm>
            <a:custGeom>
              <a:avLst/>
              <a:gdLst/>
              <a:ahLst/>
              <a:cxnLst/>
              <a:rect l="0" t="0" r="0" b="0"/>
              <a:pathLst>
                <a:path w="21370" h="12338">
                  <a:moveTo>
                    <a:pt x="0" y="12338"/>
                  </a:moveTo>
                  <a:lnTo>
                    <a:pt x="0" y="0"/>
                  </a:lnTo>
                  <a:lnTo>
                    <a:pt x="21370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46" name="rc431">
              <a:extLst>
                <a:ext uri="{FF2B5EF4-FFF2-40B4-BE49-F238E27FC236}">
                  <a16:creationId xmlns:a16="http://schemas.microsoft.com/office/drawing/2014/main" id="{3118CD90-E223-4F61-87DA-8F35F4D6E043}"/>
                </a:ext>
              </a:extLst>
            </p:cNvPr>
            <p:cNvSpPr/>
            <p:nvPr/>
          </p:nvSpPr>
          <p:spPr>
            <a:xfrm>
              <a:off x="7752295" y="6219956"/>
              <a:ext cx="260159" cy="41074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36" name="Groupe 635">
            <a:extLst>
              <a:ext uri="{FF2B5EF4-FFF2-40B4-BE49-F238E27FC236}">
                <a16:creationId xmlns:a16="http://schemas.microsoft.com/office/drawing/2014/main" id="{E4401DD5-4C7B-40DF-A556-F6D6B95EF6C7}"/>
              </a:ext>
            </a:extLst>
          </p:cNvPr>
          <p:cNvGrpSpPr/>
          <p:nvPr/>
        </p:nvGrpSpPr>
        <p:grpSpPr>
          <a:xfrm>
            <a:off x="7231975" y="4923000"/>
            <a:ext cx="260160" cy="1338030"/>
            <a:chOff x="7231975" y="4923000"/>
            <a:chExt cx="260160" cy="1338030"/>
          </a:xfrm>
        </p:grpSpPr>
        <p:sp>
          <p:nvSpPr>
            <p:cNvPr id="90" name="pl75">
              <a:extLst>
                <a:ext uri="{FF2B5EF4-FFF2-40B4-BE49-F238E27FC236}">
                  <a16:creationId xmlns:a16="http://schemas.microsoft.com/office/drawing/2014/main" id="{522CB4C6-FF63-496B-B31C-8BC367DE330B}"/>
                </a:ext>
              </a:extLst>
            </p:cNvPr>
            <p:cNvSpPr/>
            <p:nvPr/>
          </p:nvSpPr>
          <p:spPr>
            <a:xfrm>
              <a:off x="7289788" y="4923000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1" name="pl76">
              <a:extLst>
                <a:ext uri="{FF2B5EF4-FFF2-40B4-BE49-F238E27FC236}">
                  <a16:creationId xmlns:a16="http://schemas.microsoft.com/office/drawing/2014/main" id="{BCD27B35-D932-41E9-AD46-3F89A72782CD}"/>
                </a:ext>
              </a:extLst>
            </p:cNvPr>
            <p:cNvSpPr/>
            <p:nvPr/>
          </p:nvSpPr>
          <p:spPr>
            <a:xfrm>
              <a:off x="7362055" y="4923000"/>
              <a:ext cx="0" cy="389408"/>
            </a:xfrm>
            <a:custGeom>
              <a:avLst/>
              <a:gdLst/>
              <a:ahLst/>
              <a:cxnLst/>
              <a:rect l="0" t="0" r="0" b="0"/>
              <a:pathLst>
                <a:path h="389408">
                  <a:moveTo>
                    <a:pt x="0" y="0"/>
                  </a:moveTo>
                  <a:lnTo>
                    <a:pt x="0" y="389408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2" name="pl77">
              <a:extLst>
                <a:ext uri="{FF2B5EF4-FFF2-40B4-BE49-F238E27FC236}">
                  <a16:creationId xmlns:a16="http://schemas.microsoft.com/office/drawing/2014/main" id="{0B1105E7-C554-43B4-9656-C111C3BE839B}"/>
                </a:ext>
              </a:extLst>
            </p:cNvPr>
            <p:cNvSpPr/>
            <p:nvPr/>
          </p:nvSpPr>
          <p:spPr>
            <a:xfrm>
              <a:off x="7289788" y="5312409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2" name="rc137">
              <a:extLst>
                <a:ext uri="{FF2B5EF4-FFF2-40B4-BE49-F238E27FC236}">
                  <a16:creationId xmlns:a16="http://schemas.microsoft.com/office/drawing/2014/main" id="{363494AA-EADB-42CE-8F59-A0D2876BA45E}"/>
                </a:ext>
              </a:extLst>
            </p:cNvPr>
            <p:cNvSpPr/>
            <p:nvPr/>
          </p:nvSpPr>
          <p:spPr>
            <a:xfrm>
              <a:off x="7231975" y="5312409"/>
              <a:ext cx="260159" cy="948621"/>
            </a:xfrm>
            <a:prstGeom prst="rect">
              <a:avLst/>
            </a:prstGeom>
            <a:solidFill>
              <a:srgbClr val="009E73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39" name="pg324">
              <a:extLst>
                <a:ext uri="{FF2B5EF4-FFF2-40B4-BE49-F238E27FC236}">
                  <a16:creationId xmlns:a16="http://schemas.microsoft.com/office/drawing/2014/main" id="{C54173D4-F2D9-4897-B582-05D2999EFD8F}"/>
                </a:ext>
              </a:extLst>
            </p:cNvPr>
            <p:cNvSpPr/>
            <p:nvPr/>
          </p:nvSpPr>
          <p:spPr>
            <a:xfrm>
              <a:off x="7414905" y="6216442"/>
              <a:ext cx="77230" cy="44588"/>
            </a:xfrm>
            <a:custGeom>
              <a:avLst/>
              <a:gdLst/>
              <a:ahLst/>
              <a:cxnLst/>
              <a:rect l="0" t="0" r="0" b="0"/>
              <a:pathLst>
                <a:path w="77230" h="44588">
                  <a:moveTo>
                    <a:pt x="77230" y="0"/>
                  </a:moveTo>
                  <a:lnTo>
                    <a:pt x="77230" y="15095"/>
                  </a:lnTo>
                  <a:lnTo>
                    <a:pt x="26147" y="44588"/>
                  </a:lnTo>
                  <a:lnTo>
                    <a:pt x="0" y="44588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40" name="pg325">
              <a:extLst>
                <a:ext uri="{FF2B5EF4-FFF2-40B4-BE49-F238E27FC236}">
                  <a16:creationId xmlns:a16="http://schemas.microsoft.com/office/drawing/2014/main" id="{0E4CDFCE-0F7E-41B2-BA1C-0506167A9CE3}"/>
                </a:ext>
              </a:extLst>
            </p:cNvPr>
            <p:cNvSpPr/>
            <p:nvPr/>
          </p:nvSpPr>
          <p:spPr>
            <a:xfrm>
              <a:off x="7284169" y="6140962"/>
              <a:ext cx="207965" cy="120068"/>
            </a:xfrm>
            <a:custGeom>
              <a:avLst/>
              <a:gdLst/>
              <a:ahLst/>
              <a:cxnLst/>
              <a:rect l="0" t="0" r="0" b="0"/>
              <a:pathLst>
                <a:path w="207965" h="120068">
                  <a:moveTo>
                    <a:pt x="207965" y="0"/>
                  </a:moveTo>
                  <a:lnTo>
                    <a:pt x="207965" y="15095"/>
                  </a:lnTo>
                  <a:lnTo>
                    <a:pt x="26147" y="120068"/>
                  </a:lnTo>
                  <a:lnTo>
                    <a:pt x="0" y="120068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41" name="pg326">
              <a:extLst>
                <a:ext uri="{FF2B5EF4-FFF2-40B4-BE49-F238E27FC236}">
                  <a16:creationId xmlns:a16="http://schemas.microsoft.com/office/drawing/2014/main" id="{710E18A9-AAE3-49FF-8807-D06AC855E0E5}"/>
                </a:ext>
              </a:extLst>
            </p:cNvPr>
            <p:cNvSpPr/>
            <p:nvPr/>
          </p:nvSpPr>
          <p:spPr>
            <a:xfrm>
              <a:off x="7231975" y="6065482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42" name="pg327">
              <a:extLst>
                <a:ext uri="{FF2B5EF4-FFF2-40B4-BE49-F238E27FC236}">
                  <a16:creationId xmlns:a16="http://schemas.microsoft.com/office/drawing/2014/main" id="{F44D5A64-4FE8-44BB-9E30-C4031A379D07}"/>
                </a:ext>
              </a:extLst>
            </p:cNvPr>
            <p:cNvSpPr/>
            <p:nvPr/>
          </p:nvSpPr>
          <p:spPr>
            <a:xfrm>
              <a:off x="7231975" y="5990002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43" name="pg328">
              <a:extLst>
                <a:ext uri="{FF2B5EF4-FFF2-40B4-BE49-F238E27FC236}">
                  <a16:creationId xmlns:a16="http://schemas.microsoft.com/office/drawing/2014/main" id="{60AA16E1-629C-47B8-AECE-52B0AC09FA4B}"/>
                </a:ext>
              </a:extLst>
            </p:cNvPr>
            <p:cNvSpPr/>
            <p:nvPr/>
          </p:nvSpPr>
          <p:spPr>
            <a:xfrm>
              <a:off x="7231975" y="5914522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44" name="pg329">
              <a:extLst>
                <a:ext uri="{FF2B5EF4-FFF2-40B4-BE49-F238E27FC236}">
                  <a16:creationId xmlns:a16="http://schemas.microsoft.com/office/drawing/2014/main" id="{47AD0FBF-931B-4316-8B59-F2BA7AEB71C8}"/>
                </a:ext>
              </a:extLst>
            </p:cNvPr>
            <p:cNvSpPr/>
            <p:nvPr/>
          </p:nvSpPr>
          <p:spPr>
            <a:xfrm>
              <a:off x="7231975" y="5839042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45" name="pg330">
              <a:extLst>
                <a:ext uri="{FF2B5EF4-FFF2-40B4-BE49-F238E27FC236}">
                  <a16:creationId xmlns:a16="http://schemas.microsoft.com/office/drawing/2014/main" id="{8D47784B-200A-418F-8381-07F1B08352F5}"/>
                </a:ext>
              </a:extLst>
            </p:cNvPr>
            <p:cNvSpPr/>
            <p:nvPr/>
          </p:nvSpPr>
          <p:spPr>
            <a:xfrm>
              <a:off x="7231975" y="5763562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46" name="pg331">
              <a:extLst>
                <a:ext uri="{FF2B5EF4-FFF2-40B4-BE49-F238E27FC236}">
                  <a16:creationId xmlns:a16="http://schemas.microsoft.com/office/drawing/2014/main" id="{E8AB4283-D899-45FF-966C-6A57E104BF85}"/>
                </a:ext>
              </a:extLst>
            </p:cNvPr>
            <p:cNvSpPr/>
            <p:nvPr/>
          </p:nvSpPr>
          <p:spPr>
            <a:xfrm>
              <a:off x="7231975" y="5688082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47" name="pg332">
              <a:extLst>
                <a:ext uri="{FF2B5EF4-FFF2-40B4-BE49-F238E27FC236}">
                  <a16:creationId xmlns:a16="http://schemas.microsoft.com/office/drawing/2014/main" id="{233279FD-CC7F-405F-A89F-9438C9624D37}"/>
                </a:ext>
              </a:extLst>
            </p:cNvPr>
            <p:cNvSpPr/>
            <p:nvPr/>
          </p:nvSpPr>
          <p:spPr>
            <a:xfrm>
              <a:off x="7231975" y="5612602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48" name="pg333">
              <a:extLst>
                <a:ext uri="{FF2B5EF4-FFF2-40B4-BE49-F238E27FC236}">
                  <a16:creationId xmlns:a16="http://schemas.microsoft.com/office/drawing/2014/main" id="{339907F2-071B-481A-9C97-FE97C820659E}"/>
                </a:ext>
              </a:extLst>
            </p:cNvPr>
            <p:cNvSpPr/>
            <p:nvPr/>
          </p:nvSpPr>
          <p:spPr>
            <a:xfrm>
              <a:off x="7231975" y="5537122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49" name="pg334">
              <a:extLst>
                <a:ext uri="{FF2B5EF4-FFF2-40B4-BE49-F238E27FC236}">
                  <a16:creationId xmlns:a16="http://schemas.microsoft.com/office/drawing/2014/main" id="{87CB0FEC-61D5-4906-A235-9689CE01B1C5}"/>
                </a:ext>
              </a:extLst>
            </p:cNvPr>
            <p:cNvSpPr/>
            <p:nvPr/>
          </p:nvSpPr>
          <p:spPr>
            <a:xfrm>
              <a:off x="7231975" y="5461642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50" name="pg335">
              <a:extLst>
                <a:ext uri="{FF2B5EF4-FFF2-40B4-BE49-F238E27FC236}">
                  <a16:creationId xmlns:a16="http://schemas.microsoft.com/office/drawing/2014/main" id="{A061791D-0361-42C9-80D5-77EC0C5128E6}"/>
                </a:ext>
              </a:extLst>
            </p:cNvPr>
            <p:cNvSpPr/>
            <p:nvPr/>
          </p:nvSpPr>
          <p:spPr>
            <a:xfrm>
              <a:off x="7231975" y="5386162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51" name="pg336">
              <a:extLst>
                <a:ext uri="{FF2B5EF4-FFF2-40B4-BE49-F238E27FC236}">
                  <a16:creationId xmlns:a16="http://schemas.microsoft.com/office/drawing/2014/main" id="{F0F8D379-1048-4491-98C4-49E897032754}"/>
                </a:ext>
              </a:extLst>
            </p:cNvPr>
            <p:cNvSpPr/>
            <p:nvPr/>
          </p:nvSpPr>
          <p:spPr>
            <a:xfrm>
              <a:off x="7231975" y="5312409"/>
              <a:ext cx="260159" cy="163572"/>
            </a:xfrm>
            <a:custGeom>
              <a:avLst/>
              <a:gdLst/>
              <a:ahLst/>
              <a:cxnLst/>
              <a:rect l="0" t="0" r="0" b="0"/>
              <a:pathLst>
                <a:path w="260159" h="163572">
                  <a:moveTo>
                    <a:pt x="257168" y="0"/>
                  </a:moveTo>
                  <a:lnTo>
                    <a:pt x="260159" y="0"/>
                  </a:lnTo>
                  <a:lnTo>
                    <a:pt x="260159" y="13369"/>
                  </a:lnTo>
                  <a:lnTo>
                    <a:pt x="0" y="163572"/>
                  </a:lnTo>
                  <a:lnTo>
                    <a:pt x="0" y="14847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52" name="pg337">
              <a:extLst>
                <a:ext uri="{FF2B5EF4-FFF2-40B4-BE49-F238E27FC236}">
                  <a16:creationId xmlns:a16="http://schemas.microsoft.com/office/drawing/2014/main" id="{17CA9788-CB4C-46D1-A1BF-4F4474C99654}"/>
                </a:ext>
              </a:extLst>
            </p:cNvPr>
            <p:cNvSpPr/>
            <p:nvPr/>
          </p:nvSpPr>
          <p:spPr>
            <a:xfrm>
              <a:off x="7231975" y="5312409"/>
              <a:ext cx="152580" cy="88092"/>
            </a:xfrm>
            <a:custGeom>
              <a:avLst/>
              <a:gdLst/>
              <a:ahLst/>
              <a:cxnLst/>
              <a:rect l="0" t="0" r="0" b="0"/>
              <a:pathLst>
                <a:path w="152580" h="88092">
                  <a:moveTo>
                    <a:pt x="126433" y="0"/>
                  </a:moveTo>
                  <a:lnTo>
                    <a:pt x="152580" y="0"/>
                  </a:lnTo>
                  <a:lnTo>
                    <a:pt x="0" y="88092"/>
                  </a:lnTo>
                  <a:lnTo>
                    <a:pt x="0" y="7299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53" name="pg338">
              <a:extLst>
                <a:ext uri="{FF2B5EF4-FFF2-40B4-BE49-F238E27FC236}">
                  <a16:creationId xmlns:a16="http://schemas.microsoft.com/office/drawing/2014/main" id="{0EE13F86-8380-45D6-974D-BCC81F4A93EC}"/>
                </a:ext>
              </a:extLst>
            </p:cNvPr>
            <p:cNvSpPr/>
            <p:nvPr/>
          </p:nvSpPr>
          <p:spPr>
            <a:xfrm>
              <a:off x="7231975" y="5312409"/>
              <a:ext cx="21845" cy="12612"/>
            </a:xfrm>
            <a:custGeom>
              <a:avLst/>
              <a:gdLst/>
              <a:ahLst/>
              <a:cxnLst/>
              <a:rect l="0" t="0" r="0" b="0"/>
              <a:pathLst>
                <a:path w="21845" h="12612">
                  <a:moveTo>
                    <a:pt x="0" y="12612"/>
                  </a:moveTo>
                  <a:lnTo>
                    <a:pt x="0" y="0"/>
                  </a:lnTo>
                  <a:lnTo>
                    <a:pt x="21845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47" name="rc432">
              <a:extLst>
                <a:ext uri="{FF2B5EF4-FFF2-40B4-BE49-F238E27FC236}">
                  <a16:creationId xmlns:a16="http://schemas.microsoft.com/office/drawing/2014/main" id="{CB15E879-9054-494C-83E4-C9F314941D74}"/>
                </a:ext>
              </a:extLst>
            </p:cNvPr>
            <p:cNvSpPr/>
            <p:nvPr/>
          </p:nvSpPr>
          <p:spPr>
            <a:xfrm>
              <a:off x="7231975" y="5312409"/>
              <a:ext cx="260159" cy="948621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40" name="Groupe 639">
            <a:extLst>
              <a:ext uri="{FF2B5EF4-FFF2-40B4-BE49-F238E27FC236}">
                <a16:creationId xmlns:a16="http://schemas.microsoft.com/office/drawing/2014/main" id="{440EA522-FC48-45A0-A6D9-67E733FC20F4}"/>
              </a:ext>
            </a:extLst>
          </p:cNvPr>
          <p:cNvGrpSpPr/>
          <p:nvPr/>
        </p:nvGrpSpPr>
        <p:grpSpPr>
          <a:xfrm>
            <a:off x="8185894" y="5255071"/>
            <a:ext cx="260159" cy="1005959"/>
            <a:chOff x="8185894" y="5255071"/>
            <a:chExt cx="260159" cy="1005959"/>
          </a:xfrm>
        </p:grpSpPr>
        <p:sp>
          <p:nvSpPr>
            <p:cNvPr id="93" name="pl78">
              <a:extLst>
                <a:ext uri="{FF2B5EF4-FFF2-40B4-BE49-F238E27FC236}">
                  <a16:creationId xmlns:a16="http://schemas.microsoft.com/office/drawing/2014/main" id="{F9F7634B-0BF1-4904-8BE6-EA5689E805DD}"/>
                </a:ext>
              </a:extLst>
            </p:cNvPr>
            <p:cNvSpPr/>
            <p:nvPr/>
          </p:nvSpPr>
          <p:spPr>
            <a:xfrm>
              <a:off x="8243707" y="5255071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4" name="pl79">
              <a:extLst>
                <a:ext uri="{FF2B5EF4-FFF2-40B4-BE49-F238E27FC236}">
                  <a16:creationId xmlns:a16="http://schemas.microsoft.com/office/drawing/2014/main" id="{8F4E2CFE-F750-4881-AEC2-4FE52CF17EDA}"/>
                </a:ext>
              </a:extLst>
            </p:cNvPr>
            <p:cNvSpPr/>
            <p:nvPr/>
          </p:nvSpPr>
          <p:spPr>
            <a:xfrm>
              <a:off x="8315974" y="5255071"/>
              <a:ext cx="0" cy="284838"/>
            </a:xfrm>
            <a:custGeom>
              <a:avLst/>
              <a:gdLst/>
              <a:ahLst/>
              <a:cxnLst/>
              <a:rect l="0" t="0" r="0" b="0"/>
              <a:pathLst>
                <a:path h="284838">
                  <a:moveTo>
                    <a:pt x="0" y="0"/>
                  </a:moveTo>
                  <a:lnTo>
                    <a:pt x="0" y="284838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5" name="pl80">
              <a:extLst>
                <a:ext uri="{FF2B5EF4-FFF2-40B4-BE49-F238E27FC236}">
                  <a16:creationId xmlns:a16="http://schemas.microsoft.com/office/drawing/2014/main" id="{ADD380E0-3087-4AA7-B896-C13463D7D0C7}"/>
                </a:ext>
              </a:extLst>
            </p:cNvPr>
            <p:cNvSpPr/>
            <p:nvPr/>
          </p:nvSpPr>
          <p:spPr>
            <a:xfrm>
              <a:off x="8243707" y="5539909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3" name="rc138">
              <a:extLst>
                <a:ext uri="{FF2B5EF4-FFF2-40B4-BE49-F238E27FC236}">
                  <a16:creationId xmlns:a16="http://schemas.microsoft.com/office/drawing/2014/main" id="{20A15AF4-B2BF-4028-81A4-63EBDEB7040A}"/>
                </a:ext>
              </a:extLst>
            </p:cNvPr>
            <p:cNvSpPr/>
            <p:nvPr/>
          </p:nvSpPr>
          <p:spPr>
            <a:xfrm>
              <a:off x="8185894" y="5539909"/>
              <a:ext cx="260159" cy="721121"/>
            </a:xfrm>
            <a:prstGeom prst="rect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48" name="rc433">
              <a:extLst>
                <a:ext uri="{FF2B5EF4-FFF2-40B4-BE49-F238E27FC236}">
                  <a16:creationId xmlns:a16="http://schemas.microsoft.com/office/drawing/2014/main" id="{87AFD1E6-3269-4285-8D63-C7D3B67F80E3}"/>
                </a:ext>
              </a:extLst>
            </p:cNvPr>
            <p:cNvSpPr/>
            <p:nvPr/>
          </p:nvSpPr>
          <p:spPr>
            <a:xfrm>
              <a:off x="8185894" y="5539909"/>
              <a:ext cx="260159" cy="721121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44" name="Groupe 643">
            <a:extLst>
              <a:ext uri="{FF2B5EF4-FFF2-40B4-BE49-F238E27FC236}">
                <a16:creationId xmlns:a16="http://schemas.microsoft.com/office/drawing/2014/main" id="{D758ADD0-0405-43AF-8879-864AAD976BEC}"/>
              </a:ext>
            </a:extLst>
          </p:cNvPr>
          <p:cNvGrpSpPr/>
          <p:nvPr/>
        </p:nvGrpSpPr>
        <p:grpSpPr>
          <a:xfrm>
            <a:off x="9226533" y="2778861"/>
            <a:ext cx="260159" cy="3482169"/>
            <a:chOff x="9226533" y="2778861"/>
            <a:chExt cx="260159" cy="3482169"/>
          </a:xfrm>
        </p:grpSpPr>
        <p:sp>
          <p:nvSpPr>
            <p:cNvPr id="96" name="pl81">
              <a:extLst>
                <a:ext uri="{FF2B5EF4-FFF2-40B4-BE49-F238E27FC236}">
                  <a16:creationId xmlns:a16="http://schemas.microsoft.com/office/drawing/2014/main" id="{4C60A000-5D2C-48F1-BA84-C73B84617BD5}"/>
                </a:ext>
              </a:extLst>
            </p:cNvPr>
            <p:cNvSpPr/>
            <p:nvPr/>
          </p:nvSpPr>
          <p:spPr>
            <a:xfrm>
              <a:off x="9284346" y="2778861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7" name="pl82">
              <a:extLst>
                <a:ext uri="{FF2B5EF4-FFF2-40B4-BE49-F238E27FC236}">
                  <a16:creationId xmlns:a16="http://schemas.microsoft.com/office/drawing/2014/main" id="{7D5819F0-3E8E-4199-B6B0-E5F73F3F098C}"/>
                </a:ext>
              </a:extLst>
            </p:cNvPr>
            <p:cNvSpPr/>
            <p:nvPr/>
          </p:nvSpPr>
          <p:spPr>
            <a:xfrm>
              <a:off x="9356613" y="2778861"/>
              <a:ext cx="0" cy="1042113"/>
            </a:xfrm>
            <a:custGeom>
              <a:avLst/>
              <a:gdLst/>
              <a:ahLst/>
              <a:cxnLst/>
              <a:rect l="0" t="0" r="0" b="0"/>
              <a:pathLst>
                <a:path h="1042113">
                  <a:moveTo>
                    <a:pt x="0" y="0"/>
                  </a:moveTo>
                  <a:lnTo>
                    <a:pt x="0" y="1042113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98" name="pl83">
              <a:extLst>
                <a:ext uri="{FF2B5EF4-FFF2-40B4-BE49-F238E27FC236}">
                  <a16:creationId xmlns:a16="http://schemas.microsoft.com/office/drawing/2014/main" id="{F43D5DFA-FEFE-4B14-80E9-1F23584161EC}"/>
                </a:ext>
              </a:extLst>
            </p:cNvPr>
            <p:cNvSpPr/>
            <p:nvPr/>
          </p:nvSpPr>
          <p:spPr>
            <a:xfrm>
              <a:off x="9284346" y="3820974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4" name="rc139">
              <a:extLst>
                <a:ext uri="{FF2B5EF4-FFF2-40B4-BE49-F238E27FC236}">
                  <a16:creationId xmlns:a16="http://schemas.microsoft.com/office/drawing/2014/main" id="{771BF926-9AD3-41C8-BE78-5E83BA63AEE2}"/>
                </a:ext>
              </a:extLst>
            </p:cNvPr>
            <p:cNvSpPr/>
            <p:nvPr/>
          </p:nvSpPr>
          <p:spPr>
            <a:xfrm>
              <a:off x="9226533" y="3820974"/>
              <a:ext cx="260159" cy="2440056"/>
            </a:xfrm>
            <a:prstGeom prst="rect">
              <a:avLst/>
            </a:pr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49" name="rc434">
              <a:extLst>
                <a:ext uri="{FF2B5EF4-FFF2-40B4-BE49-F238E27FC236}">
                  <a16:creationId xmlns:a16="http://schemas.microsoft.com/office/drawing/2014/main" id="{1ECE95AF-A842-4D60-8F19-89F7DE2A99D2}"/>
                </a:ext>
              </a:extLst>
            </p:cNvPr>
            <p:cNvSpPr/>
            <p:nvPr/>
          </p:nvSpPr>
          <p:spPr>
            <a:xfrm>
              <a:off x="9226533" y="3820974"/>
              <a:ext cx="260159" cy="2440056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42" name="Groupe 641">
            <a:extLst>
              <a:ext uri="{FF2B5EF4-FFF2-40B4-BE49-F238E27FC236}">
                <a16:creationId xmlns:a16="http://schemas.microsoft.com/office/drawing/2014/main" id="{2F618FF0-009A-496A-873D-02756296221C}"/>
              </a:ext>
            </a:extLst>
          </p:cNvPr>
          <p:cNvGrpSpPr/>
          <p:nvPr/>
        </p:nvGrpSpPr>
        <p:grpSpPr>
          <a:xfrm>
            <a:off x="8706214" y="5861142"/>
            <a:ext cx="260159" cy="399889"/>
            <a:chOff x="8706214" y="5861142"/>
            <a:chExt cx="260159" cy="399889"/>
          </a:xfrm>
        </p:grpSpPr>
        <p:sp>
          <p:nvSpPr>
            <p:cNvPr id="99" name="pl84">
              <a:extLst>
                <a:ext uri="{FF2B5EF4-FFF2-40B4-BE49-F238E27FC236}">
                  <a16:creationId xmlns:a16="http://schemas.microsoft.com/office/drawing/2014/main" id="{AADF5DA5-0435-49BE-AB07-BACEAB4BB225}"/>
                </a:ext>
              </a:extLst>
            </p:cNvPr>
            <p:cNvSpPr/>
            <p:nvPr/>
          </p:nvSpPr>
          <p:spPr>
            <a:xfrm>
              <a:off x="8764027" y="5861142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0" name="pl85">
              <a:extLst>
                <a:ext uri="{FF2B5EF4-FFF2-40B4-BE49-F238E27FC236}">
                  <a16:creationId xmlns:a16="http://schemas.microsoft.com/office/drawing/2014/main" id="{C17C961A-6990-4462-BA30-B5DEE09A58A2}"/>
                </a:ext>
              </a:extLst>
            </p:cNvPr>
            <p:cNvSpPr/>
            <p:nvPr/>
          </p:nvSpPr>
          <p:spPr>
            <a:xfrm>
              <a:off x="8836293" y="5861142"/>
              <a:ext cx="0" cy="243990"/>
            </a:xfrm>
            <a:custGeom>
              <a:avLst/>
              <a:gdLst/>
              <a:ahLst/>
              <a:cxnLst/>
              <a:rect l="0" t="0" r="0" b="0"/>
              <a:pathLst>
                <a:path h="243990">
                  <a:moveTo>
                    <a:pt x="0" y="0"/>
                  </a:moveTo>
                  <a:lnTo>
                    <a:pt x="0" y="24399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1" name="pl86">
              <a:extLst>
                <a:ext uri="{FF2B5EF4-FFF2-40B4-BE49-F238E27FC236}">
                  <a16:creationId xmlns:a16="http://schemas.microsoft.com/office/drawing/2014/main" id="{121C60B5-6BAD-476D-BA90-29495ADF000B}"/>
                </a:ext>
              </a:extLst>
            </p:cNvPr>
            <p:cNvSpPr/>
            <p:nvPr/>
          </p:nvSpPr>
          <p:spPr>
            <a:xfrm>
              <a:off x="8764027" y="6105133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5" name="rc140">
              <a:extLst>
                <a:ext uri="{FF2B5EF4-FFF2-40B4-BE49-F238E27FC236}">
                  <a16:creationId xmlns:a16="http://schemas.microsoft.com/office/drawing/2014/main" id="{FBE92B6F-0CF8-450C-B759-EB7E58251411}"/>
                </a:ext>
              </a:extLst>
            </p:cNvPr>
            <p:cNvSpPr/>
            <p:nvPr/>
          </p:nvSpPr>
          <p:spPr>
            <a:xfrm>
              <a:off x="8706214" y="6105133"/>
              <a:ext cx="260159" cy="155898"/>
            </a:xfrm>
            <a:prstGeom prst="rect">
              <a:avLst/>
            </a:prstGeom>
            <a:solidFill>
              <a:srgbClr val="009E73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50" name="rc435">
              <a:extLst>
                <a:ext uri="{FF2B5EF4-FFF2-40B4-BE49-F238E27FC236}">
                  <a16:creationId xmlns:a16="http://schemas.microsoft.com/office/drawing/2014/main" id="{3B9BE6D9-16CA-472B-8F55-35BA377857A0}"/>
                </a:ext>
              </a:extLst>
            </p:cNvPr>
            <p:cNvSpPr/>
            <p:nvPr/>
          </p:nvSpPr>
          <p:spPr>
            <a:xfrm>
              <a:off x="8706214" y="6105133"/>
              <a:ext cx="260159" cy="155898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41" name="Groupe 640">
            <a:extLst>
              <a:ext uri="{FF2B5EF4-FFF2-40B4-BE49-F238E27FC236}">
                <a16:creationId xmlns:a16="http://schemas.microsoft.com/office/drawing/2014/main" id="{354B0DFA-35E8-4633-A7D9-807F44D6C532}"/>
              </a:ext>
            </a:extLst>
          </p:cNvPr>
          <p:cNvGrpSpPr/>
          <p:nvPr/>
        </p:nvGrpSpPr>
        <p:grpSpPr>
          <a:xfrm>
            <a:off x="8446054" y="4732476"/>
            <a:ext cx="260159" cy="1528554"/>
            <a:chOff x="8446054" y="4732476"/>
            <a:chExt cx="260159" cy="1528554"/>
          </a:xfrm>
        </p:grpSpPr>
        <p:sp>
          <p:nvSpPr>
            <p:cNvPr id="102" name="pl87">
              <a:extLst>
                <a:ext uri="{FF2B5EF4-FFF2-40B4-BE49-F238E27FC236}">
                  <a16:creationId xmlns:a16="http://schemas.microsoft.com/office/drawing/2014/main" id="{CF63ABD1-8E47-4805-8B6B-F37E2B9CF14E}"/>
                </a:ext>
              </a:extLst>
            </p:cNvPr>
            <p:cNvSpPr/>
            <p:nvPr/>
          </p:nvSpPr>
          <p:spPr>
            <a:xfrm>
              <a:off x="8503867" y="4732476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3" name="pl88">
              <a:extLst>
                <a:ext uri="{FF2B5EF4-FFF2-40B4-BE49-F238E27FC236}">
                  <a16:creationId xmlns:a16="http://schemas.microsoft.com/office/drawing/2014/main" id="{BA03FDAA-1514-43A1-8D9C-FCDF89D3980B}"/>
                </a:ext>
              </a:extLst>
            </p:cNvPr>
            <p:cNvSpPr/>
            <p:nvPr/>
          </p:nvSpPr>
          <p:spPr>
            <a:xfrm>
              <a:off x="8576134" y="4732476"/>
              <a:ext cx="0" cy="315032"/>
            </a:xfrm>
            <a:custGeom>
              <a:avLst/>
              <a:gdLst/>
              <a:ahLst/>
              <a:cxnLst/>
              <a:rect l="0" t="0" r="0" b="0"/>
              <a:pathLst>
                <a:path h="315032">
                  <a:moveTo>
                    <a:pt x="0" y="0"/>
                  </a:moveTo>
                  <a:lnTo>
                    <a:pt x="0" y="315032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4" name="pl89">
              <a:extLst>
                <a:ext uri="{FF2B5EF4-FFF2-40B4-BE49-F238E27FC236}">
                  <a16:creationId xmlns:a16="http://schemas.microsoft.com/office/drawing/2014/main" id="{39134E9A-D884-4A95-BDE5-B8C061195B79}"/>
                </a:ext>
              </a:extLst>
            </p:cNvPr>
            <p:cNvSpPr/>
            <p:nvPr/>
          </p:nvSpPr>
          <p:spPr>
            <a:xfrm>
              <a:off x="8503867" y="5047508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6" name="rc141">
              <a:extLst>
                <a:ext uri="{FF2B5EF4-FFF2-40B4-BE49-F238E27FC236}">
                  <a16:creationId xmlns:a16="http://schemas.microsoft.com/office/drawing/2014/main" id="{F64605A2-7396-4B33-B48F-1EA4F69A5D72}"/>
                </a:ext>
              </a:extLst>
            </p:cNvPr>
            <p:cNvSpPr/>
            <p:nvPr/>
          </p:nvSpPr>
          <p:spPr>
            <a:xfrm>
              <a:off x="8446054" y="5047508"/>
              <a:ext cx="260159" cy="1213522"/>
            </a:xfrm>
            <a:prstGeom prst="rect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54" name="pg339">
              <a:extLst>
                <a:ext uri="{FF2B5EF4-FFF2-40B4-BE49-F238E27FC236}">
                  <a16:creationId xmlns:a16="http://schemas.microsoft.com/office/drawing/2014/main" id="{294348BE-EA86-432A-AF6A-EE1F4267C903}"/>
                </a:ext>
              </a:extLst>
            </p:cNvPr>
            <p:cNvSpPr/>
            <p:nvPr/>
          </p:nvSpPr>
          <p:spPr>
            <a:xfrm>
              <a:off x="8591521" y="6194813"/>
              <a:ext cx="114692" cy="66217"/>
            </a:xfrm>
            <a:custGeom>
              <a:avLst/>
              <a:gdLst/>
              <a:ahLst/>
              <a:cxnLst/>
              <a:rect l="0" t="0" r="0" b="0"/>
              <a:pathLst>
                <a:path w="114692" h="66217">
                  <a:moveTo>
                    <a:pt x="114692" y="0"/>
                  </a:moveTo>
                  <a:lnTo>
                    <a:pt x="114692" y="15095"/>
                  </a:lnTo>
                  <a:lnTo>
                    <a:pt x="26147" y="66217"/>
                  </a:lnTo>
                  <a:lnTo>
                    <a:pt x="0" y="66217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55" name="pg340">
              <a:extLst>
                <a:ext uri="{FF2B5EF4-FFF2-40B4-BE49-F238E27FC236}">
                  <a16:creationId xmlns:a16="http://schemas.microsoft.com/office/drawing/2014/main" id="{D1F9F171-02F3-498D-A321-89CFE4240A42}"/>
                </a:ext>
              </a:extLst>
            </p:cNvPr>
            <p:cNvSpPr/>
            <p:nvPr/>
          </p:nvSpPr>
          <p:spPr>
            <a:xfrm>
              <a:off x="8460786" y="6119333"/>
              <a:ext cx="245427" cy="141697"/>
            </a:xfrm>
            <a:custGeom>
              <a:avLst/>
              <a:gdLst/>
              <a:ahLst/>
              <a:cxnLst/>
              <a:rect l="0" t="0" r="0" b="0"/>
              <a:pathLst>
                <a:path w="245427" h="141697">
                  <a:moveTo>
                    <a:pt x="245427" y="0"/>
                  </a:moveTo>
                  <a:lnTo>
                    <a:pt x="245427" y="15095"/>
                  </a:lnTo>
                  <a:lnTo>
                    <a:pt x="26147" y="141697"/>
                  </a:lnTo>
                  <a:lnTo>
                    <a:pt x="0" y="141697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56" name="pg341">
              <a:extLst>
                <a:ext uri="{FF2B5EF4-FFF2-40B4-BE49-F238E27FC236}">
                  <a16:creationId xmlns:a16="http://schemas.microsoft.com/office/drawing/2014/main" id="{31BD9CA1-14D9-4A08-9BEA-722DCE1371CD}"/>
                </a:ext>
              </a:extLst>
            </p:cNvPr>
            <p:cNvSpPr/>
            <p:nvPr/>
          </p:nvSpPr>
          <p:spPr>
            <a:xfrm>
              <a:off x="8446054" y="6043853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57" name="pg342">
              <a:extLst>
                <a:ext uri="{FF2B5EF4-FFF2-40B4-BE49-F238E27FC236}">
                  <a16:creationId xmlns:a16="http://schemas.microsoft.com/office/drawing/2014/main" id="{4572512D-B7CF-4EF3-955C-2170D3F3A0FC}"/>
                </a:ext>
              </a:extLst>
            </p:cNvPr>
            <p:cNvSpPr/>
            <p:nvPr/>
          </p:nvSpPr>
          <p:spPr>
            <a:xfrm>
              <a:off x="8446054" y="5968373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58" name="pg343">
              <a:extLst>
                <a:ext uri="{FF2B5EF4-FFF2-40B4-BE49-F238E27FC236}">
                  <a16:creationId xmlns:a16="http://schemas.microsoft.com/office/drawing/2014/main" id="{7A8D0898-3801-4A0B-A656-B8D5FCF851C5}"/>
                </a:ext>
              </a:extLst>
            </p:cNvPr>
            <p:cNvSpPr/>
            <p:nvPr/>
          </p:nvSpPr>
          <p:spPr>
            <a:xfrm>
              <a:off x="8446054" y="5892893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59" name="pg344">
              <a:extLst>
                <a:ext uri="{FF2B5EF4-FFF2-40B4-BE49-F238E27FC236}">
                  <a16:creationId xmlns:a16="http://schemas.microsoft.com/office/drawing/2014/main" id="{1C41F7CE-5759-4C0B-AC87-2438CEE73E91}"/>
                </a:ext>
              </a:extLst>
            </p:cNvPr>
            <p:cNvSpPr/>
            <p:nvPr/>
          </p:nvSpPr>
          <p:spPr>
            <a:xfrm>
              <a:off x="8446054" y="5817413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60" name="pg345">
              <a:extLst>
                <a:ext uri="{FF2B5EF4-FFF2-40B4-BE49-F238E27FC236}">
                  <a16:creationId xmlns:a16="http://schemas.microsoft.com/office/drawing/2014/main" id="{E6682E8B-C175-456A-839B-CD47C481AAD6}"/>
                </a:ext>
              </a:extLst>
            </p:cNvPr>
            <p:cNvSpPr/>
            <p:nvPr/>
          </p:nvSpPr>
          <p:spPr>
            <a:xfrm>
              <a:off x="8446054" y="5741933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61" name="pg346">
              <a:extLst>
                <a:ext uri="{FF2B5EF4-FFF2-40B4-BE49-F238E27FC236}">
                  <a16:creationId xmlns:a16="http://schemas.microsoft.com/office/drawing/2014/main" id="{6959AEF9-0DEF-4EBE-8EEA-43724B843E8F}"/>
                </a:ext>
              </a:extLst>
            </p:cNvPr>
            <p:cNvSpPr/>
            <p:nvPr/>
          </p:nvSpPr>
          <p:spPr>
            <a:xfrm>
              <a:off x="8446054" y="5666453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62" name="pg347">
              <a:extLst>
                <a:ext uri="{FF2B5EF4-FFF2-40B4-BE49-F238E27FC236}">
                  <a16:creationId xmlns:a16="http://schemas.microsoft.com/office/drawing/2014/main" id="{BBB0FAE4-C6DC-45A1-A3C4-24CC2BA7347D}"/>
                </a:ext>
              </a:extLst>
            </p:cNvPr>
            <p:cNvSpPr/>
            <p:nvPr/>
          </p:nvSpPr>
          <p:spPr>
            <a:xfrm>
              <a:off x="8446054" y="5590973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63" name="pg348">
              <a:extLst>
                <a:ext uri="{FF2B5EF4-FFF2-40B4-BE49-F238E27FC236}">
                  <a16:creationId xmlns:a16="http://schemas.microsoft.com/office/drawing/2014/main" id="{6EC216D6-504E-4342-BD20-539A32E8BDAD}"/>
                </a:ext>
              </a:extLst>
            </p:cNvPr>
            <p:cNvSpPr/>
            <p:nvPr/>
          </p:nvSpPr>
          <p:spPr>
            <a:xfrm>
              <a:off x="8446054" y="5515493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64" name="pg349">
              <a:extLst>
                <a:ext uri="{FF2B5EF4-FFF2-40B4-BE49-F238E27FC236}">
                  <a16:creationId xmlns:a16="http://schemas.microsoft.com/office/drawing/2014/main" id="{8673F6C7-8565-4664-89F1-974F986F55B2}"/>
                </a:ext>
              </a:extLst>
            </p:cNvPr>
            <p:cNvSpPr/>
            <p:nvPr/>
          </p:nvSpPr>
          <p:spPr>
            <a:xfrm>
              <a:off x="8446054" y="5440013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65" name="pg350">
              <a:extLst>
                <a:ext uri="{FF2B5EF4-FFF2-40B4-BE49-F238E27FC236}">
                  <a16:creationId xmlns:a16="http://schemas.microsoft.com/office/drawing/2014/main" id="{C566F757-A455-45AC-BA09-D4D97F9E1BF5}"/>
                </a:ext>
              </a:extLst>
            </p:cNvPr>
            <p:cNvSpPr/>
            <p:nvPr/>
          </p:nvSpPr>
          <p:spPr>
            <a:xfrm>
              <a:off x="8446054" y="5364533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66" name="pg351">
              <a:extLst>
                <a:ext uri="{FF2B5EF4-FFF2-40B4-BE49-F238E27FC236}">
                  <a16:creationId xmlns:a16="http://schemas.microsoft.com/office/drawing/2014/main" id="{47DFA980-0025-4F01-9290-2A94003870BB}"/>
                </a:ext>
              </a:extLst>
            </p:cNvPr>
            <p:cNvSpPr/>
            <p:nvPr/>
          </p:nvSpPr>
          <p:spPr>
            <a:xfrm>
              <a:off x="8446054" y="5289053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67" name="pg352">
              <a:extLst>
                <a:ext uri="{FF2B5EF4-FFF2-40B4-BE49-F238E27FC236}">
                  <a16:creationId xmlns:a16="http://schemas.microsoft.com/office/drawing/2014/main" id="{D927B04D-B689-4BE5-9278-6F1F3BB9CC6F}"/>
                </a:ext>
              </a:extLst>
            </p:cNvPr>
            <p:cNvSpPr/>
            <p:nvPr/>
          </p:nvSpPr>
          <p:spPr>
            <a:xfrm>
              <a:off x="8446054" y="5213573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68" name="pg353">
              <a:extLst>
                <a:ext uri="{FF2B5EF4-FFF2-40B4-BE49-F238E27FC236}">
                  <a16:creationId xmlns:a16="http://schemas.microsoft.com/office/drawing/2014/main" id="{EB19AAA8-E7AB-40F3-9858-9279C2E4D877}"/>
                </a:ext>
              </a:extLst>
            </p:cNvPr>
            <p:cNvSpPr/>
            <p:nvPr/>
          </p:nvSpPr>
          <p:spPr>
            <a:xfrm>
              <a:off x="8446054" y="5138093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69" name="pg354">
              <a:extLst>
                <a:ext uri="{FF2B5EF4-FFF2-40B4-BE49-F238E27FC236}">
                  <a16:creationId xmlns:a16="http://schemas.microsoft.com/office/drawing/2014/main" id="{32AE5A14-3B38-4CAC-882D-AB61297036F9}"/>
                </a:ext>
              </a:extLst>
            </p:cNvPr>
            <p:cNvSpPr/>
            <p:nvPr/>
          </p:nvSpPr>
          <p:spPr>
            <a:xfrm>
              <a:off x="8446054" y="5062613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70" name="pg355">
              <a:extLst>
                <a:ext uri="{FF2B5EF4-FFF2-40B4-BE49-F238E27FC236}">
                  <a16:creationId xmlns:a16="http://schemas.microsoft.com/office/drawing/2014/main" id="{B92905E1-B01E-4B2F-BC5E-469403E068D0}"/>
                </a:ext>
              </a:extLst>
            </p:cNvPr>
            <p:cNvSpPr/>
            <p:nvPr/>
          </p:nvSpPr>
          <p:spPr>
            <a:xfrm>
              <a:off x="8446054" y="5047508"/>
              <a:ext cx="181734" cy="104924"/>
            </a:xfrm>
            <a:custGeom>
              <a:avLst/>
              <a:gdLst/>
              <a:ahLst/>
              <a:cxnLst/>
              <a:rect l="0" t="0" r="0" b="0"/>
              <a:pathLst>
                <a:path w="181734" h="104924">
                  <a:moveTo>
                    <a:pt x="155587" y="0"/>
                  </a:moveTo>
                  <a:lnTo>
                    <a:pt x="181734" y="0"/>
                  </a:lnTo>
                  <a:lnTo>
                    <a:pt x="0" y="104924"/>
                  </a:lnTo>
                  <a:lnTo>
                    <a:pt x="0" y="89828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71" name="pg356">
              <a:extLst>
                <a:ext uri="{FF2B5EF4-FFF2-40B4-BE49-F238E27FC236}">
                  <a16:creationId xmlns:a16="http://schemas.microsoft.com/office/drawing/2014/main" id="{BF481B59-9086-42CB-906D-939E09AA92B2}"/>
                </a:ext>
              </a:extLst>
            </p:cNvPr>
            <p:cNvSpPr/>
            <p:nvPr/>
          </p:nvSpPr>
          <p:spPr>
            <a:xfrm>
              <a:off x="8446054" y="5047508"/>
              <a:ext cx="50999" cy="29444"/>
            </a:xfrm>
            <a:custGeom>
              <a:avLst/>
              <a:gdLst/>
              <a:ahLst/>
              <a:cxnLst/>
              <a:rect l="0" t="0" r="0" b="0"/>
              <a:pathLst>
                <a:path w="50999" h="29444">
                  <a:moveTo>
                    <a:pt x="24852" y="0"/>
                  </a:moveTo>
                  <a:lnTo>
                    <a:pt x="50999" y="0"/>
                  </a:lnTo>
                  <a:lnTo>
                    <a:pt x="0" y="29444"/>
                  </a:lnTo>
                  <a:lnTo>
                    <a:pt x="0" y="14348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51" name="rc436">
              <a:extLst>
                <a:ext uri="{FF2B5EF4-FFF2-40B4-BE49-F238E27FC236}">
                  <a16:creationId xmlns:a16="http://schemas.microsoft.com/office/drawing/2014/main" id="{B1ED1C6F-DA38-41EB-A80D-B36F21531436}"/>
                </a:ext>
              </a:extLst>
            </p:cNvPr>
            <p:cNvSpPr/>
            <p:nvPr/>
          </p:nvSpPr>
          <p:spPr>
            <a:xfrm>
              <a:off x="8446054" y="5047508"/>
              <a:ext cx="260159" cy="1213522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45" name="Groupe 644">
            <a:extLst>
              <a:ext uri="{FF2B5EF4-FFF2-40B4-BE49-F238E27FC236}">
                <a16:creationId xmlns:a16="http://schemas.microsoft.com/office/drawing/2014/main" id="{A342B676-7CD9-43D0-894D-1B0B8F92A6FC}"/>
              </a:ext>
            </a:extLst>
          </p:cNvPr>
          <p:cNvGrpSpPr/>
          <p:nvPr/>
        </p:nvGrpSpPr>
        <p:grpSpPr>
          <a:xfrm>
            <a:off x="9486693" y="6014711"/>
            <a:ext cx="260159" cy="246319"/>
            <a:chOff x="9486693" y="6014711"/>
            <a:chExt cx="260159" cy="246319"/>
          </a:xfrm>
        </p:grpSpPr>
        <p:sp>
          <p:nvSpPr>
            <p:cNvPr id="105" name="pl90">
              <a:extLst>
                <a:ext uri="{FF2B5EF4-FFF2-40B4-BE49-F238E27FC236}">
                  <a16:creationId xmlns:a16="http://schemas.microsoft.com/office/drawing/2014/main" id="{6A3A02D9-AE1F-4C2C-8EAA-E698FE94A130}"/>
                </a:ext>
              </a:extLst>
            </p:cNvPr>
            <p:cNvSpPr/>
            <p:nvPr/>
          </p:nvSpPr>
          <p:spPr>
            <a:xfrm>
              <a:off x="9544506" y="6014711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6" name="pl91">
              <a:extLst>
                <a:ext uri="{FF2B5EF4-FFF2-40B4-BE49-F238E27FC236}">
                  <a16:creationId xmlns:a16="http://schemas.microsoft.com/office/drawing/2014/main" id="{A8E56470-7D15-438C-82AC-5EE14E4B4C5A}"/>
                </a:ext>
              </a:extLst>
            </p:cNvPr>
            <p:cNvSpPr/>
            <p:nvPr/>
          </p:nvSpPr>
          <p:spPr>
            <a:xfrm>
              <a:off x="9616773" y="6014711"/>
              <a:ext cx="0" cy="77898"/>
            </a:xfrm>
            <a:custGeom>
              <a:avLst/>
              <a:gdLst/>
              <a:ahLst/>
              <a:cxnLst/>
              <a:rect l="0" t="0" r="0" b="0"/>
              <a:pathLst>
                <a:path h="77898">
                  <a:moveTo>
                    <a:pt x="0" y="0"/>
                  </a:moveTo>
                  <a:lnTo>
                    <a:pt x="0" y="77898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7" name="pl92">
              <a:extLst>
                <a:ext uri="{FF2B5EF4-FFF2-40B4-BE49-F238E27FC236}">
                  <a16:creationId xmlns:a16="http://schemas.microsoft.com/office/drawing/2014/main" id="{D9304FC7-04CD-4693-9082-6F0E2B1779F8}"/>
                </a:ext>
              </a:extLst>
            </p:cNvPr>
            <p:cNvSpPr/>
            <p:nvPr/>
          </p:nvSpPr>
          <p:spPr>
            <a:xfrm>
              <a:off x="9544506" y="6092610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7" name="rc142">
              <a:extLst>
                <a:ext uri="{FF2B5EF4-FFF2-40B4-BE49-F238E27FC236}">
                  <a16:creationId xmlns:a16="http://schemas.microsoft.com/office/drawing/2014/main" id="{0C571AE9-A70B-4AF5-94C9-B1D4B3C0FC71}"/>
                </a:ext>
              </a:extLst>
            </p:cNvPr>
            <p:cNvSpPr/>
            <p:nvPr/>
          </p:nvSpPr>
          <p:spPr>
            <a:xfrm>
              <a:off x="9486693" y="6092610"/>
              <a:ext cx="260159" cy="168420"/>
            </a:xfrm>
            <a:prstGeom prst="rect">
              <a:avLst/>
            </a:pr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72" name="pg357">
              <a:extLst>
                <a:ext uri="{FF2B5EF4-FFF2-40B4-BE49-F238E27FC236}">
                  <a16:creationId xmlns:a16="http://schemas.microsoft.com/office/drawing/2014/main" id="{602EE2C2-8CE6-44BE-AFD9-138510122559}"/>
                </a:ext>
              </a:extLst>
            </p:cNvPr>
            <p:cNvSpPr/>
            <p:nvPr/>
          </p:nvSpPr>
          <p:spPr>
            <a:xfrm>
              <a:off x="9637403" y="6197840"/>
              <a:ext cx="109449" cy="63190"/>
            </a:xfrm>
            <a:custGeom>
              <a:avLst/>
              <a:gdLst/>
              <a:ahLst/>
              <a:cxnLst/>
              <a:rect l="0" t="0" r="0" b="0"/>
              <a:pathLst>
                <a:path w="109449" h="63190">
                  <a:moveTo>
                    <a:pt x="109449" y="0"/>
                  </a:moveTo>
                  <a:lnTo>
                    <a:pt x="109449" y="15095"/>
                  </a:lnTo>
                  <a:lnTo>
                    <a:pt x="26147" y="63190"/>
                  </a:lnTo>
                  <a:lnTo>
                    <a:pt x="0" y="6319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73" name="pg358">
              <a:extLst>
                <a:ext uri="{FF2B5EF4-FFF2-40B4-BE49-F238E27FC236}">
                  <a16:creationId xmlns:a16="http://schemas.microsoft.com/office/drawing/2014/main" id="{423CC711-106B-4E03-AB4C-863F3CABCE34}"/>
                </a:ext>
              </a:extLst>
            </p:cNvPr>
            <p:cNvSpPr/>
            <p:nvPr/>
          </p:nvSpPr>
          <p:spPr>
            <a:xfrm>
              <a:off x="9506668" y="6122360"/>
              <a:ext cx="240184" cy="138670"/>
            </a:xfrm>
            <a:custGeom>
              <a:avLst/>
              <a:gdLst/>
              <a:ahLst/>
              <a:cxnLst/>
              <a:rect l="0" t="0" r="0" b="0"/>
              <a:pathLst>
                <a:path w="240184" h="138670">
                  <a:moveTo>
                    <a:pt x="240184" y="0"/>
                  </a:moveTo>
                  <a:lnTo>
                    <a:pt x="240184" y="15095"/>
                  </a:lnTo>
                  <a:lnTo>
                    <a:pt x="26147" y="138670"/>
                  </a:lnTo>
                  <a:lnTo>
                    <a:pt x="0" y="13867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74" name="pg359">
              <a:extLst>
                <a:ext uri="{FF2B5EF4-FFF2-40B4-BE49-F238E27FC236}">
                  <a16:creationId xmlns:a16="http://schemas.microsoft.com/office/drawing/2014/main" id="{0818F9AD-B53C-4ECB-863C-12AE29D34D9A}"/>
                </a:ext>
              </a:extLst>
            </p:cNvPr>
            <p:cNvSpPr/>
            <p:nvPr/>
          </p:nvSpPr>
          <p:spPr>
            <a:xfrm>
              <a:off x="9486693" y="6092610"/>
              <a:ext cx="207099" cy="119569"/>
            </a:xfrm>
            <a:custGeom>
              <a:avLst/>
              <a:gdLst/>
              <a:ahLst/>
              <a:cxnLst/>
              <a:rect l="0" t="0" r="0" b="0"/>
              <a:pathLst>
                <a:path w="207099" h="119569">
                  <a:moveTo>
                    <a:pt x="180952" y="0"/>
                  </a:moveTo>
                  <a:lnTo>
                    <a:pt x="207099" y="0"/>
                  </a:lnTo>
                  <a:lnTo>
                    <a:pt x="0" y="119569"/>
                  </a:lnTo>
                  <a:lnTo>
                    <a:pt x="0" y="10447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75" name="pg360">
              <a:extLst>
                <a:ext uri="{FF2B5EF4-FFF2-40B4-BE49-F238E27FC236}">
                  <a16:creationId xmlns:a16="http://schemas.microsoft.com/office/drawing/2014/main" id="{DD944BD9-494F-4060-BF40-D81B683D4042}"/>
                </a:ext>
              </a:extLst>
            </p:cNvPr>
            <p:cNvSpPr/>
            <p:nvPr/>
          </p:nvSpPr>
          <p:spPr>
            <a:xfrm>
              <a:off x="9486693" y="6092610"/>
              <a:ext cx="76364" cy="44089"/>
            </a:xfrm>
            <a:custGeom>
              <a:avLst/>
              <a:gdLst/>
              <a:ahLst/>
              <a:cxnLst/>
              <a:rect l="0" t="0" r="0" b="0"/>
              <a:pathLst>
                <a:path w="76364" h="44089">
                  <a:moveTo>
                    <a:pt x="50217" y="0"/>
                  </a:moveTo>
                  <a:lnTo>
                    <a:pt x="76364" y="0"/>
                  </a:lnTo>
                  <a:lnTo>
                    <a:pt x="0" y="44089"/>
                  </a:lnTo>
                  <a:lnTo>
                    <a:pt x="0" y="2899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52" name="rc437">
              <a:extLst>
                <a:ext uri="{FF2B5EF4-FFF2-40B4-BE49-F238E27FC236}">
                  <a16:creationId xmlns:a16="http://schemas.microsoft.com/office/drawing/2014/main" id="{F081188F-1DE6-4610-943D-F47D070F22BD}"/>
                </a:ext>
              </a:extLst>
            </p:cNvPr>
            <p:cNvSpPr/>
            <p:nvPr/>
          </p:nvSpPr>
          <p:spPr>
            <a:xfrm>
              <a:off x="9486693" y="6092610"/>
              <a:ext cx="260159" cy="168420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43" name="Groupe 642">
            <a:extLst>
              <a:ext uri="{FF2B5EF4-FFF2-40B4-BE49-F238E27FC236}">
                <a16:creationId xmlns:a16="http://schemas.microsoft.com/office/drawing/2014/main" id="{F19D5D2B-D98D-41E9-B80C-80E544455A98}"/>
              </a:ext>
            </a:extLst>
          </p:cNvPr>
          <p:cNvGrpSpPr/>
          <p:nvPr/>
        </p:nvGrpSpPr>
        <p:grpSpPr>
          <a:xfrm>
            <a:off x="8966373" y="5999387"/>
            <a:ext cx="260160" cy="261644"/>
            <a:chOff x="8966373" y="5999387"/>
            <a:chExt cx="260160" cy="261644"/>
          </a:xfrm>
        </p:grpSpPr>
        <p:sp>
          <p:nvSpPr>
            <p:cNvPr id="108" name="pl93">
              <a:extLst>
                <a:ext uri="{FF2B5EF4-FFF2-40B4-BE49-F238E27FC236}">
                  <a16:creationId xmlns:a16="http://schemas.microsoft.com/office/drawing/2014/main" id="{3F0F79B6-B4DB-40C2-BE47-29C9762FA94B}"/>
                </a:ext>
              </a:extLst>
            </p:cNvPr>
            <p:cNvSpPr/>
            <p:nvPr/>
          </p:nvSpPr>
          <p:spPr>
            <a:xfrm>
              <a:off x="9024187" y="5999387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9" name="pl94">
              <a:extLst>
                <a:ext uri="{FF2B5EF4-FFF2-40B4-BE49-F238E27FC236}">
                  <a16:creationId xmlns:a16="http://schemas.microsoft.com/office/drawing/2014/main" id="{9B66E45C-A005-4A36-92D1-94107134DB2B}"/>
                </a:ext>
              </a:extLst>
            </p:cNvPr>
            <p:cNvSpPr/>
            <p:nvPr/>
          </p:nvSpPr>
          <p:spPr>
            <a:xfrm>
              <a:off x="9096453" y="5999387"/>
              <a:ext cx="0" cy="81789"/>
            </a:xfrm>
            <a:custGeom>
              <a:avLst/>
              <a:gdLst/>
              <a:ahLst/>
              <a:cxnLst/>
              <a:rect l="0" t="0" r="0" b="0"/>
              <a:pathLst>
                <a:path h="81789">
                  <a:moveTo>
                    <a:pt x="0" y="0"/>
                  </a:moveTo>
                  <a:lnTo>
                    <a:pt x="0" y="81789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0" name="pl95">
              <a:extLst>
                <a:ext uri="{FF2B5EF4-FFF2-40B4-BE49-F238E27FC236}">
                  <a16:creationId xmlns:a16="http://schemas.microsoft.com/office/drawing/2014/main" id="{D02EC135-B4A4-44FE-AD41-32DBBF08D3FD}"/>
                </a:ext>
              </a:extLst>
            </p:cNvPr>
            <p:cNvSpPr/>
            <p:nvPr/>
          </p:nvSpPr>
          <p:spPr>
            <a:xfrm>
              <a:off x="9024187" y="6081177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8" name="rc143">
              <a:extLst>
                <a:ext uri="{FF2B5EF4-FFF2-40B4-BE49-F238E27FC236}">
                  <a16:creationId xmlns:a16="http://schemas.microsoft.com/office/drawing/2014/main" id="{DE4B52E4-39C1-41CA-B32F-BDA8F64DE8C2}"/>
                </a:ext>
              </a:extLst>
            </p:cNvPr>
            <p:cNvSpPr/>
            <p:nvPr/>
          </p:nvSpPr>
          <p:spPr>
            <a:xfrm>
              <a:off x="8966373" y="6081177"/>
              <a:ext cx="260159" cy="179854"/>
            </a:xfrm>
            <a:prstGeom prst="rect">
              <a:avLst/>
            </a:prstGeom>
            <a:solidFill>
              <a:srgbClr val="009E73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76" name="pg361">
              <a:extLst>
                <a:ext uri="{FF2B5EF4-FFF2-40B4-BE49-F238E27FC236}">
                  <a16:creationId xmlns:a16="http://schemas.microsoft.com/office/drawing/2014/main" id="{101A23E0-5DF8-4B48-B9EE-09AE6DA63118}"/>
                </a:ext>
              </a:extLst>
            </p:cNvPr>
            <p:cNvSpPr/>
            <p:nvPr/>
          </p:nvSpPr>
          <p:spPr>
            <a:xfrm>
              <a:off x="9114462" y="6196326"/>
              <a:ext cx="112071" cy="64704"/>
            </a:xfrm>
            <a:custGeom>
              <a:avLst/>
              <a:gdLst/>
              <a:ahLst/>
              <a:cxnLst/>
              <a:rect l="0" t="0" r="0" b="0"/>
              <a:pathLst>
                <a:path w="112071" h="64704">
                  <a:moveTo>
                    <a:pt x="112071" y="0"/>
                  </a:moveTo>
                  <a:lnTo>
                    <a:pt x="112071" y="15095"/>
                  </a:lnTo>
                  <a:lnTo>
                    <a:pt x="26147" y="64704"/>
                  </a:lnTo>
                  <a:lnTo>
                    <a:pt x="0" y="64704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77" name="pg362">
              <a:extLst>
                <a:ext uri="{FF2B5EF4-FFF2-40B4-BE49-F238E27FC236}">
                  <a16:creationId xmlns:a16="http://schemas.microsoft.com/office/drawing/2014/main" id="{42BAB33A-D989-4510-9E4D-985BEB2F9105}"/>
                </a:ext>
              </a:extLst>
            </p:cNvPr>
            <p:cNvSpPr/>
            <p:nvPr/>
          </p:nvSpPr>
          <p:spPr>
            <a:xfrm>
              <a:off x="8983727" y="6120846"/>
              <a:ext cx="242806" cy="140184"/>
            </a:xfrm>
            <a:custGeom>
              <a:avLst/>
              <a:gdLst/>
              <a:ahLst/>
              <a:cxnLst/>
              <a:rect l="0" t="0" r="0" b="0"/>
              <a:pathLst>
                <a:path w="242806" h="140184">
                  <a:moveTo>
                    <a:pt x="242806" y="0"/>
                  </a:moveTo>
                  <a:lnTo>
                    <a:pt x="242806" y="15095"/>
                  </a:lnTo>
                  <a:lnTo>
                    <a:pt x="26147" y="140184"/>
                  </a:lnTo>
                  <a:lnTo>
                    <a:pt x="0" y="140184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78" name="pg363">
              <a:extLst>
                <a:ext uri="{FF2B5EF4-FFF2-40B4-BE49-F238E27FC236}">
                  <a16:creationId xmlns:a16="http://schemas.microsoft.com/office/drawing/2014/main" id="{32F32587-C3A7-4C73-B73F-48B63A1F0C98}"/>
                </a:ext>
              </a:extLst>
            </p:cNvPr>
            <p:cNvSpPr/>
            <p:nvPr/>
          </p:nvSpPr>
          <p:spPr>
            <a:xfrm>
              <a:off x="8966373" y="6081177"/>
              <a:ext cx="224281" cy="129489"/>
            </a:xfrm>
            <a:custGeom>
              <a:avLst/>
              <a:gdLst/>
              <a:ahLst/>
              <a:cxnLst/>
              <a:rect l="0" t="0" r="0" b="0"/>
              <a:pathLst>
                <a:path w="224281" h="129489">
                  <a:moveTo>
                    <a:pt x="198134" y="0"/>
                  </a:moveTo>
                  <a:lnTo>
                    <a:pt x="224281" y="0"/>
                  </a:lnTo>
                  <a:lnTo>
                    <a:pt x="0" y="129489"/>
                  </a:lnTo>
                  <a:lnTo>
                    <a:pt x="0" y="11439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79" name="pg364">
              <a:extLst>
                <a:ext uri="{FF2B5EF4-FFF2-40B4-BE49-F238E27FC236}">
                  <a16:creationId xmlns:a16="http://schemas.microsoft.com/office/drawing/2014/main" id="{205EAE07-DB6A-4137-8E0D-99403AADB57C}"/>
                </a:ext>
              </a:extLst>
            </p:cNvPr>
            <p:cNvSpPr/>
            <p:nvPr/>
          </p:nvSpPr>
          <p:spPr>
            <a:xfrm>
              <a:off x="8966373" y="6081177"/>
              <a:ext cx="93546" cy="54009"/>
            </a:xfrm>
            <a:custGeom>
              <a:avLst/>
              <a:gdLst/>
              <a:ahLst/>
              <a:cxnLst/>
              <a:rect l="0" t="0" r="0" b="0"/>
              <a:pathLst>
                <a:path w="93546" h="54009">
                  <a:moveTo>
                    <a:pt x="67399" y="0"/>
                  </a:moveTo>
                  <a:lnTo>
                    <a:pt x="93546" y="0"/>
                  </a:lnTo>
                  <a:lnTo>
                    <a:pt x="0" y="54009"/>
                  </a:lnTo>
                  <a:lnTo>
                    <a:pt x="0" y="3891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53" name="rc438">
              <a:extLst>
                <a:ext uri="{FF2B5EF4-FFF2-40B4-BE49-F238E27FC236}">
                  <a16:creationId xmlns:a16="http://schemas.microsoft.com/office/drawing/2014/main" id="{5C6A3A82-8607-406C-B34E-E4EE112F8932}"/>
                </a:ext>
              </a:extLst>
            </p:cNvPr>
            <p:cNvSpPr/>
            <p:nvPr/>
          </p:nvSpPr>
          <p:spPr>
            <a:xfrm>
              <a:off x="8966373" y="6081177"/>
              <a:ext cx="260159" cy="179854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46" name="Groupe 645">
            <a:extLst>
              <a:ext uri="{FF2B5EF4-FFF2-40B4-BE49-F238E27FC236}">
                <a16:creationId xmlns:a16="http://schemas.microsoft.com/office/drawing/2014/main" id="{EBAAB303-F097-4FDA-BADA-92749F48E009}"/>
              </a:ext>
            </a:extLst>
          </p:cNvPr>
          <p:cNvGrpSpPr/>
          <p:nvPr/>
        </p:nvGrpSpPr>
        <p:grpSpPr>
          <a:xfrm>
            <a:off x="9920292" y="2833879"/>
            <a:ext cx="260159" cy="3427151"/>
            <a:chOff x="9920292" y="2833879"/>
            <a:chExt cx="260159" cy="3427151"/>
          </a:xfrm>
        </p:grpSpPr>
        <p:sp>
          <p:nvSpPr>
            <p:cNvPr id="111" name="pl96">
              <a:extLst>
                <a:ext uri="{FF2B5EF4-FFF2-40B4-BE49-F238E27FC236}">
                  <a16:creationId xmlns:a16="http://schemas.microsoft.com/office/drawing/2014/main" id="{9A9E70C3-B2CC-4C2D-A6DF-240F7FA02D8A}"/>
                </a:ext>
              </a:extLst>
            </p:cNvPr>
            <p:cNvSpPr/>
            <p:nvPr/>
          </p:nvSpPr>
          <p:spPr>
            <a:xfrm>
              <a:off x="9978106" y="2833879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2" name="pl97">
              <a:extLst>
                <a:ext uri="{FF2B5EF4-FFF2-40B4-BE49-F238E27FC236}">
                  <a16:creationId xmlns:a16="http://schemas.microsoft.com/office/drawing/2014/main" id="{B75FECEF-9CC3-4AF8-9439-DC5427A79447}"/>
                </a:ext>
              </a:extLst>
            </p:cNvPr>
            <p:cNvSpPr/>
            <p:nvPr/>
          </p:nvSpPr>
          <p:spPr>
            <a:xfrm>
              <a:off x="10050372" y="2833879"/>
              <a:ext cx="0" cy="943922"/>
            </a:xfrm>
            <a:custGeom>
              <a:avLst/>
              <a:gdLst/>
              <a:ahLst/>
              <a:cxnLst/>
              <a:rect l="0" t="0" r="0" b="0"/>
              <a:pathLst>
                <a:path h="943922">
                  <a:moveTo>
                    <a:pt x="0" y="0"/>
                  </a:moveTo>
                  <a:lnTo>
                    <a:pt x="0" y="943922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3" name="pl98">
              <a:extLst>
                <a:ext uri="{FF2B5EF4-FFF2-40B4-BE49-F238E27FC236}">
                  <a16:creationId xmlns:a16="http://schemas.microsoft.com/office/drawing/2014/main" id="{BBBFEEB9-271D-4014-89E4-6C832537C970}"/>
                </a:ext>
              </a:extLst>
            </p:cNvPr>
            <p:cNvSpPr/>
            <p:nvPr/>
          </p:nvSpPr>
          <p:spPr>
            <a:xfrm>
              <a:off x="9978106" y="3777801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9" name="rc144">
              <a:extLst>
                <a:ext uri="{FF2B5EF4-FFF2-40B4-BE49-F238E27FC236}">
                  <a16:creationId xmlns:a16="http://schemas.microsoft.com/office/drawing/2014/main" id="{CD4F511F-4C14-4787-B46F-AE28471552C4}"/>
                </a:ext>
              </a:extLst>
            </p:cNvPr>
            <p:cNvSpPr/>
            <p:nvPr/>
          </p:nvSpPr>
          <p:spPr>
            <a:xfrm>
              <a:off x="9920292" y="3777801"/>
              <a:ext cx="260159" cy="2483229"/>
            </a:xfrm>
            <a:prstGeom prst="rect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54" name="rc439">
              <a:extLst>
                <a:ext uri="{FF2B5EF4-FFF2-40B4-BE49-F238E27FC236}">
                  <a16:creationId xmlns:a16="http://schemas.microsoft.com/office/drawing/2014/main" id="{A43A27BD-7458-49A3-AF21-F359A7DDB033}"/>
                </a:ext>
              </a:extLst>
            </p:cNvPr>
            <p:cNvSpPr/>
            <p:nvPr/>
          </p:nvSpPr>
          <p:spPr>
            <a:xfrm>
              <a:off x="9920292" y="3777801"/>
              <a:ext cx="260159" cy="2483229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50" name="Groupe 649">
            <a:extLst>
              <a:ext uri="{FF2B5EF4-FFF2-40B4-BE49-F238E27FC236}">
                <a16:creationId xmlns:a16="http://schemas.microsoft.com/office/drawing/2014/main" id="{CEA0D60A-A3C0-4A62-9DBD-4A93A82571C9}"/>
              </a:ext>
            </a:extLst>
          </p:cNvPr>
          <p:cNvGrpSpPr/>
          <p:nvPr/>
        </p:nvGrpSpPr>
        <p:grpSpPr>
          <a:xfrm>
            <a:off x="10960931" y="5976022"/>
            <a:ext cx="260159" cy="285008"/>
            <a:chOff x="10960931" y="5976022"/>
            <a:chExt cx="260159" cy="285008"/>
          </a:xfrm>
        </p:grpSpPr>
        <p:sp>
          <p:nvSpPr>
            <p:cNvPr id="114" name="pl99">
              <a:extLst>
                <a:ext uri="{FF2B5EF4-FFF2-40B4-BE49-F238E27FC236}">
                  <a16:creationId xmlns:a16="http://schemas.microsoft.com/office/drawing/2014/main" id="{36A8FE06-531F-44C9-9FE8-2CFD551114C9}"/>
                </a:ext>
              </a:extLst>
            </p:cNvPr>
            <p:cNvSpPr/>
            <p:nvPr/>
          </p:nvSpPr>
          <p:spPr>
            <a:xfrm>
              <a:off x="11018745" y="5976022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5" name="pl100">
              <a:extLst>
                <a:ext uri="{FF2B5EF4-FFF2-40B4-BE49-F238E27FC236}">
                  <a16:creationId xmlns:a16="http://schemas.microsoft.com/office/drawing/2014/main" id="{E6E770FF-679A-4757-B22B-1C00F00BD055}"/>
                </a:ext>
              </a:extLst>
            </p:cNvPr>
            <p:cNvSpPr/>
            <p:nvPr/>
          </p:nvSpPr>
          <p:spPr>
            <a:xfrm>
              <a:off x="11091011" y="5976022"/>
              <a:ext cx="0" cy="71961"/>
            </a:xfrm>
            <a:custGeom>
              <a:avLst/>
              <a:gdLst/>
              <a:ahLst/>
              <a:cxnLst/>
              <a:rect l="0" t="0" r="0" b="0"/>
              <a:pathLst>
                <a:path h="71961">
                  <a:moveTo>
                    <a:pt x="0" y="0"/>
                  </a:moveTo>
                  <a:lnTo>
                    <a:pt x="0" y="71961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6" name="pl101">
              <a:extLst>
                <a:ext uri="{FF2B5EF4-FFF2-40B4-BE49-F238E27FC236}">
                  <a16:creationId xmlns:a16="http://schemas.microsoft.com/office/drawing/2014/main" id="{778A83C4-64D5-42A6-AB13-1EC60E091ABC}"/>
                </a:ext>
              </a:extLst>
            </p:cNvPr>
            <p:cNvSpPr/>
            <p:nvPr/>
          </p:nvSpPr>
          <p:spPr>
            <a:xfrm>
              <a:off x="11018745" y="6047983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0" name="rc145">
              <a:extLst>
                <a:ext uri="{FF2B5EF4-FFF2-40B4-BE49-F238E27FC236}">
                  <a16:creationId xmlns:a16="http://schemas.microsoft.com/office/drawing/2014/main" id="{AA34972A-C03F-4143-A9BE-2C9B2337D1A2}"/>
                </a:ext>
              </a:extLst>
            </p:cNvPr>
            <p:cNvSpPr/>
            <p:nvPr/>
          </p:nvSpPr>
          <p:spPr>
            <a:xfrm>
              <a:off x="10960931" y="6047983"/>
              <a:ext cx="260159" cy="213047"/>
            </a:xfrm>
            <a:prstGeom prst="rect">
              <a:avLst/>
            </a:pr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55" name="rc440">
              <a:extLst>
                <a:ext uri="{FF2B5EF4-FFF2-40B4-BE49-F238E27FC236}">
                  <a16:creationId xmlns:a16="http://schemas.microsoft.com/office/drawing/2014/main" id="{645D92EE-6DC2-4968-8E9A-362F7B85E2A9}"/>
                </a:ext>
              </a:extLst>
            </p:cNvPr>
            <p:cNvSpPr/>
            <p:nvPr/>
          </p:nvSpPr>
          <p:spPr>
            <a:xfrm>
              <a:off x="10960931" y="6047983"/>
              <a:ext cx="260159" cy="213047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48" name="Groupe 647">
            <a:extLst>
              <a:ext uri="{FF2B5EF4-FFF2-40B4-BE49-F238E27FC236}">
                <a16:creationId xmlns:a16="http://schemas.microsoft.com/office/drawing/2014/main" id="{7211585D-B136-40B0-9F8F-53858CD13A1A}"/>
              </a:ext>
            </a:extLst>
          </p:cNvPr>
          <p:cNvGrpSpPr/>
          <p:nvPr/>
        </p:nvGrpSpPr>
        <p:grpSpPr>
          <a:xfrm>
            <a:off x="10440612" y="4793599"/>
            <a:ext cx="260159" cy="1467432"/>
            <a:chOff x="10440612" y="4793599"/>
            <a:chExt cx="260159" cy="1467432"/>
          </a:xfrm>
        </p:grpSpPr>
        <p:sp>
          <p:nvSpPr>
            <p:cNvPr id="117" name="pl102">
              <a:extLst>
                <a:ext uri="{FF2B5EF4-FFF2-40B4-BE49-F238E27FC236}">
                  <a16:creationId xmlns:a16="http://schemas.microsoft.com/office/drawing/2014/main" id="{4828C3F3-6979-4EC6-BE5C-F0257BCB367F}"/>
                </a:ext>
              </a:extLst>
            </p:cNvPr>
            <p:cNvSpPr/>
            <p:nvPr/>
          </p:nvSpPr>
          <p:spPr>
            <a:xfrm>
              <a:off x="10498425" y="4793599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8" name="pl103">
              <a:extLst>
                <a:ext uri="{FF2B5EF4-FFF2-40B4-BE49-F238E27FC236}">
                  <a16:creationId xmlns:a16="http://schemas.microsoft.com/office/drawing/2014/main" id="{75664189-3DBB-4A34-982D-4C3D54063E80}"/>
                </a:ext>
              </a:extLst>
            </p:cNvPr>
            <p:cNvSpPr/>
            <p:nvPr/>
          </p:nvSpPr>
          <p:spPr>
            <a:xfrm>
              <a:off x="10570692" y="4793599"/>
              <a:ext cx="0" cy="587703"/>
            </a:xfrm>
            <a:custGeom>
              <a:avLst/>
              <a:gdLst/>
              <a:ahLst/>
              <a:cxnLst/>
              <a:rect l="0" t="0" r="0" b="0"/>
              <a:pathLst>
                <a:path h="587703">
                  <a:moveTo>
                    <a:pt x="0" y="0"/>
                  </a:moveTo>
                  <a:lnTo>
                    <a:pt x="0" y="587703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9" name="pl104">
              <a:extLst>
                <a:ext uri="{FF2B5EF4-FFF2-40B4-BE49-F238E27FC236}">
                  <a16:creationId xmlns:a16="http://schemas.microsoft.com/office/drawing/2014/main" id="{EDAA7753-D88B-4BB4-8224-93BA71EC209F}"/>
                </a:ext>
              </a:extLst>
            </p:cNvPr>
            <p:cNvSpPr/>
            <p:nvPr/>
          </p:nvSpPr>
          <p:spPr>
            <a:xfrm>
              <a:off x="10498425" y="5381303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1" name="rc146">
              <a:extLst>
                <a:ext uri="{FF2B5EF4-FFF2-40B4-BE49-F238E27FC236}">
                  <a16:creationId xmlns:a16="http://schemas.microsoft.com/office/drawing/2014/main" id="{8645259F-1179-4297-9779-252E72303348}"/>
                </a:ext>
              </a:extLst>
            </p:cNvPr>
            <p:cNvSpPr/>
            <p:nvPr/>
          </p:nvSpPr>
          <p:spPr>
            <a:xfrm>
              <a:off x="10440612" y="5381303"/>
              <a:ext cx="260159" cy="879728"/>
            </a:xfrm>
            <a:prstGeom prst="rect">
              <a:avLst/>
            </a:prstGeom>
            <a:solidFill>
              <a:srgbClr val="009E73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56" name="rc441">
              <a:extLst>
                <a:ext uri="{FF2B5EF4-FFF2-40B4-BE49-F238E27FC236}">
                  <a16:creationId xmlns:a16="http://schemas.microsoft.com/office/drawing/2014/main" id="{07668D50-AD57-47B4-B4D7-0E201FFD4DAE}"/>
                </a:ext>
              </a:extLst>
            </p:cNvPr>
            <p:cNvSpPr/>
            <p:nvPr/>
          </p:nvSpPr>
          <p:spPr>
            <a:xfrm>
              <a:off x="10440612" y="5381303"/>
              <a:ext cx="260159" cy="879728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47" name="Groupe 646">
            <a:extLst>
              <a:ext uri="{FF2B5EF4-FFF2-40B4-BE49-F238E27FC236}">
                <a16:creationId xmlns:a16="http://schemas.microsoft.com/office/drawing/2014/main" id="{784185A9-E6DD-4924-90BF-5E26BC9A7935}"/>
              </a:ext>
            </a:extLst>
          </p:cNvPr>
          <p:cNvGrpSpPr/>
          <p:nvPr/>
        </p:nvGrpSpPr>
        <p:grpSpPr>
          <a:xfrm>
            <a:off x="10180452" y="3935991"/>
            <a:ext cx="260160" cy="2325039"/>
            <a:chOff x="10180452" y="3935991"/>
            <a:chExt cx="260160" cy="2325039"/>
          </a:xfrm>
        </p:grpSpPr>
        <p:sp>
          <p:nvSpPr>
            <p:cNvPr id="120" name="pl105">
              <a:extLst>
                <a:ext uri="{FF2B5EF4-FFF2-40B4-BE49-F238E27FC236}">
                  <a16:creationId xmlns:a16="http://schemas.microsoft.com/office/drawing/2014/main" id="{6D1284D9-2BAC-42E6-929C-D6DD1BB11FBA}"/>
                </a:ext>
              </a:extLst>
            </p:cNvPr>
            <p:cNvSpPr/>
            <p:nvPr/>
          </p:nvSpPr>
          <p:spPr>
            <a:xfrm>
              <a:off x="10238265" y="3935991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1" name="pl106">
              <a:extLst>
                <a:ext uri="{FF2B5EF4-FFF2-40B4-BE49-F238E27FC236}">
                  <a16:creationId xmlns:a16="http://schemas.microsoft.com/office/drawing/2014/main" id="{696819A7-4373-4FAB-A88B-F0A365FBE2BB}"/>
                </a:ext>
              </a:extLst>
            </p:cNvPr>
            <p:cNvSpPr/>
            <p:nvPr/>
          </p:nvSpPr>
          <p:spPr>
            <a:xfrm>
              <a:off x="10310532" y="3935991"/>
              <a:ext cx="0" cy="331455"/>
            </a:xfrm>
            <a:custGeom>
              <a:avLst/>
              <a:gdLst/>
              <a:ahLst/>
              <a:cxnLst/>
              <a:rect l="0" t="0" r="0" b="0"/>
              <a:pathLst>
                <a:path h="331455">
                  <a:moveTo>
                    <a:pt x="0" y="0"/>
                  </a:moveTo>
                  <a:lnTo>
                    <a:pt x="0" y="331455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2" name="pl107">
              <a:extLst>
                <a:ext uri="{FF2B5EF4-FFF2-40B4-BE49-F238E27FC236}">
                  <a16:creationId xmlns:a16="http://schemas.microsoft.com/office/drawing/2014/main" id="{D2AA6563-6895-4425-929F-4AC6C1DF907C}"/>
                </a:ext>
              </a:extLst>
            </p:cNvPr>
            <p:cNvSpPr/>
            <p:nvPr/>
          </p:nvSpPr>
          <p:spPr>
            <a:xfrm>
              <a:off x="10238265" y="4267446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2" name="rc147">
              <a:extLst>
                <a:ext uri="{FF2B5EF4-FFF2-40B4-BE49-F238E27FC236}">
                  <a16:creationId xmlns:a16="http://schemas.microsoft.com/office/drawing/2014/main" id="{5FC17A9B-643B-4A09-8C37-5C8D319C8BFB}"/>
                </a:ext>
              </a:extLst>
            </p:cNvPr>
            <p:cNvSpPr/>
            <p:nvPr/>
          </p:nvSpPr>
          <p:spPr>
            <a:xfrm>
              <a:off x="10180452" y="4267446"/>
              <a:ext cx="260159" cy="1993584"/>
            </a:xfrm>
            <a:prstGeom prst="rect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80" name="pg365">
              <a:extLst>
                <a:ext uri="{FF2B5EF4-FFF2-40B4-BE49-F238E27FC236}">
                  <a16:creationId xmlns:a16="http://schemas.microsoft.com/office/drawing/2014/main" id="{DFD5D4C1-F339-4116-A2F8-D4D039AA2CEA}"/>
                </a:ext>
              </a:extLst>
            </p:cNvPr>
            <p:cNvSpPr/>
            <p:nvPr/>
          </p:nvSpPr>
          <p:spPr>
            <a:xfrm>
              <a:off x="10421814" y="6250178"/>
              <a:ext cx="18797" cy="10852"/>
            </a:xfrm>
            <a:custGeom>
              <a:avLst/>
              <a:gdLst/>
              <a:ahLst/>
              <a:cxnLst/>
              <a:rect l="0" t="0" r="0" b="0"/>
              <a:pathLst>
                <a:path w="18797" h="10852">
                  <a:moveTo>
                    <a:pt x="18797" y="0"/>
                  </a:moveTo>
                  <a:lnTo>
                    <a:pt x="18797" y="10852"/>
                  </a:lnTo>
                  <a:lnTo>
                    <a:pt x="0" y="10852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81" name="pg366">
              <a:extLst>
                <a:ext uri="{FF2B5EF4-FFF2-40B4-BE49-F238E27FC236}">
                  <a16:creationId xmlns:a16="http://schemas.microsoft.com/office/drawing/2014/main" id="{A87DC3CE-4D52-4BDF-9984-130202C6BB1C}"/>
                </a:ext>
              </a:extLst>
            </p:cNvPr>
            <p:cNvSpPr/>
            <p:nvPr/>
          </p:nvSpPr>
          <p:spPr>
            <a:xfrm>
              <a:off x="10291079" y="6174698"/>
              <a:ext cx="149533" cy="86332"/>
            </a:xfrm>
            <a:custGeom>
              <a:avLst/>
              <a:gdLst/>
              <a:ahLst/>
              <a:cxnLst/>
              <a:rect l="0" t="0" r="0" b="0"/>
              <a:pathLst>
                <a:path w="149533" h="86332">
                  <a:moveTo>
                    <a:pt x="149533" y="0"/>
                  </a:moveTo>
                  <a:lnTo>
                    <a:pt x="149533" y="15095"/>
                  </a:lnTo>
                  <a:lnTo>
                    <a:pt x="26147" y="86332"/>
                  </a:lnTo>
                  <a:lnTo>
                    <a:pt x="0" y="86332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82" name="pg367">
              <a:extLst>
                <a:ext uri="{FF2B5EF4-FFF2-40B4-BE49-F238E27FC236}">
                  <a16:creationId xmlns:a16="http://schemas.microsoft.com/office/drawing/2014/main" id="{278F1465-5AF4-4102-867C-30FBD9068745}"/>
                </a:ext>
              </a:extLst>
            </p:cNvPr>
            <p:cNvSpPr/>
            <p:nvPr/>
          </p:nvSpPr>
          <p:spPr>
            <a:xfrm>
              <a:off x="10180452" y="6099218"/>
              <a:ext cx="260159" cy="161812"/>
            </a:xfrm>
            <a:custGeom>
              <a:avLst/>
              <a:gdLst/>
              <a:ahLst/>
              <a:cxnLst/>
              <a:rect l="0" t="0" r="0" b="0"/>
              <a:pathLst>
                <a:path w="260159" h="161812">
                  <a:moveTo>
                    <a:pt x="260159" y="0"/>
                  </a:moveTo>
                  <a:lnTo>
                    <a:pt x="260159" y="15095"/>
                  </a:lnTo>
                  <a:lnTo>
                    <a:pt x="6038" y="161812"/>
                  </a:lnTo>
                  <a:lnTo>
                    <a:pt x="0" y="161812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83" name="pg368">
              <a:extLst>
                <a:ext uri="{FF2B5EF4-FFF2-40B4-BE49-F238E27FC236}">
                  <a16:creationId xmlns:a16="http://schemas.microsoft.com/office/drawing/2014/main" id="{7ADDD5F3-26CE-478D-9F92-960601921BB0}"/>
                </a:ext>
              </a:extLst>
            </p:cNvPr>
            <p:cNvSpPr/>
            <p:nvPr/>
          </p:nvSpPr>
          <p:spPr>
            <a:xfrm>
              <a:off x="10180452" y="602373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84" name="pg369">
              <a:extLst>
                <a:ext uri="{FF2B5EF4-FFF2-40B4-BE49-F238E27FC236}">
                  <a16:creationId xmlns:a16="http://schemas.microsoft.com/office/drawing/2014/main" id="{065505B5-EE5D-4E31-A557-1D43962E8ABE}"/>
                </a:ext>
              </a:extLst>
            </p:cNvPr>
            <p:cNvSpPr/>
            <p:nvPr/>
          </p:nvSpPr>
          <p:spPr>
            <a:xfrm>
              <a:off x="10180452" y="594825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85" name="pg370">
              <a:extLst>
                <a:ext uri="{FF2B5EF4-FFF2-40B4-BE49-F238E27FC236}">
                  <a16:creationId xmlns:a16="http://schemas.microsoft.com/office/drawing/2014/main" id="{665C43A2-8DDE-40CD-A83D-A3023E7343F5}"/>
                </a:ext>
              </a:extLst>
            </p:cNvPr>
            <p:cNvSpPr/>
            <p:nvPr/>
          </p:nvSpPr>
          <p:spPr>
            <a:xfrm>
              <a:off x="10180452" y="587277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86" name="pg371">
              <a:extLst>
                <a:ext uri="{FF2B5EF4-FFF2-40B4-BE49-F238E27FC236}">
                  <a16:creationId xmlns:a16="http://schemas.microsoft.com/office/drawing/2014/main" id="{7F870438-1301-477C-B052-A539516ACC60}"/>
                </a:ext>
              </a:extLst>
            </p:cNvPr>
            <p:cNvSpPr/>
            <p:nvPr/>
          </p:nvSpPr>
          <p:spPr>
            <a:xfrm>
              <a:off x="10180452" y="579729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87" name="pg372">
              <a:extLst>
                <a:ext uri="{FF2B5EF4-FFF2-40B4-BE49-F238E27FC236}">
                  <a16:creationId xmlns:a16="http://schemas.microsoft.com/office/drawing/2014/main" id="{A56E2EE0-480F-46C6-9F45-1D5D307303B8}"/>
                </a:ext>
              </a:extLst>
            </p:cNvPr>
            <p:cNvSpPr/>
            <p:nvPr/>
          </p:nvSpPr>
          <p:spPr>
            <a:xfrm>
              <a:off x="10180452" y="572181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88" name="pg373">
              <a:extLst>
                <a:ext uri="{FF2B5EF4-FFF2-40B4-BE49-F238E27FC236}">
                  <a16:creationId xmlns:a16="http://schemas.microsoft.com/office/drawing/2014/main" id="{BA41EF41-E154-4DFB-8DB0-7F2CA1987D18}"/>
                </a:ext>
              </a:extLst>
            </p:cNvPr>
            <p:cNvSpPr/>
            <p:nvPr/>
          </p:nvSpPr>
          <p:spPr>
            <a:xfrm>
              <a:off x="10180452" y="564633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89" name="pg374">
              <a:extLst>
                <a:ext uri="{FF2B5EF4-FFF2-40B4-BE49-F238E27FC236}">
                  <a16:creationId xmlns:a16="http://schemas.microsoft.com/office/drawing/2014/main" id="{8E41FBCE-787A-4D39-8DA3-6AD799B90625}"/>
                </a:ext>
              </a:extLst>
            </p:cNvPr>
            <p:cNvSpPr/>
            <p:nvPr/>
          </p:nvSpPr>
          <p:spPr>
            <a:xfrm>
              <a:off x="10180452" y="557085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90" name="pg375">
              <a:extLst>
                <a:ext uri="{FF2B5EF4-FFF2-40B4-BE49-F238E27FC236}">
                  <a16:creationId xmlns:a16="http://schemas.microsoft.com/office/drawing/2014/main" id="{419A6307-30C9-447D-B8FE-F530CCD673B5}"/>
                </a:ext>
              </a:extLst>
            </p:cNvPr>
            <p:cNvSpPr/>
            <p:nvPr/>
          </p:nvSpPr>
          <p:spPr>
            <a:xfrm>
              <a:off x="10180452" y="549537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91" name="pg376">
              <a:extLst>
                <a:ext uri="{FF2B5EF4-FFF2-40B4-BE49-F238E27FC236}">
                  <a16:creationId xmlns:a16="http://schemas.microsoft.com/office/drawing/2014/main" id="{0EDDCACC-23CF-4D38-9A7C-D82534C727F3}"/>
                </a:ext>
              </a:extLst>
            </p:cNvPr>
            <p:cNvSpPr/>
            <p:nvPr/>
          </p:nvSpPr>
          <p:spPr>
            <a:xfrm>
              <a:off x="10180452" y="541989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92" name="pg377">
              <a:extLst>
                <a:ext uri="{FF2B5EF4-FFF2-40B4-BE49-F238E27FC236}">
                  <a16:creationId xmlns:a16="http://schemas.microsoft.com/office/drawing/2014/main" id="{4A3F8A0B-EC21-4EA3-9D1F-323F4E19098C}"/>
                </a:ext>
              </a:extLst>
            </p:cNvPr>
            <p:cNvSpPr/>
            <p:nvPr/>
          </p:nvSpPr>
          <p:spPr>
            <a:xfrm>
              <a:off x="10180452" y="534441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93" name="pg378">
              <a:extLst>
                <a:ext uri="{FF2B5EF4-FFF2-40B4-BE49-F238E27FC236}">
                  <a16:creationId xmlns:a16="http://schemas.microsoft.com/office/drawing/2014/main" id="{67668F13-591D-49B8-84FB-E36654E677E4}"/>
                </a:ext>
              </a:extLst>
            </p:cNvPr>
            <p:cNvSpPr/>
            <p:nvPr/>
          </p:nvSpPr>
          <p:spPr>
            <a:xfrm>
              <a:off x="10180452" y="526893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94" name="pg379">
              <a:extLst>
                <a:ext uri="{FF2B5EF4-FFF2-40B4-BE49-F238E27FC236}">
                  <a16:creationId xmlns:a16="http://schemas.microsoft.com/office/drawing/2014/main" id="{D6770248-6FC2-4DB6-92C3-9FBC7B5333BB}"/>
                </a:ext>
              </a:extLst>
            </p:cNvPr>
            <p:cNvSpPr/>
            <p:nvPr/>
          </p:nvSpPr>
          <p:spPr>
            <a:xfrm>
              <a:off x="10180452" y="519345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95" name="pg380">
              <a:extLst>
                <a:ext uri="{FF2B5EF4-FFF2-40B4-BE49-F238E27FC236}">
                  <a16:creationId xmlns:a16="http://schemas.microsoft.com/office/drawing/2014/main" id="{645FEF65-6542-473A-8D4D-7A48CD5C5348}"/>
                </a:ext>
              </a:extLst>
            </p:cNvPr>
            <p:cNvSpPr/>
            <p:nvPr/>
          </p:nvSpPr>
          <p:spPr>
            <a:xfrm>
              <a:off x="10180452" y="511797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96" name="pg381">
              <a:extLst>
                <a:ext uri="{FF2B5EF4-FFF2-40B4-BE49-F238E27FC236}">
                  <a16:creationId xmlns:a16="http://schemas.microsoft.com/office/drawing/2014/main" id="{4A047A10-AD92-4D47-BF2D-1E171E4DDE28}"/>
                </a:ext>
              </a:extLst>
            </p:cNvPr>
            <p:cNvSpPr/>
            <p:nvPr/>
          </p:nvSpPr>
          <p:spPr>
            <a:xfrm>
              <a:off x="10180452" y="504249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97" name="pg382">
              <a:extLst>
                <a:ext uri="{FF2B5EF4-FFF2-40B4-BE49-F238E27FC236}">
                  <a16:creationId xmlns:a16="http://schemas.microsoft.com/office/drawing/2014/main" id="{7B55732C-9459-46F7-B20E-AD8D37BA1136}"/>
                </a:ext>
              </a:extLst>
            </p:cNvPr>
            <p:cNvSpPr/>
            <p:nvPr/>
          </p:nvSpPr>
          <p:spPr>
            <a:xfrm>
              <a:off x="10180452" y="496701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98" name="pg383">
              <a:extLst>
                <a:ext uri="{FF2B5EF4-FFF2-40B4-BE49-F238E27FC236}">
                  <a16:creationId xmlns:a16="http://schemas.microsoft.com/office/drawing/2014/main" id="{F593C7BB-7710-43EB-A2C9-4009C83B9055}"/>
                </a:ext>
              </a:extLst>
            </p:cNvPr>
            <p:cNvSpPr/>
            <p:nvPr/>
          </p:nvSpPr>
          <p:spPr>
            <a:xfrm>
              <a:off x="10180452" y="489153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99" name="pg384">
              <a:extLst>
                <a:ext uri="{FF2B5EF4-FFF2-40B4-BE49-F238E27FC236}">
                  <a16:creationId xmlns:a16="http://schemas.microsoft.com/office/drawing/2014/main" id="{CF8E8C13-9235-4F42-9D38-2F31595ED9EE}"/>
                </a:ext>
              </a:extLst>
            </p:cNvPr>
            <p:cNvSpPr/>
            <p:nvPr/>
          </p:nvSpPr>
          <p:spPr>
            <a:xfrm>
              <a:off x="10180452" y="481605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00" name="pg385">
              <a:extLst>
                <a:ext uri="{FF2B5EF4-FFF2-40B4-BE49-F238E27FC236}">
                  <a16:creationId xmlns:a16="http://schemas.microsoft.com/office/drawing/2014/main" id="{18C82B78-890D-45B7-BC2D-9CAD429BC967}"/>
                </a:ext>
              </a:extLst>
            </p:cNvPr>
            <p:cNvSpPr/>
            <p:nvPr/>
          </p:nvSpPr>
          <p:spPr>
            <a:xfrm>
              <a:off x="10180452" y="474057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01" name="pg386">
              <a:extLst>
                <a:ext uri="{FF2B5EF4-FFF2-40B4-BE49-F238E27FC236}">
                  <a16:creationId xmlns:a16="http://schemas.microsoft.com/office/drawing/2014/main" id="{9ABAD687-DB3E-4A9F-83F7-57580D7C18A3}"/>
                </a:ext>
              </a:extLst>
            </p:cNvPr>
            <p:cNvSpPr/>
            <p:nvPr/>
          </p:nvSpPr>
          <p:spPr>
            <a:xfrm>
              <a:off x="10180452" y="466509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02" name="pg387">
              <a:extLst>
                <a:ext uri="{FF2B5EF4-FFF2-40B4-BE49-F238E27FC236}">
                  <a16:creationId xmlns:a16="http://schemas.microsoft.com/office/drawing/2014/main" id="{8302BE8A-C836-4A69-9DC0-D0B0CE0A50D8}"/>
                </a:ext>
              </a:extLst>
            </p:cNvPr>
            <p:cNvSpPr/>
            <p:nvPr/>
          </p:nvSpPr>
          <p:spPr>
            <a:xfrm>
              <a:off x="10180452" y="458961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03" name="pg388">
              <a:extLst>
                <a:ext uri="{FF2B5EF4-FFF2-40B4-BE49-F238E27FC236}">
                  <a16:creationId xmlns:a16="http://schemas.microsoft.com/office/drawing/2014/main" id="{E88201AA-9619-4A0F-82EF-8C61E4D4973C}"/>
                </a:ext>
              </a:extLst>
            </p:cNvPr>
            <p:cNvSpPr/>
            <p:nvPr/>
          </p:nvSpPr>
          <p:spPr>
            <a:xfrm>
              <a:off x="10180452" y="451413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04" name="pg389">
              <a:extLst>
                <a:ext uri="{FF2B5EF4-FFF2-40B4-BE49-F238E27FC236}">
                  <a16:creationId xmlns:a16="http://schemas.microsoft.com/office/drawing/2014/main" id="{C995A35F-E2C0-4EE9-A379-A2709347821E}"/>
                </a:ext>
              </a:extLst>
            </p:cNvPr>
            <p:cNvSpPr/>
            <p:nvPr/>
          </p:nvSpPr>
          <p:spPr>
            <a:xfrm>
              <a:off x="10180452" y="443865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05" name="pg390">
              <a:extLst>
                <a:ext uri="{FF2B5EF4-FFF2-40B4-BE49-F238E27FC236}">
                  <a16:creationId xmlns:a16="http://schemas.microsoft.com/office/drawing/2014/main" id="{E008EE1B-FB22-458A-8DEB-DCD78C022A3F}"/>
                </a:ext>
              </a:extLst>
            </p:cNvPr>
            <p:cNvSpPr/>
            <p:nvPr/>
          </p:nvSpPr>
          <p:spPr>
            <a:xfrm>
              <a:off x="10180452" y="436317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06" name="pg391">
              <a:extLst>
                <a:ext uri="{FF2B5EF4-FFF2-40B4-BE49-F238E27FC236}">
                  <a16:creationId xmlns:a16="http://schemas.microsoft.com/office/drawing/2014/main" id="{21EEDC61-04B0-434D-87E3-154B04C7FB28}"/>
                </a:ext>
              </a:extLst>
            </p:cNvPr>
            <p:cNvSpPr/>
            <p:nvPr/>
          </p:nvSpPr>
          <p:spPr>
            <a:xfrm>
              <a:off x="10180452" y="4287698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07" name="pg392">
              <a:extLst>
                <a:ext uri="{FF2B5EF4-FFF2-40B4-BE49-F238E27FC236}">
                  <a16:creationId xmlns:a16="http://schemas.microsoft.com/office/drawing/2014/main" id="{05578B20-5BB4-433E-A3E5-B5AFFF7DC714}"/>
                </a:ext>
              </a:extLst>
            </p:cNvPr>
            <p:cNvSpPr/>
            <p:nvPr/>
          </p:nvSpPr>
          <p:spPr>
            <a:xfrm>
              <a:off x="10180452" y="4267446"/>
              <a:ext cx="190648" cy="110070"/>
            </a:xfrm>
            <a:custGeom>
              <a:avLst/>
              <a:gdLst/>
              <a:ahLst/>
              <a:cxnLst/>
              <a:rect l="0" t="0" r="0" b="0"/>
              <a:pathLst>
                <a:path w="190648" h="110070">
                  <a:moveTo>
                    <a:pt x="164501" y="0"/>
                  </a:moveTo>
                  <a:lnTo>
                    <a:pt x="190648" y="0"/>
                  </a:lnTo>
                  <a:lnTo>
                    <a:pt x="0" y="110070"/>
                  </a:lnTo>
                  <a:lnTo>
                    <a:pt x="0" y="94974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08" name="pg393">
              <a:extLst>
                <a:ext uri="{FF2B5EF4-FFF2-40B4-BE49-F238E27FC236}">
                  <a16:creationId xmlns:a16="http://schemas.microsoft.com/office/drawing/2014/main" id="{311FAEFE-ED0A-4B11-8D57-E4111CF38956}"/>
                </a:ext>
              </a:extLst>
            </p:cNvPr>
            <p:cNvSpPr/>
            <p:nvPr/>
          </p:nvSpPr>
          <p:spPr>
            <a:xfrm>
              <a:off x="10180452" y="4267446"/>
              <a:ext cx="59913" cy="34590"/>
            </a:xfrm>
            <a:custGeom>
              <a:avLst/>
              <a:gdLst/>
              <a:ahLst/>
              <a:cxnLst/>
              <a:rect l="0" t="0" r="0" b="0"/>
              <a:pathLst>
                <a:path w="59913" h="34590">
                  <a:moveTo>
                    <a:pt x="33766" y="0"/>
                  </a:moveTo>
                  <a:lnTo>
                    <a:pt x="59913" y="0"/>
                  </a:lnTo>
                  <a:lnTo>
                    <a:pt x="0" y="34590"/>
                  </a:lnTo>
                  <a:lnTo>
                    <a:pt x="0" y="19494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57" name="rc442">
              <a:extLst>
                <a:ext uri="{FF2B5EF4-FFF2-40B4-BE49-F238E27FC236}">
                  <a16:creationId xmlns:a16="http://schemas.microsoft.com/office/drawing/2014/main" id="{CF5B8CFB-C51D-44C1-8CB5-93E4E83E6264}"/>
                </a:ext>
              </a:extLst>
            </p:cNvPr>
            <p:cNvSpPr/>
            <p:nvPr/>
          </p:nvSpPr>
          <p:spPr>
            <a:xfrm>
              <a:off x="10180452" y="4267446"/>
              <a:ext cx="260159" cy="1993584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51" name="Groupe 650">
            <a:extLst>
              <a:ext uri="{FF2B5EF4-FFF2-40B4-BE49-F238E27FC236}">
                <a16:creationId xmlns:a16="http://schemas.microsoft.com/office/drawing/2014/main" id="{9613B772-C21D-420D-80FD-50F5106CBA6F}"/>
              </a:ext>
            </a:extLst>
          </p:cNvPr>
          <p:cNvGrpSpPr/>
          <p:nvPr/>
        </p:nvGrpSpPr>
        <p:grpSpPr>
          <a:xfrm>
            <a:off x="11221091" y="6048780"/>
            <a:ext cx="260159" cy="212251"/>
            <a:chOff x="11221091" y="6048780"/>
            <a:chExt cx="260159" cy="212251"/>
          </a:xfrm>
        </p:grpSpPr>
        <p:sp>
          <p:nvSpPr>
            <p:cNvPr id="123" name="pl108">
              <a:extLst>
                <a:ext uri="{FF2B5EF4-FFF2-40B4-BE49-F238E27FC236}">
                  <a16:creationId xmlns:a16="http://schemas.microsoft.com/office/drawing/2014/main" id="{E32FB4C5-F828-4D78-8D45-5EB628019CA0}"/>
                </a:ext>
              </a:extLst>
            </p:cNvPr>
            <p:cNvSpPr/>
            <p:nvPr/>
          </p:nvSpPr>
          <p:spPr>
            <a:xfrm>
              <a:off x="11278904" y="6048780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4" name="pl109">
              <a:extLst>
                <a:ext uri="{FF2B5EF4-FFF2-40B4-BE49-F238E27FC236}">
                  <a16:creationId xmlns:a16="http://schemas.microsoft.com/office/drawing/2014/main" id="{953DF774-896D-4C53-9613-350A36D2B245}"/>
                </a:ext>
              </a:extLst>
            </p:cNvPr>
            <p:cNvSpPr/>
            <p:nvPr/>
          </p:nvSpPr>
          <p:spPr>
            <a:xfrm>
              <a:off x="11351171" y="6048780"/>
              <a:ext cx="0" cy="39026"/>
            </a:xfrm>
            <a:custGeom>
              <a:avLst/>
              <a:gdLst/>
              <a:ahLst/>
              <a:cxnLst/>
              <a:rect l="0" t="0" r="0" b="0"/>
              <a:pathLst>
                <a:path h="39026">
                  <a:moveTo>
                    <a:pt x="0" y="0"/>
                  </a:moveTo>
                  <a:lnTo>
                    <a:pt x="0" y="39026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5" name="pl110">
              <a:extLst>
                <a:ext uri="{FF2B5EF4-FFF2-40B4-BE49-F238E27FC236}">
                  <a16:creationId xmlns:a16="http://schemas.microsoft.com/office/drawing/2014/main" id="{A75188CE-1931-424C-AC06-7D4ABAD10477}"/>
                </a:ext>
              </a:extLst>
            </p:cNvPr>
            <p:cNvSpPr/>
            <p:nvPr/>
          </p:nvSpPr>
          <p:spPr>
            <a:xfrm>
              <a:off x="11278904" y="6087806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3" name="rc148">
              <a:extLst>
                <a:ext uri="{FF2B5EF4-FFF2-40B4-BE49-F238E27FC236}">
                  <a16:creationId xmlns:a16="http://schemas.microsoft.com/office/drawing/2014/main" id="{EF62F471-0231-4ACE-92DC-7CC65E5EE57D}"/>
                </a:ext>
              </a:extLst>
            </p:cNvPr>
            <p:cNvSpPr/>
            <p:nvPr/>
          </p:nvSpPr>
          <p:spPr>
            <a:xfrm>
              <a:off x="11221091" y="6087806"/>
              <a:ext cx="260159" cy="173224"/>
            </a:xfrm>
            <a:prstGeom prst="rect">
              <a:avLst/>
            </a:pr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09" name="pg394">
              <a:extLst>
                <a:ext uri="{FF2B5EF4-FFF2-40B4-BE49-F238E27FC236}">
                  <a16:creationId xmlns:a16="http://schemas.microsoft.com/office/drawing/2014/main" id="{A1FEC01E-AEB3-4C0F-A17A-93BDECB28A34}"/>
                </a:ext>
              </a:extLst>
            </p:cNvPr>
            <p:cNvSpPr/>
            <p:nvPr/>
          </p:nvSpPr>
          <p:spPr>
            <a:xfrm>
              <a:off x="11467695" y="6253205"/>
              <a:ext cx="13555" cy="7826"/>
            </a:xfrm>
            <a:custGeom>
              <a:avLst/>
              <a:gdLst/>
              <a:ahLst/>
              <a:cxnLst/>
              <a:rect l="0" t="0" r="0" b="0"/>
              <a:pathLst>
                <a:path w="13555" h="7826">
                  <a:moveTo>
                    <a:pt x="13555" y="0"/>
                  </a:moveTo>
                  <a:lnTo>
                    <a:pt x="13555" y="7826"/>
                  </a:lnTo>
                  <a:lnTo>
                    <a:pt x="0" y="782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10" name="pg395">
              <a:extLst>
                <a:ext uri="{FF2B5EF4-FFF2-40B4-BE49-F238E27FC236}">
                  <a16:creationId xmlns:a16="http://schemas.microsoft.com/office/drawing/2014/main" id="{B2268AF5-EA65-49BB-A81C-8E1FD57990BE}"/>
                </a:ext>
              </a:extLst>
            </p:cNvPr>
            <p:cNvSpPr/>
            <p:nvPr/>
          </p:nvSpPr>
          <p:spPr>
            <a:xfrm>
              <a:off x="11336960" y="6177725"/>
              <a:ext cx="144290" cy="83306"/>
            </a:xfrm>
            <a:custGeom>
              <a:avLst/>
              <a:gdLst/>
              <a:ahLst/>
              <a:cxnLst/>
              <a:rect l="0" t="0" r="0" b="0"/>
              <a:pathLst>
                <a:path w="144290" h="83306">
                  <a:moveTo>
                    <a:pt x="144290" y="0"/>
                  </a:moveTo>
                  <a:lnTo>
                    <a:pt x="144290" y="15095"/>
                  </a:lnTo>
                  <a:lnTo>
                    <a:pt x="26147" y="83306"/>
                  </a:lnTo>
                  <a:lnTo>
                    <a:pt x="0" y="8330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11" name="pg396">
              <a:extLst>
                <a:ext uri="{FF2B5EF4-FFF2-40B4-BE49-F238E27FC236}">
                  <a16:creationId xmlns:a16="http://schemas.microsoft.com/office/drawing/2014/main" id="{A702A40B-184F-4D79-8C8B-383430DBB454}"/>
                </a:ext>
              </a:extLst>
            </p:cNvPr>
            <p:cNvSpPr/>
            <p:nvPr/>
          </p:nvSpPr>
          <p:spPr>
            <a:xfrm>
              <a:off x="11221091" y="6102245"/>
              <a:ext cx="260159" cy="158786"/>
            </a:xfrm>
            <a:custGeom>
              <a:avLst/>
              <a:gdLst/>
              <a:ahLst/>
              <a:cxnLst/>
              <a:rect l="0" t="0" r="0" b="0"/>
              <a:pathLst>
                <a:path w="260159" h="158786">
                  <a:moveTo>
                    <a:pt x="260159" y="0"/>
                  </a:moveTo>
                  <a:lnTo>
                    <a:pt x="260159" y="15095"/>
                  </a:lnTo>
                  <a:lnTo>
                    <a:pt x="11281" y="158786"/>
                  </a:lnTo>
                  <a:lnTo>
                    <a:pt x="0" y="158786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12" name="pg397">
              <a:extLst>
                <a:ext uri="{FF2B5EF4-FFF2-40B4-BE49-F238E27FC236}">
                  <a16:creationId xmlns:a16="http://schemas.microsoft.com/office/drawing/2014/main" id="{A2AA10AD-404D-46B3-A51C-F2483F5F9692}"/>
                </a:ext>
              </a:extLst>
            </p:cNvPr>
            <p:cNvSpPr/>
            <p:nvPr/>
          </p:nvSpPr>
          <p:spPr>
            <a:xfrm>
              <a:off x="11221091" y="6087806"/>
              <a:ext cx="180579" cy="104257"/>
            </a:xfrm>
            <a:custGeom>
              <a:avLst/>
              <a:gdLst/>
              <a:ahLst/>
              <a:cxnLst/>
              <a:rect l="0" t="0" r="0" b="0"/>
              <a:pathLst>
                <a:path w="180579" h="104257">
                  <a:moveTo>
                    <a:pt x="154432" y="0"/>
                  </a:moveTo>
                  <a:lnTo>
                    <a:pt x="180579" y="0"/>
                  </a:lnTo>
                  <a:lnTo>
                    <a:pt x="0" y="104257"/>
                  </a:lnTo>
                  <a:lnTo>
                    <a:pt x="0" y="89161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13" name="pg398">
              <a:extLst>
                <a:ext uri="{FF2B5EF4-FFF2-40B4-BE49-F238E27FC236}">
                  <a16:creationId xmlns:a16="http://schemas.microsoft.com/office/drawing/2014/main" id="{41B77F28-5A97-48CA-8BCF-763F64AD661A}"/>
                </a:ext>
              </a:extLst>
            </p:cNvPr>
            <p:cNvSpPr/>
            <p:nvPr/>
          </p:nvSpPr>
          <p:spPr>
            <a:xfrm>
              <a:off x="11221091" y="6087806"/>
              <a:ext cx="49844" cy="28777"/>
            </a:xfrm>
            <a:custGeom>
              <a:avLst/>
              <a:gdLst/>
              <a:ahLst/>
              <a:cxnLst/>
              <a:rect l="0" t="0" r="0" b="0"/>
              <a:pathLst>
                <a:path w="49844" h="28777">
                  <a:moveTo>
                    <a:pt x="23696" y="0"/>
                  </a:moveTo>
                  <a:lnTo>
                    <a:pt x="49844" y="0"/>
                  </a:lnTo>
                  <a:lnTo>
                    <a:pt x="0" y="28777"/>
                  </a:lnTo>
                  <a:lnTo>
                    <a:pt x="0" y="13681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58" name="rc443">
              <a:extLst>
                <a:ext uri="{FF2B5EF4-FFF2-40B4-BE49-F238E27FC236}">
                  <a16:creationId xmlns:a16="http://schemas.microsoft.com/office/drawing/2014/main" id="{48ECA130-0D76-4337-ACB5-9CB6D1E7DE66}"/>
                </a:ext>
              </a:extLst>
            </p:cNvPr>
            <p:cNvSpPr/>
            <p:nvPr/>
          </p:nvSpPr>
          <p:spPr>
            <a:xfrm>
              <a:off x="11221091" y="6087806"/>
              <a:ext cx="260159" cy="173224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49" name="Groupe 648">
            <a:extLst>
              <a:ext uri="{FF2B5EF4-FFF2-40B4-BE49-F238E27FC236}">
                <a16:creationId xmlns:a16="http://schemas.microsoft.com/office/drawing/2014/main" id="{6F7F788C-3B17-4425-8E8F-CED89D157B46}"/>
              </a:ext>
            </a:extLst>
          </p:cNvPr>
          <p:cNvGrpSpPr/>
          <p:nvPr/>
        </p:nvGrpSpPr>
        <p:grpSpPr>
          <a:xfrm>
            <a:off x="10700772" y="5366763"/>
            <a:ext cx="260159" cy="894267"/>
            <a:chOff x="10700772" y="5366763"/>
            <a:chExt cx="260159" cy="894267"/>
          </a:xfrm>
        </p:grpSpPr>
        <p:sp>
          <p:nvSpPr>
            <p:cNvPr id="126" name="pl111">
              <a:extLst>
                <a:ext uri="{FF2B5EF4-FFF2-40B4-BE49-F238E27FC236}">
                  <a16:creationId xmlns:a16="http://schemas.microsoft.com/office/drawing/2014/main" id="{E654F8BE-B9C9-477B-B65F-C58E25429710}"/>
                </a:ext>
              </a:extLst>
            </p:cNvPr>
            <p:cNvSpPr/>
            <p:nvPr/>
          </p:nvSpPr>
          <p:spPr>
            <a:xfrm>
              <a:off x="10758585" y="5366763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7" name="pl112">
              <a:extLst>
                <a:ext uri="{FF2B5EF4-FFF2-40B4-BE49-F238E27FC236}">
                  <a16:creationId xmlns:a16="http://schemas.microsoft.com/office/drawing/2014/main" id="{8AE33FD7-51EB-4484-A4E8-4630A1A96996}"/>
                </a:ext>
              </a:extLst>
            </p:cNvPr>
            <p:cNvSpPr/>
            <p:nvPr/>
          </p:nvSpPr>
          <p:spPr>
            <a:xfrm>
              <a:off x="10830851" y="5366763"/>
              <a:ext cx="0" cy="340971"/>
            </a:xfrm>
            <a:custGeom>
              <a:avLst/>
              <a:gdLst/>
              <a:ahLst/>
              <a:cxnLst/>
              <a:rect l="0" t="0" r="0" b="0"/>
              <a:pathLst>
                <a:path h="340971">
                  <a:moveTo>
                    <a:pt x="0" y="0"/>
                  </a:moveTo>
                  <a:lnTo>
                    <a:pt x="0" y="340971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8" name="pl113">
              <a:extLst>
                <a:ext uri="{FF2B5EF4-FFF2-40B4-BE49-F238E27FC236}">
                  <a16:creationId xmlns:a16="http://schemas.microsoft.com/office/drawing/2014/main" id="{82047049-4950-4802-A3B8-F0CFCEB9BF27}"/>
                </a:ext>
              </a:extLst>
            </p:cNvPr>
            <p:cNvSpPr/>
            <p:nvPr/>
          </p:nvSpPr>
          <p:spPr>
            <a:xfrm>
              <a:off x="10758585" y="5707734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4" name="rc149">
              <a:extLst>
                <a:ext uri="{FF2B5EF4-FFF2-40B4-BE49-F238E27FC236}">
                  <a16:creationId xmlns:a16="http://schemas.microsoft.com/office/drawing/2014/main" id="{88476BD2-1BA9-438A-B153-E1B7E98C989C}"/>
                </a:ext>
              </a:extLst>
            </p:cNvPr>
            <p:cNvSpPr/>
            <p:nvPr/>
          </p:nvSpPr>
          <p:spPr>
            <a:xfrm>
              <a:off x="10700772" y="5707734"/>
              <a:ext cx="260159" cy="553296"/>
            </a:xfrm>
            <a:prstGeom prst="rect">
              <a:avLst/>
            </a:prstGeom>
            <a:solidFill>
              <a:srgbClr val="009E73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14" name="pg399">
              <a:extLst>
                <a:ext uri="{FF2B5EF4-FFF2-40B4-BE49-F238E27FC236}">
                  <a16:creationId xmlns:a16="http://schemas.microsoft.com/office/drawing/2014/main" id="{CFD1BA91-870E-4388-A2FD-9AD733F6AB5E}"/>
                </a:ext>
              </a:extLst>
            </p:cNvPr>
            <p:cNvSpPr/>
            <p:nvPr/>
          </p:nvSpPr>
          <p:spPr>
            <a:xfrm>
              <a:off x="10944755" y="6251691"/>
              <a:ext cx="16176" cy="9339"/>
            </a:xfrm>
            <a:custGeom>
              <a:avLst/>
              <a:gdLst/>
              <a:ahLst/>
              <a:cxnLst/>
              <a:rect l="0" t="0" r="0" b="0"/>
              <a:pathLst>
                <a:path w="16176" h="9339">
                  <a:moveTo>
                    <a:pt x="16176" y="0"/>
                  </a:moveTo>
                  <a:lnTo>
                    <a:pt x="16176" y="9339"/>
                  </a:lnTo>
                  <a:lnTo>
                    <a:pt x="0" y="933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15" name="pg400">
              <a:extLst>
                <a:ext uri="{FF2B5EF4-FFF2-40B4-BE49-F238E27FC236}">
                  <a16:creationId xmlns:a16="http://schemas.microsoft.com/office/drawing/2014/main" id="{CB64B77C-2A92-460C-949C-3D15C2BD73BE}"/>
                </a:ext>
              </a:extLst>
            </p:cNvPr>
            <p:cNvSpPr/>
            <p:nvPr/>
          </p:nvSpPr>
          <p:spPr>
            <a:xfrm>
              <a:off x="10814019" y="6176211"/>
              <a:ext cx="146911" cy="84819"/>
            </a:xfrm>
            <a:custGeom>
              <a:avLst/>
              <a:gdLst/>
              <a:ahLst/>
              <a:cxnLst/>
              <a:rect l="0" t="0" r="0" b="0"/>
              <a:pathLst>
                <a:path w="146911" h="84819">
                  <a:moveTo>
                    <a:pt x="146911" y="0"/>
                  </a:moveTo>
                  <a:lnTo>
                    <a:pt x="146911" y="15095"/>
                  </a:lnTo>
                  <a:lnTo>
                    <a:pt x="26147" y="84819"/>
                  </a:lnTo>
                  <a:lnTo>
                    <a:pt x="0" y="8481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16" name="pg401">
              <a:extLst>
                <a:ext uri="{FF2B5EF4-FFF2-40B4-BE49-F238E27FC236}">
                  <a16:creationId xmlns:a16="http://schemas.microsoft.com/office/drawing/2014/main" id="{D69C75D3-DD3B-47F9-9FDE-EFA05040F02C}"/>
                </a:ext>
              </a:extLst>
            </p:cNvPr>
            <p:cNvSpPr/>
            <p:nvPr/>
          </p:nvSpPr>
          <p:spPr>
            <a:xfrm>
              <a:off x="10700772" y="6100731"/>
              <a:ext cx="260159" cy="160299"/>
            </a:xfrm>
            <a:custGeom>
              <a:avLst/>
              <a:gdLst/>
              <a:ahLst/>
              <a:cxnLst/>
              <a:rect l="0" t="0" r="0" b="0"/>
              <a:pathLst>
                <a:path w="260159" h="160299">
                  <a:moveTo>
                    <a:pt x="260159" y="0"/>
                  </a:moveTo>
                  <a:lnTo>
                    <a:pt x="260159" y="15095"/>
                  </a:lnTo>
                  <a:lnTo>
                    <a:pt x="8659" y="160299"/>
                  </a:lnTo>
                  <a:lnTo>
                    <a:pt x="0" y="160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17" name="pg402">
              <a:extLst>
                <a:ext uri="{FF2B5EF4-FFF2-40B4-BE49-F238E27FC236}">
                  <a16:creationId xmlns:a16="http://schemas.microsoft.com/office/drawing/2014/main" id="{400A94B8-B931-4891-8C7C-AE1FEA39181F}"/>
                </a:ext>
              </a:extLst>
            </p:cNvPr>
            <p:cNvSpPr/>
            <p:nvPr/>
          </p:nvSpPr>
          <p:spPr>
            <a:xfrm>
              <a:off x="10700772" y="6025251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18" name="pg403">
              <a:extLst>
                <a:ext uri="{FF2B5EF4-FFF2-40B4-BE49-F238E27FC236}">
                  <a16:creationId xmlns:a16="http://schemas.microsoft.com/office/drawing/2014/main" id="{D200BBAB-3209-4184-A063-A99E057D6397}"/>
                </a:ext>
              </a:extLst>
            </p:cNvPr>
            <p:cNvSpPr/>
            <p:nvPr/>
          </p:nvSpPr>
          <p:spPr>
            <a:xfrm>
              <a:off x="10700772" y="5949771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19" name="pg404">
              <a:extLst>
                <a:ext uri="{FF2B5EF4-FFF2-40B4-BE49-F238E27FC236}">
                  <a16:creationId xmlns:a16="http://schemas.microsoft.com/office/drawing/2014/main" id="{F1F9CE0E-EF19-43C4-B216-74B95020AC6F}"/>
                </a:ext>
              </a:extLst>
            </p:cNvPr>
            <p:cNvSpPr/>
            <p:nvPr/>
          </p:nvSpPr>
          <p:spPr>
            <a:xfrm>
              <a:off x="10700772" y="5874291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20" name="pg405">
              <a:extLst>
                <a:ext uri="{FF2B5EF4-FFF2-40B4-BE49-F238E27FC236}">
                  <a16:creationId xmlns:a16="http://schemas.microsoft.com/office/drawing/2014/main" id="{1F43AC9F-034C-440C-B78A-30964BA1608A}"/>
                </a:ext>
              </a:extLst>
            </p:cNvPr>
            <p:cNvSpPr/>
            <p:nvPr/>
          </p:nvSpPr>
          <p:spPr>
            <a:xfrm>
              <a:off x="10700772" y="5798811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21" name="pg406">
              <a:extLst>
                <a:ext uri="{FF2B5EF4-FFF2-40B4-BE49-F238E27FC236}">
                  <a16:creationId xmlns:a16="http://schemas.microsoft.com/office/drawing/2014/main" id="{3EE2A3BE-0E30-4115-BC90-9343E3B0BF30}"/>
                </a:ext>
              </a:extLst>
            </p:cNvPr>
            <p:cNvSpPr/>
            <p:nvPr/>
          </p:nvSpPr>
          <p:spPr>
            <a:xfrm>
              <a:off x="10700772" y="5723331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22" name="pg407">
              <a:extLst>
                <a:ext uri="{FF2B5EF4-FFF2-40B4-BE49-F238E27FC236}">
                  <a16:creationId xmlns:a16="http://schemas.microsoft.com/office/drawing/2014/main" id="{8AB9394C-B737-4D49-A21E-0DA09A2E4971}"/>
                </a:ext>
              </a:extLst>
            </p:cNvPr>
            <p:cNvSpPr/>
            <p:nvPr/>
          </p:nvSpPr>
          <p:spPr>
            <a:xfrm>
              <a:off x="10700772" y="5707734"/>
              <a:ext cx="182585" cy="105416"/>
            </a:xfrm>
            <a:custGeom>
              <a:avLst/>
              <a:gdLst/>
              <a:ahLst/>
              <a:cxnLst/>
              <a:rect l="0" t="0" r="0" b="0"/>
              <a:pathLst>
                <a:path w="182585" h="105416">
                  <a:moveTo>
                    <a:pt x="156438" y="0"/>
                  </a:moveTo>
                  <a:lnTo>
                    <a:pt x="182585" y="0"/>
                  </a:lnTo>
                  <a:lnTo>
                    <a:pt x="0" y="105416"/>
                  </a:lnTo>
                  <a:lnTo>
                    <a:pt x="0" y="9032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23" name="pg408">
              <a:extLst>
                <a:ext uri="{FF2B5EF4-FFF2-40B4-BE49-F238E27FC236}">
                  <a16:creationId xmlns:a16="http://schemas.microsoft.com/office/drawing/2014/main" id="{855AA710-CBDB-48F9-A968-06F17240B862}"/>
                </a:ext>
              </a:extLst>
            </p:cNvPr>
            <p:cNvSpPr/>
            <p:nvPr/>
          </p:nvSpPr>
          <p:spPr>
            <a:xfrm>
              <a:off x="10700772" y="5707734"/>
              <a:ext cx="51850" cy="29936"/>
            </a:xfrm>
            <a:custGeom>
              <a:avLst/>
              <a:gdLst/>
              <a:ahLst/>
              <a:cxnLst/>
              <a:rect l="0" t="0" r="0" b="0"/>
              <a:pathLst>
                <a:path w="51850" h="29936">
                  <a:moveTo>
                    <a:pt x="25703" y="0"/>
                  </a:moveTo>
                  <a:lnTo>
                    <a:pt x="51850" y="0"/>
                  </a:lnTo>
                  <a:lnTo>
                    <a:pt x="0" y="29936"/>
                  </a:lnTo>
                  <a:lnTo>
                    <a:pt x="0" y="1484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59" name="rc444">
              <a:extLst>
                <a:ext uri="{FF2B5EF4-FFF2-40B4-BE49-F238E27FC236}">
                  <a16:creationId xmlns:a16="http://schemas.microsoft.com/office/drawing/2014/main" id="{C714B675-D8B9-461D-9A8A-48DA948E2D17}"/>
                </a:ext>
              </a:extLst>
            </p:cNvPr>
            <p:cNvSpPr/>
            <p:nvPr/>
          </p:nvSpPr>
          <p:spPr>
            <a:xfrm>
              <a:off x="10700772" y="5707734"/>
              <a:ext cx="260159" cy="553296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60" name="Groupe 659">
            <a:extLst>
              <a:ext uri="{FF2B5EF4-FFF2-40B4-BE49-F238E27FC236}">
                <a16:creationId xmlns:a16="http://schemas.microsoft.com/office/drawing/2014/main" id="{A722F59E-3989-4893-92A4-819CD058A072}"/>
              </a:ext>
            </a:extLst>
          </p:cNvPr>
          <p:cNvGrpSpPr/>
          <p:nvPr/>
        </p:nvGrpSpPr>
        <p:grpSpPr>
          <a:xfrm>
            <a:off x="1890028" y="4830620"/>
            <a:ext cx="277504" cy="359275"/>
            <a:chOff x="1890028" y="4830620"/>
            <a:chExt cx="277504" cy="359275"/>
          </a:xfrm>
        </p:grpSpPr>
        <p:sp>
          <p:nvSpPr>
            <p:cNvPr id="460" name="tx445">
              <a:extLst>
                <a:ext uri="{FF2B5EF4-FFF2-40B4-BE49-F238E27FC236}">
                  <a16:creationId xmlns:a16="http://schemas.microsoft.com/office/drawing/2014/main" id="{3202DED4-1A8E-4BD4-B800-3EF4A3717182}"/>
                </a:ext>
              </a:extLst>
            </p:cNvPr>
            <p:cNvSpPr/>
            <p:nvPr/>
          </p:nvSpPr>
          <p:spPr>
            <a:xfrm>
              <a:off x="1914288" y="4830620"/>
              <a:ext cx="228984" cy="11750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70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707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ns</a:t>
              </a:r>
            </a:p>
          </p:txBody>
        </p:sp>
        <p:sp>
          <p:nvSpPr>
            <p:cNvPr id="461" name="pl446">
              <a:extLst>
                <a:ext uri="{FF2B5EF4-FFF2-40B4-BE49-F238E27FC236}">
                  <a16:creationId xmlns:a16="http://schemas.microsoft.com/office/drawing/2014/main" id="{85847E42-885A-410C-812B-9BEEB6967A0D}"/>
                </a:ext>
              </a:extLst>
            </p:cNvPr>
            <p:cNvSpPr/>
            <p:nvPr/>
          </p:nvSpPr>
          <p:spPr>
            <a:xfrm>
              <a:off x="1890028" y="5069306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120589"/>
                  </a:moveTo>
                  <a:lnTo>
                    <a:pt x="0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2" name="pl447">
              <a:extLst>
                <a:ext uri="{FF2B5EF4-FFF2-40B4-BE49-F238E27FC236}">
                  <a16:creationId xmlns:a16="http://schemas.microsoft.com/office/drawing/2014/main" id="{657C0CDF-B4E8-4622-A7AA-9A54BD4FCF70}"/>
                </a:ext>
              </a:extLst>
            </p:cNvPr>
            <p:cNvSpPr/>
            <p:nvPr/>
          </p:nvSpPr>
          <p:spPr>
            <a:xfrm>
              <a:off x="1890028" y="5069306"/>
              <a:ext cx="277503" cy="0"/>
            </a:xfrm>
            <a:custGeom>
              <a:avLst/>
              <a:gdLst/>
              <a:ahLst/>
              <a:cxnLst/>
              <a:rect l="0" t="0" r="0" b="0"/>
              <a:pathLst>
                <a:path w="277503">
                  <a:moveTo>
                    <a:pt x="0" y="0"/>
                  </a:moveTo>
                  <a:lnTo>
                    <a:pt x="277503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3" name="pl448">
              <a:extLst>
                <a:ext uri="{FF2B5EF4-FFF2-40B4-BE49-F238E27FC236}">
                  <a16:creationId xmlns:a16="http://schemas.microsoft.com/office/drawing/2014/main" id="{46AF708F-F3BA-4190-BF30-13044ECBEC56}"/>
                </a:ext>
              </a:extLst>
            </p:cNvPr>
            <p:cNvSpPr/>
            <p:nvPr/>
          </p:nvSpPr>
          <p:spPr>
            <a:xfrm>
              <a:off x="2167532" y="5069306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0"/>
                  </a:moveTo>
                  <a:lnTo>
                    <a:pt x="0" y="120589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58" name="Groupe 657">
            <a:extLst>
              <a:ext uri="{FF2B5EF4-FFF2-40B4-BE49-F238E27FC236}">
                <a16:creationId xmlns:a16="http://schemas.microsoft.com/office/drawing/2014/main" id="{30B3C205-83B2-4DBA-B9FE-696B380BC64B}"/>
              </a:ext>
            </a:extLst>
          </p:cNvPr>
          <p:cNvGrpSpPr/>
          <p:nvPr/>
        </p:nvGrpSpPr>
        <p:grpSpPr>
          <a:xfrm>
            <a:off x="1369709" y="2002683"/>
            <a:ext cx="277504" cy="359275"/>
            <a:chOff x="1369709" y="2002683"/>
            <a:chExt cx="277504" cy="359275"/>
          </a:xfrm>
        </p:grpSpPr>
        <p:sp>
          <p:nvSpPr>
            <p:cNvPr id="464" name="tx449">
              <a:extLst>
                <a:ext uri="{FF2B5EF4-FFF2-40B4-BE49-F238E27FC236}">
                  <a16:creationId xmlns:a16="http://schemas.microsoft.com/office/drawing/2014/main" id="{0AECE2E5-48F2-4900-8961-FEDAF8077E20}"/>
                </a:ext>
              </a:extLst>
            </p:cNvPr>
            <p:cNvSpPr/>
            <p:nvPr/>
          </p:nvSpPr>
          <p:spPr>
            <a:xfrm>
              <a:off x="1393969" y="2002683"/>
              <a:ext cx="228984" cy="11750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70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707" dirty="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ns</a:t>
              </a:r>
            </a:p>
          </p:txBody>
        </p:sp>
        <p:sp>
          <p:nvSpPr>
            <p:cNvPr id="465" name="pl450">
              <a:extLst>
                <a:ext uri="{FF2B5EF4-FFF2-40B4-BE49-F238E27FC236}">
                  <a16:creationId xmlns:a16="http://schemas.microsoft.com/office/drawing/2014/main" id="{694852E2-43B2-49DB-8773-5D98D418E6B8}"/>
                </a:ext>
              </a:extLst>
            </p:cNvPr>
            <p:cNvSpPr/>
            <p:nvPr/>
          </p:nvSpPr>
          <p:spPr>
            <a:xfrm>
              <a:off x="1369709" y="2241369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120589"/>
                  </a:moveTo>
                  <a:lnTo>
                    <a:pt x="0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6" name="pl451">
              <a:extLst>
                <a:ext uri="{FF2B5EF4-FFF2-40B4-BE49-F238E27FC236}">
                  <a16:creationId xmlns:a16="http://schemas.microsoft.com/office/drawing/2014/main" id="{B977EA6B-D671-4649-8678-93BE2D78145D}"/>
                </a:ext>
              </a:extLst>
            </p:cNvPr>
            <p:cNvSpPr/>
            <p:nvPr/>
          </p:nvSpPr>
          <p:spPr>
            <a:xfrm>
              <a:off x="1369709" y="2241369"/>
              <a:ext cx="277503" cy="0"/>
            </a:xfrm>
            <a:custGeom>
              <a:avLst/>
              <a:gdLst/>
              <a:ahLst/>
              <a:cxnLst/>
              <a:rect l="0" t="0" r="0" b="0"/>
              <a:pathLst>
                <a:path w="277503">
                  <a:moveTo>
                    <a:pt x="0" y="0"/>
                  </a:moveTo>
                  <a:lnTo>
                    <a:pt x="277503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67" name="pl452">
              <a:extLst>
                <a:ext uri="{FF2B5EF4-FFF2-40B4-BE49-F238E27FC236}">
                  <a16:creationId xmlns:a16="http://schemas.microsoft.com/office/drawing/2014/main" id="{F9FF511D-5636-431E-A445-2285D26A9F1A}"/>
                </a:ext>
              </a:extLst>
            </p:cNvPr>
            <p:cNvSpPr/>
            <p:nvPr/>
          </p:nvSpPr>
          <p:spPr>
            <a:xfrm>
              <a:off x="1647213" y="2241369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0"/>
                  </a:moveTo>
                  <a:lnTo>
                    <a:pt x="0" y="120589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62" name="Groupe 661">
            <a:extLst>
              <a:ext uri="{FF2B5EF4-FFF2-40B4-BE49-F238E27FC236}">
                <a16:creationId xmlns:a16="http://schemas.microsoft.com/office/drawing/2014/main" id="{A7031F46-AC6B-4D6A-8271-F7665EDB168A}"/>
              </a:ext>
            </a:extLst>
          </p:cNvPr>
          <p:cNvGrpSpPr/>
          <p:nvPr/>
        </p:nvGrpSpPr>
        <p:grpSpPr>
          <a:xfrm>
            <a:off x="4144746" y="5602958"/>
            <a:ext cx="277504" cy="307826"/>
            <a:chOff x="4144746" y="5602958"/>
            <a:chExt cx="277504" cy="307826"/>
          </a:xfrm>
        </p:grpSpPr>
        <p:sp>
          <p:nvSpPr>
            <p:cNvPr id="468" name="tx453">
              <a:extLst>
                <a:ext uri="{FF2B5EF4-FFF2-40B4-BE49-F238E27FC236}">
                  <a16:creationId xmlns:a16="http://schemas.microsoft.com/office/drawing/2014/main" id="{EFE758A1-B280-4495-93DB-03B64AF9B567}"/>
                </a:ext>
              </a:extLst>
            </p:cNvPr>
            <p:cNvSpPr/>
            <p:nvPr/>
          </p:nvSpPr>
          <p:spPr>
            <a:xfrm>
              <a:off x="4241311" y="5602958"/>
              <a:ext cx="84373" cy="6605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70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707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*</a:t>
              </a:r>
            </a:p>
          </p:txBody>
        </p:sp>
        <p:sp>
          <p:nvSpPr>
            <p:cNvPr id="469" name="pl454">
              <a:extLst>
                <a:ext uri="{FF2B5EF4-FFF2-40B4-BE49-F238E27FC236}">
                  <a16:creationId xmlns:a16="http://schemas.microsoft.com/office/drawing/2014/main" id="{4E9269E7-3098-4753-92B8-4B03C6BA3FBF}"/>
                </a:ext>
              </a:extLst>
            </p:cNvPr>
            <p:cNvSpPr/>
            <p:nvPr/>
          </p:nvSpPr>
          <p:spPr>
            <a:xfrm>
              <a:off x="4144746" y="5790195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120589"/>
                  </a:moveTo>
                  <a:lnTo>
                    <a:pt x="0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0" name="pl455">
              <a:extLst>
                <a:ext uri="{FF2B5EF4-FFF2-40B4-BE49-F238E27FC236}">
                  <a16:creationId xmlns:a16="http://schemas.microsoft.com/office/drawing/2014/main" id="{01CE7429-145F-41E8-9052-E09189F322FF}"/>
                </a:ext>
              </a:extLst>
            </p:cNvPr>
            <p:cNvSpPr/>
            <p:nvPr/>
          </p:nvSpPr>
          <p:spPr>
            <a:xfrm>
              <a:off x="4144746" y="5790195"/>
              <a:ext cx="277503" cy="0"/>
            </a:xfrm>
            <a:custGeom>
              <a:avLst/>
              <a:gdLst/>
              <a:ahLst/>
              <a:cxnLst/>
              <a:rect l="0" t="0" r="0" b="0"/>
              <a:pathLst>
                <a:path w="277503">
                  <a:moveTo>
                    <a:pt x="0" y="0"/>
                  </a:moveTo>
                  <a:lnTo>
                    <a:pt x="277503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1" name="pl456">
              <a:extLst>
                <a:ext uri="{FF2B5EF4-FFF2-40B4-BE49-F238E27FC236}">
                  <a16:creationId xmlns:a16="http://schemas.microsoft.com/office/drawing/2014/main" id="{4A22CE53-3A94-49BA-9B54-9D3447BB59A1}"/>
                </a:ext>
              </a:extLst>
            </p:cNvPr>
            <p:cNvSpPr/>
            <p:nvPr/>
          </p:nvSpPr>
          <p:spPr>
            <a:xfrm>
              <a:off x="4422250" y="5790195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0"/>
                  </a:moveTo>
                  <a:lnTo>
                    <a:pt x="0" y="120589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61" name="Groupe 660">
            <a:extLst>
              <a:ext uri="{FF2B5EF4-FFF2-40B4-BE49-F238E27FC236}">
                <a16:creationId xmlns:a16="http://schemas.microsoft.com/office/drawing/2014/main" id="{01702129-CB5E-407C-9262-3B2DF3A5AA35}"/>
              </a:ext>
            </a:extLst>
          </p:cNvPr>
          <p:cNvGrpSpPr/>
          <p:nvPr/>
        </p:nvGrpSpPr>
        <p:grpSpPr>
          <a:xfrm>
            <a:off x="3624427" y="4446412"/>
            <a:ext cx="277503" cy="359276"/>
            <a:chOff x="3624427" y="4446412"/>
            <a:chExt cx="277503" cy="359276"/>
          </a:xfrm>
        </p:grpSpPr>
        <p:sp>
          <p:nvSpPr>
            <p:cNvPr id="472" name="tx457">
              <a:extLst>
                <a:ext uri="{FF2B5EF4-FFF2-40B4-BE49-F238E27FC236}">
                  <a16:creationId xmlns:a16="http://schemas.microsoft.com/office/drawing/2014/main" id="{1778ACA2-9FCF-4CCC-982C-0820747285F2}"/>
                </a:ext>
              </a:extLst>
            </p:cNvPr>
            <p:cNvSpPr/>
            <p:nvPr/>
          </p:nvSpPr>
          <p:spPr>
            <a:xfrm>
              <a:off x="3648686" y="4446412"/>
              <a:ext cx="228984" cy="11750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70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707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ns</a:t>
              </a:r>
            </a:p>
          </p:txBody>
        </p:sp>
        <p:sp>
          <p:nvSpPr>
            <p:cNvPr id="473" name="pl458">
              <a:extLst>
                <a:ext uri="{FF2B5EF4-FFF2-40B4-BE49-F238E27FC236}">
                  <a16:creationId xmlns:a16="http://schemas.microsoft.com/office/drawing/2014/main" id="{23DCF07C-70BC-496C-917E-57571B10E151}"/>
                </a:ext>
              </a:extLst>
            </p:cNvPr>
            <p:cNvSpPr/>
            <p:nvPr/>
          </p:nvSpPr>
          <p:spPr>
            <a:xfrm>
              <a:off x="3624427" y="4685099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120589"/>
                  </a:moveTo>
                  <a:lnTo>
                    <a:pt x="0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4" name="pl459">
              <a:extLst>
                <a:ext uri="{FF2B5EF4-FFF2-40B4-BE49-F238E27FC236}">
                  <a16:creationId xmlns:a16="http://schemas.microsoft.com/office/drawing/2014/main" id="{FFC7C25C-97C2-48B4-897B-E6518C8976F5}"/>
                </a:ext>
              </a:extLst>
            </p:cNvPr>
            <p:cNvSpPr/>
            <p:nvPr/>
          </p:nvSpPr>
          <p:spPr>
            <a:xfrm>
              <a:off x="3624427" y="4685099"/>
              <a:ext cx="277503" cy="0"/>
            </a:xfrm>
            <a:custGeom>
              <a:avLst/>
              <a:gdLst/>
              <a:ahLst/>
              <a:cxnLst/>
              <a:rect l="0" t="0" r="0" b="0"/>
              <a:pathLst>
                <a:path w="277503">
                  <a:moveTo>
                    <a:pt x="0" y="0"/>
                  </a:moveTo>
                  <a:lnTo>
                    <a:pt x="277503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5" name="pl460">
              <a:extLst>
                <a:ext uri="{FF2B5EF4-FFF2-40B4-BE49-F238E27FC236}">
                  <a16:creationId xmlns:a16="http://schemas.microsoft.com/office/drawing/2014/main" id="{110DFC8B-870C-405D-ACA6-8939EAD57DE3}"/>
                </a:ext>
              </a:extLst>
            </p:cNvPr>
            <p:cNvSpPr/>
            <p:nvPr/>
          </p:nvSpPr>
          <p:spPr>
            <a:xfrm>
              <a:off x="3901930" y="4685099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0"/>
                  </a:moveTo>
                  <a:lnTo>
                    <a:pt x="0" y="120589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59" name="Groupe 658">
            <a:extLst>
              <a:ext uri="{FF2B5EF4-FFF2-40B4-BE49-F238E27FC236}">
                <a16:creationId xmlns:a16="http://schemas.microsoft.com/office/drawing/2014/main" id="{0E352E5C-F4BD-4B4A-A2D8-E496980730B3}"/>
              </a:ext>
            </a:extLst>
          </p:cNvPr>
          <p:cNvGrpSpPr/>
          <p:nvPr/>
        </p:nvGrpSpPr>
        <p:grpSpPr>
          <a:xfrm>
            <a:off x="3104107" y="3171689"/>
            <a:ext cx="277504" cy="307825"/>
            <a:chOff x="3104107" y="3171689"/>
            <a:chExt cx="277504" cy="307825"/>
          </a:xfrm>
        </p:grpSpPr>
        <p:sp>
          <p:nvSpPr>
            <p:cNvPr id="476" name="tx461">
              <a:extLst>
                <a:ext uri="{FF2B5EF4-FFF2-40B4-BE49-F238E27FC236}">
                  <a16:creationId xmlns:a16="http://schemas.microsoft.com/office/drawing/2014/main" id="{869151B0-2344-4582-BB6C-91774B3AF411}"/>
                </a:ext>
              </a:extLst>
            </p:cNvPr>
            <p:cNvSpPr/>
            <p:nvPr/>
          </p:nvSpPr>
          <p:spPr>
            <a:xfrm>
              <a:off x="3200672" y="3171689"/>
              <a:ext cx="84373" cy="6605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70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707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*</a:t>
              </a:r>
            </a:p>
          </p:txBody>
        </p:sp>
        <p:sp>
          <p:nvSpPr>
            <p:cNvPr id="477" name="pl462">
              <a:extLst>
                <a:ext uri="{FF2B5EF4-FFF2-40B4-BE49-F238E27FC236}">
                  <a16:creationId xmlns:a16="http://schemas.microsoft.com/office/drawing/2014/main" id="{EFB704E4-70E9-47E9-BF83-4172A26146D9}"/>
                </a:ext>
              </a:extLst>
            </p:cNvPr>
            <p:cNvSpPr/>
            <p:nvPr/>
          </p:nvSpPr>
          <p:spPr>
            <a:xfrm>
              <a:off x="3104107" y="3358925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120589"/>
                  </a:moveTo>
                  <a:lnTo>
                    <a:pt x="0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8" name="pl463">
              <a:extLst>
                <a:ext uri="{FF2B5EF4-FFF2-40B4-BE49-F238E27FC236}">
                  <a16:creationId xmlns:a16="http://schemas.microsoft.com/office/drawing/2014/main" id="{687A9940-C357-415D-80F1-2833DA39EDB2}"/>
                </a:ext>
              </a:extLst>
            </p:cNvPr>
            <p:cNvSpPr/>
            <p:nvPr/>
          </p:nvSpPr>
          <p:spPr>
            <a:xfrm>
              <a:off x="3104107" y="3358925"/>
              <a:ext cx="277503" cy="0"/>
            </a:xfrm>
            <a:custGeom>
              <a:avLst/>
              <a:gdLst/>
              <a:ahLst/>
              <a:cxnLst/>
              <a:rect l="0" t="0" r="0" b="0"/>
              <a:pathLst>
                <a:path w="277503">
                  <a:moveTo>
                    <a:pt x="0" y="0"/>
                  </a:moveTo>
                  <a:lnTo>
                    <a:pt x="277503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9" name="pl464">
              <a:extLst>
                <a:ext uri="{FF2B5EF4-FFF2-40B4-BE49-F238E27FC236}">
                  <a16:creationId xmlns:a16="http://schemas.microsoft.com/office/drawing/2014/main" id="{22F5FD87-4BEF-402D-904D-F559C564320D}"/>
                </a:ext>
              </a:extLst>
            </p:cNvPr>
            <p:cNvSpPr/>
            <p:nvPr/>
          </p:nvSpPr>
          <p:spPr>
            <a:xfrm>
              <a:off x="3381611" y="3358925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0"/>
                  </a:moveTo>
                  <a:lnTo>
                    <a:pt x="0" y="120589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64" name="Groupe 663">
            <a:extLst>
              <a:ext uri="{FF2B5EF4-FFF2-40B4-BE49-F238E27FC236}">
                <a16:creationId xmlns:a16="http://schemas.microsoft.com/office/drawing/2014/main" id="{179D3243-0A63-42A2-A79E-2A2D35741A32}"/>
              </a:ext>
            </a:extLst>
          </p:cNvPr>
          <p:cNvGrpSpPr/>
          <p:nvPr/>
        </p:nvGrpSpPr>
        <p:grpSpPr>
          <a:xfrm>
            <a:off x="5358825" y="4191573"/>
            <a:ext cx="277504" cy="359275"/>
            <a:chOff x="5358825" y="4191573"/>
            <a:chExt cx="277504" cy="359275"/>
          </a:xfrm>
        </p:grpSpPr>
        <p:sp>
          <p:nvSpPr>
            <p:cNvPr id="480" name="tx465">
              <a:extLst>
                <a:ext uri="{FF2B5EF4-FFF2-40B4-BE49-F238E27FC236}">
                  <a16:creationId xmlns:a16="http://schemas.microsoft.com/office/drawing/2014/main" id="{7682AB06-D72C-43CC-B56E-A27BD74DEFC7}"/>
                </a:ext>
              </a:extLst>
            </p:cNvPr>
            <p:cNvSpPr/>
            <p:nvPr/>
          </p:nvSpPr>
          <p:spPr>
            <a:xfrm>
              <a:off x="5383085" y="4191573"/>
              <a:ext cx="228984" cy="11750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70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707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ns</a:t>
              </a:r>
            </a:p>
          </p:txBody>
        </p:sp>
        <p:sp>
          <p:nvSpPr>
            <p:cNvPr id="481" name="pl466">
              <a:extLst>
                <a:ext uri="{FF2B5EF4-FFF2-40B4-BE49-F238E27FC236}">
                  <a16:creationId xmlns:a16="http://schemas.microsoft.com/office/drawing/2014/main" id="{A83A827A-C289-4347-9D8E-213A366FD4B5}"/>
                </a:ext>
              </a:extLst>
            </p:cNvPr>
            <p:cNvSpPr/>
            <p:nvPr/>
          </p:nvSpPr>
          <p:spPr>
            <a:xfrm>
              <a:off x="5358825" y="4430259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120589"/>
                  </a:moveTo>
                  <a:lnTo>
                    <a:pt x="0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2" name="pl467">
              <a:extLst>
                <a:ext uri="{FF2B5EF4-FFF2-40B4-BE49-F238E27FC236}">
                  <a16:creationId xmlns:a16="http://schemas.microsoft.com/office/drawing/2014/main" id="{0FBAD20B-CB72-4E8A-A333-E1AC35F02D25}"/>
                </a:ext>
              </a:extLst>
            </p:cNvPr>
            <p:cNvSpPr/>
            <p:nvPr/>
          </p:nvSpPr>
          <p:spPr>
            <a:xfrm>
              <a:off x="5358825" y="4430259"/>
              <a:ext cx="277503" cy="0"/>
            </a:xfrm>
            <a:custGeom>
              <a:avLst/>
              <a:gdLst/>
              <a:ahLst/>
              <a:cxnLst/>
              <a:rect l="0" t="0" r="0" b="0"/>
              <a:pathLst>
                <a:path w="277503">
                  <a:moveTo>
                    <a:pt x="0" y="0"/>
                  </a:moveTo>
                  <a:lnTo>
                    <a:pt x="277503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3" name="pl468">
              <a:extLst>
                <a:ext uri="{FF2B5EF4-FFF2-40B4-BE49-F238E27FC236}">
                  <a16:creationId xmlns:a16="http://schemas.microsoft.com/office/drawing/2014/main" id="{2556B577-85CE-4734-9ADC-3036C0763C11}"/>
                </a:ext>
              </a:extLst>
            </p:cNvPr>
            <p:cNvSpPr/>
            <p:nvPr/>
          </p:nvSpPr>
          <p:spPr>
            <a:xfrm>
              <a:off x="5636329" y="4430259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0"/>
                  </a:moveTo>
                  <a:lnTo>
                    <a:pt x="0" y="120589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63" name="Groupe 662">
            <a:extLst>
              <a:ext uri="{FF2B5EF4-FFF2-40B4-BE49-F238E27FC236}">
                <a16:creationId xmlns:a16="http://schemas.microsoft.com/office/drawing/2014/main" id="{5787ACB7-0EB3-4DFD-B038-88DC52E84C2C}"/>
              </a:ext>
            </a:extLst>
          </p:cNvPr>
          <p:cNvGrpSpPr/>
          <p:nvPr/>
        </p:nvGrpSpPr>
        <p:grpSpPr>
          <a:xfrm>
            <a:off x="4838505" y="2846327"/>
            <a:ext cx="277504" cy="359275"/>
            <a:chOff x="4838505" y="2846327"/>
            <a:chExt cx="277504" cy="359275"/>
          </a:xfrm>
        </p:grpSpPr>
        <p:sp>
          <p:nvSpPr>
            <p:cNvPr id="484" name="tx469">
              <a:extLst>
                <a:ext uri="{FF2B5EF4-FFF2-40B4-BE49-F238E27FC236}">
                  <a16:creationId xmlns:a16="http://schemas.microsoft.com/office/drawing/2014/main" id="{E31DFD0B-7D1A-40C2-920B-F174E5560334}"/>
                </a:ext>
              </a:extLst>
            </p:cNvPr>
            <p:cNvSpPr/>
            <p:nvPr/>
          </p:nvSpPr>
          <p:spPr>
            <a:xfrm>
              <a:off x="4862765" y="2846327"/>
              <a:ext cx="228984" cy="11750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70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707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ns</a:t>
              </a:r>
            </a:p>
          </p:txBody>
        </p:sp>
        <p:sp>
          <p:nvSpPr>
            <p:cNvPr id="485" name="pl470">
              <a:extLst>
                <a:ext uri="{FF2B5EF4-FFF2-40B4-BE49-F238E27FC236}">
                  <a16:creationId xmlns:a16="http://schemas.microsoft.com/office/drawing/2014/main" id="{94D62A18-ABE7-458C-BE1B-DEAE9D747803}"/>
                </a:ext>
              </a:extLst>
            </p:cNvPr>
            <p:cNvSpPr/>
            <p:nvPr/>
          </p:nvSpPr>
          <p:spPr>
            <a:xfrm>
              <a:off x="4838505" y="3085013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120589"/>
                  </a:moveTo>
                  <a:lnTo>
                    <a:pt x="0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6" name="pl471">
              <a:extLst>
                <a:ext uri="{FF2B5EF4-FFF2-40B4-BE49-F238E27FC236}">
                  <a16:creationId xmlns:a16="http://schemas.microsoft.com/office/drawing/2014/main" id="{EA85F78A-E7EB-4ABC-88AB-23784DC262F8}"/>
                </a:ext>
              </a:extLst>
            </p:cNvPr>
            <p:cNvSpPr/>
            <p:nvPr/>
          </p:nvSpPr>
          <p:spPr>
            <a:xfrm>
              <a:off x="4838505" y="3085013"/>
              <a:ext cx="277503" cy="0"/>
            </a:xfrm>
            <a:custGeom>
              <a:avLst/>
              <a:gdLst/>
              <a:ahLst/>
              <a:cxnLst/>
              <a:rect l="0" t="0" r="0" b="0"/>
              <a:pathLst>
                <a:path w="277503">
                  <a:moveTo>
                    <a:pt x="0" y="0"/>
                  </a:moveTo>
                  <a:lnTo>
                    <a:pt x="277503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7" name="pl472">
              <a:extLst>
                <a:ext uri="{FF2B5EF4-FFF2-40B4-BE49-F238E27FC236}">
                  <a16:creationId xmlns:a16="http://schemas.microsoft.com/office/drawing/2014/main" id="{A23567FE-9A5C-4EA4-B204-46CFD4C7C1D1}"/>
                </a:ext>
              </a:extLst>
            </p:cNvPr>
            <p:cNvSpPr/>
            <p:nvPr/>
          </p:nvSpPr>
          <p:spPr>
            <a:xfrm>
              <a:off x="5116009" y="3085013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0"/>
                  </a:moveTo>
                  <a:lnTo>
                    <a:pt x="0" y="120589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65" name="Groupe 664">
            <a:extLst>
              <a:ext uri="{FF2B5EF4-FFF2-40B4-BE49-F238E27FC236}">
                <a16:creationId xmlns:a16="http://schemas.microsoft.com/office/drawing/2014/main" id="{C350E69E-DEBE-4F95-B8D6-47037781FD63}"/>
              </a:ext>
            </a:extLst>
          </p:cNvPr>
          <p:cNvGrpSpPr/>
          <p:nvPr/>
        </p:nvGrpSpPr>
        <p:grpSpPr>
          <a:xfrm>
            <a:off x="6572904" y="3086827"/>
            <a:ext cx="277503" cy="359275"/>
            <a:chOff x="6572904" y="3086827"/>
            <a:chExt cx="277503" cy="359275"/>
          </a:xfrm>
        </p:grpSpPr>
        <p:sp>
          <p:nvSpPr>
            <p:cNvPr id="488" name="tx473">
              <a:extLst>
                <a:ext uri="{FF2B5EF4-FFF2-40B4-BE49-F238E27FC236}">
                  <a16:creationId xmlns:a16="http://schemas.microsoft.com/office/drawing/2014/main" id="{F64776FD-0F2D-4059-9309-05A8B4FCA9D7}"/>
                </a:ext>
              </a:extLst>
            </p:cNvPr>
            <p:cNvSpPr/>
            <p:nvPr/>
          </p:nvSpPr>
          <p:spPr>
            <a:xfrm>
              <a:off x="6597163" y="3086827"/>
              <a:ext cx="228984" cy="11750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70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707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ns</a:t>
              </a:r>
            </a:p>
          </p:txBody>
        </p:sp>
        <p:sp>
          <p:nvSpPr>
            <p:cNvPr id="489" name="pl474">
              <a:extLst>
                <a:ext uri="{FF2B5EF4-FFF2-40B4-BE49-F238E27FC236}">
                  <a16:creationId xmlns:a16="http://schemas.microsoft.com/office/drawing/2014/main" id="{851C083D-3822-49E6-8AAB-A74E50AE0FD0}"/>
                </a:ext>
              </a:extLst>
            </p:cNvPr>
            <p:cNvSpPr/>
            <p:nvPr/>
          </p:nvSpPr>
          <p:spPr>
            <a:xfrm>
              <a:off x="6572904" y="3325513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120589"/>
                  </a:moveTo>
                  <a:lnTo>
                    <a:pt x="0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0" name="pl475">
              <a:extLst>
                <a:ext uri="{FF2B5EF4-FFF2-40B4-BE49-F238E27FC236}">
                  <a16:creationId xmlns:a16="http://schemas.microsoft.com/office/drawing/2014/main" id="{FC0A90C0-497F-45A6-BDF8-E69A0A4A4421}"/>
                </a:ext>
              </a:extLst>
            </p:cNvPr>
            <p:cNvSpPr/>
            <p:nvPr/>
          </p:nvSpPr>
          <p:spPr>
            <a:xfrm>
              <a:off x="6572904" y="3325513"/>
              <a:ext cx="277503" cy="0"/>
            </a:xfrm>
            <a:custGeom>
              <a:avLst/>
              <a:gdLst/>
              <a:ahLst/>
              <a:cxnLst/>
              <a:rect l="0" t="0" r="0" b="0"/>
              <a:pathLst>
                <a:path w="277503">
                  <a:moveTo>
                    <a:pt x="0" y="0"/>
                  </a:moveTo>
                  <a:lnTo>
                    <a:pt x="277503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1" name="pl476">
              <a:extLst>
                <a:ext uri="{FF2B5EF4-FFF2-40B4-BE49-F238E27FC236}">
                  <a16:creationId xmlns:a16="http://schemas.microsoft.com/office/drawing/2014/main" id="{61C67289-6380-4870-90FD-0E8194E359DB}"/>
                </a:ext>
              </a:extLst>
            </p:cNvPr>
            <p:cNvSpPr/>
            <p:nvPr/>
          </p:nvSpPr>
          <p:spPr>
            <a:xfrm>
              <a:off x="6850407" y="3325513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0"/>
                  </a:moveTo>
                  <a:lnTo>
                    <a:pt x="0" y="120589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67" name="Groupe 666">
            <a:extLst>
              <a:ext uri="{FF2B5EF4-FFF2-40B4-BE49-F238E27FC236}">
                <a16:creationId xmlns:a16="http://schemas.microsoft.com/office/drawing/2014/main" id="{A5C675AC-0399-4761-8455-8ACD09673928}"/>
              </a:ext>
            </a:extLst>
          </p:cNvPr>
          <p:cNvGrpSpPr/>
          <p:nvPr/>
        </p:nvGrpSpPr>
        <p:grpSpPr>
          <a:xfrm>
            <a:off x="7613543" y="5205742"/>
            <a:ext cx="277503" cy="307826"/>
            <a:chOff x="7613543" y="5205742"/>
            <a:chExt cx="277503" cy="307826"/>
          </a:xfrm>
        </p:grpSpPr>
        <p:sp>
          <p:nvSpPr>
            <p:cNvPr id="492" name="tx477">
              <a:extLst>
                <a:ext uri="{FF2B5EF4-FFF2-40B4-BE49-F238E27FC236}">
                  <a16:creationId xmlns:a16="http://schemas.microsoft.com/office/drawing/2014/main" id="{1C160FC6-BC3D-469A-AF4C-70DA6DBBDD51}"/>
                </a:ext>
              </a:extLst>
            </p:cNvPr>
            <p:cNvSpPr/>
            <p:nvPr/>
          </p:nvSpPr>
          <p:spPr>
            <a:xfrm>
              <a:off x="7710108" y="5205742"/>
              <a:ext cx="84373" cy="6605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70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707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*</a:t>
              </a:r>
            </a:p>
          </p:txBody>
        </p:sp>
        <p:sp>
          <p:nvSpPr>
            <p:cNvPr id="493" name="pl478">
              <a:extLst>
                <a:ext uri="{FF2B5EF4-FFF2-40B4-BE49-F238E27FC236}">
                  <a16:creationId xmlns:a16="http://schemas.microsoft.com/office/drawing/2014/main" id="{A64A3702-2900-4729-9E2A-03DA708C0631}"/>
                </a:ext>
              </a:extLst>
            </p:cNvPr>
            <p:cNvSpPr/>
            <p:nvPr/>
          </p:nvSpPr>
          <p:spPr>
            <a:xfrm>
              <a:off x="7613543" y="5392979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120589"/>
                  </a:moveTo>
                  <a:lnTo>
                    <a:pt x="0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4" name="pl479">
              <a:extLst>
                <a:ext uri="{FF2B5EF4-FFF2-40B4-BE49-F238E27FC236}">
                  <a16:creationId xmlns:a16="http://schemas.microsoft.com/office/drawing/2014/main" id="{C4D510AE-601A-4449-AB17-AE1563E54052}"/>
                </a:ext>
              </a:extLst>
            </p:cNvPr>
            <p:cNvSpPr/>
            <p:nvPr/>
          </p:nvSpPr>
          <p:spPr>
            <a:xfrm>
              <a:off x="7613543" y="5392979"/>
              <a:ext cx="277503" cy="0"/>
            </a:xfrm>
            <a:custGeom>
              <a:avLst/>
              <a:gdLst/>
              <a:ahLst/>
              <a:cxnLst/>
              <a:rect l="0" t="0" r="0" b="0"/>
              <a:pathLst>
                <a:path w="277503">
                  <a:moveTo>
                    <a:pt x="0" y="0"/>
                  </a:moveTo>
                  <a:lnTo>
                    <a:pt x="277503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5" name="pl480">
              <a:extLst>
                <a:ext uri="{FF2B5EF4-FFF2-40B4-BE49-F238E27FC236}">
                  <a16:creationId xmlns:a16="http://schemas.microsoft.com/office/drawing/2014/main" id="{0D5A3237-2628-4D0F-9C8D-E3B21FD78E93}"/>
                </a:ext>
              </a:extLst>
            </p:cNvPr>
            <p:cNvSpPr/>
            <p:nvPr/>
          </p:nvSpPr>
          <p:spPr>
            <a:xfrm>
              <a:off x="7891046" y="5392979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0"/>
                  </a:moveTo>
                  <a:lnTo>
                    <a:pt x="0" y="120589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66" name="Groupe 665">
            <a:extLst>
              <a:ext uri="{FF2B5EF4-FFF2-40B4-BE49-F238E27FC236}">
                <a16:creationId xmlns:a16="http://schemas.microsoft.com/office/drawing/2014/main" id="{5C45A07A-847D-42DC-92E3-A43C06A143CC}"/>
              </a:ext>
            </a:extLst>
          </p:cNvPr>
          <p:cNvGrpSpPr/>
          <p:nvPr/>
        </p:nvGrpSpPr>
        <p:grpSpPr>
          <a:xfrm>
            <a:off x="7093223" y="4466422"/>
            <a:ext cx="277504" cy="359275"/>
            <a:chOff x="7093223" y="4466422"/>
            <a:chExt cx="277504" cy="359275"/>
          </a:xfrm>
        </p:grpSpPr>
        <p:sp>
          <p:nvSpPr>
            <p:cNvPr id="496" name="tx481">
              <a:extLst>
                <a:ext uri="{FF2B5EF4-FFF2-40B4-BE49-F238E27FC236}">
                  <a16:creationId xmlns:a16="http://schemas.microsoft.com/office/drawing/2014/main" id="{EF76F9C7-2AEB-4363-A4EA-E8CD6E9696D0}"/>
                </a:ext>
              </a:extLst>
            </p:cNvPr>
            <p:cNvSpPr/>
            <p:nvPr/>
          </p:nvSpPr>
          <p:spPr>
            <a:xfrm>
              <a:off x="7117483" y="4466422"/>
              <a:ext cx="228984" cy="11750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70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707" dirty="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ns</a:t>
              </a:r>
            </a:p>
          </p:txBody>
        </p:sp>
        <p:sp>
          <p:nvSpPr>
            <p:cNvPr id="497" name="pl482">
              <a:extLst>
                <a:ext uri="{FF2B5EF4-FFF2-40B4-BE49-F238E27FC236}">
                  <a16:creationId xmlns:a16="http://schemas.microsoft.com/office/drawing/2014/main" id="{0A9A3647-73D1-42F7-90D8-F35C0C0AFB1F}"/>
                </a:ext>
              </a:extLst>
            </p:cNvPr>
            <p:cNvSpPr/>
            <p:nvPr/>
          </p:nvSpPr>
          <p:spPr>
            <a:xfrm>
              <a:off x="7093223" y="4705108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120589"/>
                  </a:moveTo>
                  <a:lnTo>
                    <a:pt x="0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8" name="pl483">
              <a:extLst>
                <a:ext uri="{FF2B5EF4-FFF2-40B4-BE49-F238E27FC236}">
                  <a16:creationId xmlns:a16="http://schemas.microsoft.com/office/drawing/2014/main" id="{0AB274C8-ACD6-42F2-A8A9-36C3A44AAE50}"/>
                </a:ext>
              </a:extLst>
            </p:cNvPr>
            <p:cNvSpPr/>
            <p:nvPr/>
          </p:nvSpPr>
          <p:spPr>
            <a:xfrm>
              <a:off x="7093223" y="4705108"/>
              <a:ext cx="277503" cy="0"/>
            </a:xfrm>
            <a:custGeom>
              <a:avLst/>
              <a:gdLst/>
              <a:ahLst/>
              <a:cxnLst/>
              <a:rect l="0" t="0" r="0" b="0"/>
              <a:pathLst>
                <a:path w="277503">
                  <a:moveTo>
                    <a:pt x="0" y="0"/>
                  </a:moveTo>
                  <a:lnTo>
                    <a:pt x="277503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9" name="pl484">
              <a:extLst>
                <a:ext uri="{FF2B5EF4-FFF2-40B4-BE49-F238E27FC236}">
                  <a16:creationId xmlns:a16="http://schemas.microsoft.com/office/drawing/2014/main" id="{3BC1562E-297C-473A-ADE5-C999C86D7640}"/>
                </a:ext>
              </a:extLst>
            </p:cNvPr>
            <p:cNvSpPr/>
            <p:nvPr/>
          </p:nvSpPr>
          <p:spPr>
            <a:xfrm>
              <a:off x="7370727" y="4705108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0"/>
                  </a:moveTo>
                  <a:lnTo>
                    <a:pt x="0" y="120589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70" name="Groupe 669">
            <a:extLst>
              <a:ext uri="{FF2B5EF4-FFF2-40B4-BE49-F238E27FC236}">
                <a16:creationId xmlns:a16="http://schemas.microsoft.com/office/drawing/2014/main" id="{D8D4ADBB-FF4F-4C59-BB88-72A8485DC4B6}"/>
              </a:ext>
            </a:extLst>
          </p:cNvPr>
          <p:cNvGrpSpPr/>
          <p:nvPr/>
        </p:nvGrpSpPr>
        <p:grpSpPr>
          <a:xfrm>
            <a:off x="9347941" y="2373732"/>
            <a:ext cx="277504" cy="307826"/>
            <a:chOff x="9347941" y="2373732"/>
            <a:chExt cx="277504" cy="307826"/>
          </a:xfrm>
        </p:grpSpPr>
        <p:sp>
          <p:nvSpPr>
            <p:cNvPr id="500" name="tx485">
              <a:extLst>
                <a:ext uri="{FF2B5EF4-FFF2-40B4-BE49-F238E27FC236}">
                  <a16:creationId xmlns:a16="http://schemas.microsoft.com/office/drawing/2014/main" id="{98F644EB-EAC4-45FA-B77C-0DBA06ACAA93}"/>
                </a:ext>
              </a:extLst>
            </p:cNvPr>
            <p:cNvSpPr/>
            <p:nvPr/>
          </p:nvSpPr>
          <p:spPr>
            <a:xfrm>
              <a:off x="9360132" y="2373732"/>
              <a:ext cx="253121" cy="6605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70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707" dirty="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***</a:t>
              </a:r>
            </a:p>
          </p:txBody>
        </p:sp>
        <p:sp>
          <p:nvSpPr>
            <p:cNvPr id="501" name="pl486">
              <a:extLst>
                <a:ext uri="{FF2B5EF4-FFF2-40B4-BE49-F238E27FC236}">
                  <a16:creationId xmlns:a16="http://schemas.microsoft.com/office/drawing/2014/main" id="{D3FE58BF-4DDF-408E-ACB0-AF82B4AEAA4A}"/>
                </a:ext>
              </a:extLst>
            </p:cNvPr>
            <p:cNvSpPr/>
            <p:nvPr/>
          </p:nvSpPr>
          <p:spPr>
            <a:xfrm>
              <a:off x="9347941" y="2560969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120589"/>
                  </a:moveTo>
                  <a:lnTo>
                    <a:pt x="0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2" name="pl487">
              <a:extLst>
                <a:ext uri="{FF2B5EF4-FFF2-40B4-BE49-F238E27FC236}">
                  <a16:creationId xmlns:a16="http://schemas.microsoft.com/office/drawing/2014/main" id="{569BF2E5-9715-4790-8DFF-982132C0B17F}"/>
                </a:ext>
              </a:extLst>
            </p:cNvPr>
            <p:cNvSpPr/>
            <p:nvPr/>
          </p:nvSpPr>
          <p:spPr>
            <a:xfrm>
              <a:off x="9347941" y="2560969"/>
              <a:ext cx="277503" cy="0"/>
            </a:xfrm>
            <a:custGeom>
              <a:avLst/>
              <a:gdLst/>
              <a:ahLst/>
              <a:cxnLst/>
              <a:rect l="0" t="0" r="0" b="0"/>
              <a:pathLst>
                <a:path w="277503">
                  <a:moveTo>
                    <a:pt x="0" y="0"/>
                  </a:moveTo>
                  <a:lnTo>
                    <a:pt x="277503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3" name="pl488">
              <a:extLst>
                <a:ext uri="{FF2B5EF4-FFF2-40B4-BE49-F238E27FC236}">
                  <a16:creationId xmlns:a16="http://schemas.microsoft.com/office/drawing/2014/main" id="{F6FA2078-F24C-4523-8CCD-0D078825EEC8}"/>
                </a:ext>
              </a:extLst>
            </p:cNvPr>
            <p:cNvSpPr/>
            <p:nvPr/>
          </p:nvSpPr>
          <p:spPr>
            <a:xfrm>
              <a:off x="9625445" y="2560969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0"/>
                  </a:moveTo>
                  <a:lnTo>
                    <a:pt x="0" y="120589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69" name="Groupe 668">
            <a:extLst>
              <a:ext uri="{FF2B5EF4-FFF2-40B4-BE49-F238E27FC236}">
                <a16:creationId xmlns:a16="http://schemas.microsoft.com/office/drawing/2014/main" id="{CCE79EEB-D582-4A8D-AF90-7A3F3D020A30}"/>
              </a:ext>
            </a:extLst>
          </p:cNvPr>
          <p:cNvGrpSpPr/>
          <p:nvPr/>
        </p:nvGrpSpPr>
        <p:grpSpPr>
          <a:xfrm>
            <a:off x="8827621" y="5404564"/>
            <a:ext cx="277504" cy="359275"/>
            <a:chOff x="8827621" y="5404564"/>
            <a:chExt cx="277504" cy="359275"/>
          </a:xfrm>
        </p:grpSpPr>
        <p:sp>
          <p:nvSpPr>
            <p:cNvPr id="504" name="tx489">
              <a:extLst>
                <a:ext uri="{FF2B5EF4-FFF2-40B4-BE49-F238E27FC236}">
                  <a16:creationId xmlns:a16="http://schemas.microsoft.com/office/drawing/2014/main" id="{CC31E370-D2E5-4F07-912C-F4332787EFB5}"/>
                </a:ext>
              </a:extLst>
            </p:cNvPr>
            <p:cNvSpPr/>
            <p:nvPr/>
          </p:nvSpPr>
          <p:spPr>
            <a:xfrm>
              <a:off x="8851881" y="5404564"/>
              <a:ext cx="228984" cy="11750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70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707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ns</a:t>
              </a:r>
            </a:p>
          </p:txBody>
        </p:sp>
        <p:sp>
          <p:nvSpPr>
            <p:cNvPr id="505" name="pl490">
              <a:extLst>
                <a:ext uri="{FF2B5EF4-FFF2-40B4-BE49-F238E27FC236}">
                  <a16:creationId xmlns:a16="http://schemas.microsoft.com/office/drawing/2014/main" id="{F4D0A974-5639-4251-8D91-69B1D79EAADC}"/>
                </a:ext>
              </a:extLst>
            </p:cNvPr>
            <p:cNvSpPr/>
            <p:nvPr/>
          </p:nvSpPr>
          <p:spPr>
            <a:xfrm>
              <a:off x="8827621" y="5643250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120589"/>
                  </a:moveTo>
                  <a:lnTo>
                    <a:pt x="0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6" name="pl491">
              <a:extLst>
                <a:ext uri="{FF2B5EF4-FFF2-40B4-BE49-F238E27FC236}">
                  <a16:creationId xmlns:a16="http://schemas.microsoft.com/office/drawing/2014/main" id="{26F78313-1D63-4023-9B52-DC3EE8BAFFDC}"/>
                </a:ext>
              </a:extLst>
            </p:cNvPr>
            <p:cNvSpPr/>
            <p:nvPr/>
          </p:nvSpPr>
          <p:spPr>
            <a:xfrm>
              <a:off x="8827621" y="5643250"/>
              <a:ext cx="277503" cy="0"/>
            </a:xfrm>
            <a:custGeom>
              <a:avLst/>
              <a:gdLst/>
              <a:ahLst/>
              <a:cxnLst/>
              <a:rect l="0" t="0" r="0" b="0"/>
              <a:pathLst>
                <a:path w="277503">
                  <a:moveTo>
                    <a:pt x="0" y="0"/>
                  </a:moveTo>
                  <a:lnTo>
                    <a:pt x="277503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07" name="pl492">
              <a:extLst>
                <a:ext uri="{FF2B5EF4-FFF2-40B4-BE49-F238E27FC236}">
                  <a16:creationId xmlns:a16="http://schemas.microsoft.com/office/drawing/2014/main" id="{EBD330FD-4354-4E30-9E84-353746C2B203}"/>
                </a:ext>
              </a:extLst>
            </p:cNvPr>
            <p:cNvSpPr/>
            <p:nvPr/>
          </p:nvSpPr>
          <p:spPr>
            <a:xfrm>
              <a:off x="9105125" y="5643250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0"/>
                  </a:moveTo>
                  <a:lnTo>
                    <a:pt x="0" y="120589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68" name="Groupe 667">
            <a:extLst>
              <a:ext uri="{FF2B5EF4-FFF2-40B4-BE49-F238E27FC236}">
                <a16:creationId xmlns:a16="http://schemas.microsoft.com/office/drawing/2014/main" id="{CF8CDBE8-3C92-4DD9-924B-966047B3A713}"/>
              </a:ext>
            </a:extLst>
          </p:cNvPr>
          <p:cNvGrpSpPr/>
          <p:nvPr/>
        </p:nvGrpSpPr>
        <p:grpSpPr>
          <a:xfrm>
            <a:off x="8307302" y="4327347"/>
            <a:ext cx="277504" cy="307826"/>
            <a:chOff x="8307302" y="4327347"/>
            <a:chExt cx="277504" cy="307826"/>
          </a:xfrm>
        </p:grpSpPr>
        <p:sp>
          <p:nvSpPr>
            <p:cNvPr id="508" name="tx493">
              <a:extLst>
                <a:ext uri="{FF2B5EF4-FFF2-40B4-BE49-F238E27FC236}">
                  <a16:creationId xmlns:a16="http://schemas.microsoft.com/office/drawing/2014/main" id="{7E3C7783-3192-4D80-A208-AC64827A6120}"/>
                </a:ext>
              </a:extLst>
            </p:cNvPr>
            <p:cNvSpPr/>
            <p:nvPr/>
          </p:nvSpPr>
          <p:spPr>
            <a:xfrm>
              <a:off x="8361680" y="4327347"/>
              <a:ext cx="168747" cy="6605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70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707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**</a:t>
              </a:r>
            </a:p>
          </p:txBody>
        </p:sp>
        <p:sp>
          <p:nvSpPr>
            <p:cNvPr id="509" name="pl494">
              <a:extLst>
                <a:ext uri="{FF2B5EF4-FFF2-40B4-BE49-F238E27FC236}">
                  <a16:creationId xmlns:a16="http://schemas.microsoft.com/office/drawing/2014/main" id="{432C6477-DA2F-4A78-A626-2808F9B393B0}"/>
                </a:ext>
              </a:extLst>
            </p:cNvPr>
            <p:cNvSpPr/>
            <p:nvPr/>
          </p:nvSpPr>
          <p:spPr>
            <a:xfrm>
              <a:off x="8307302" y="4514584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120589"/>
                  </a:moveTo>
                  <a:lnTo>
                    <a:pt x="0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0" name="pl495">
              <a:extLst>
                <a:ext uri="{FF2B5EF4-FFF2-40B4-BE49-F238E27FC236}">
                  <a16:creationId xmlns:a16="http://schemas.microsoft.com/office/drawing/2014/main" id="{F536FDF9-2988-465E-943E-E948448D780E}"/>
                </a:ext>
              </a:extLst>
            </p:cNvPr>
            <p:cNvSpPr/>
            <p:nvPr/>
          </p:nvSpPr>
          <p:spPr>
            <a:xfrm>
              <a:off x="8307302" y="4514584"/>
              <a:ext cx="277503" cy="0"/>
            </a:xfrm>
            <a:custGeom>
              <a:avLst/>
              <a:gdLst/>
              <a:ahLst/>
              <a:cxnLst/>
              <a:rect l="0" t="0" r="0" b="0"/>
              <a:pathLst>
                <a:path w="277503">
                  <a:moveTo>
                    <a:pt x="0" y="0"/>
                  </a:moveTo>
                  <a:lnTo>
                    <a:pt x="277503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1" name="pl496">
              <a:extLst>
                <a:ext uri="{FF2B5EF4-FFF2-40B4-BE49-F238E27FC236}">
                  <a16:creationId xmlns:a16="http://schemas.microsoft.com/office/drawing/2014/main" id="{0F66212F-0CE8-4114-867E-EF8E1BE0B393}"/>
                </a:ext>
              </a:extLst>
            </p:cNvPr>
            <p:cNvSpPr/>
            <p:nvPr/>
          </p:nvSpPr>
          <p:spPr>
            <a:xfrm>
              <a:off x="8584806" y="4514584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0"/>
                  </a:moveTo>
                  <a:lnTo>
                    <a:pt x="0" y="120589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71" name="Groupe 670">
            <a:extLst>
              <a:ext uri="{FF2B5EF4-FFF2-40B4-BE49-F238E27FC236}">
                <a16:creationId xmlns:a16="http://schemas.microsoft.com/office/drawing/2014/main" id="{82C775A7-CAC1-46B5-A25B-EEE5A98E1F14}"/>
              </a:ext>
            </a:extLst>
          </p:cNvPr>
          <p:cNvGrpSpPr/>
          <p:nvPr/>
        </p:nvGrpSpPr>
        <p:grpSpPr>
          <a:xfrm>
            <a:off x="10041700" y="2377301"/>
            <a:ext cx="277504" cy="359275"/>
            <a:chOff x="10041700" y="2377301"/>
            <a:chExt cx="277504" cy="359275"/>
          </a:xfrm>
        </p:grpSpPr>
        <p:sp>
          <p:nvSpPr>
            <p:cNvPr id="512" name="tx497">
              <a:extLst>
                <a:ext uri="{FF2B5EF4-FFF2-40B4-BE49-F238E27FC236}">
                  <a16:creationId xmlns:a16="http://schemas.microsoft.com/office/drawing/2014/main" id="{7A6F12FF-3D00-4889-9CD3-573C250887EB}"/>
                </a:ext>
              </a:extLst>
            </p:cNvPr>
            <p:cNvSpPr/>
            <p:nvPr/>
          </p:nvSpPr>
          <p:spPr>
            <a:xfrm>
              <a:off x="10065960" y="2377301"/>
              <a:ext cx="228984" cy="11750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70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707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ns</a:t>
              </a:r>
            </a:p>
          </p:txBody>
        </p:sp>
        <p:sp>
          <p:nvSpPr>
            <p:cNvPr id="513" name="pl498">
              <a:extLst>
                <a:ext uri="{FF2B5EF4-FFF2-40B4-BE49-F238E27FC236}">
                  <a16:creationId xmlns:a16="http://schemas.microsoft.com/office/drawing/2014/main" id="{AD8B9743-EDB2-4541-98EF-DC16305CE685}"/>
                </a:ext>
              </a:extLst>
            </p:cNvPr>
            <p:cNvSpPr/>
            <p:nvPr/>
          </p:nvSpPr>
          <p:spPr>
            <a:xfrm>
              <a:off x="10041700" y="2615987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120589"/>
                  </a:moveTo>
                  <a:lnTo>
                    <a:pt x="0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4" name="pl499">
              <a:extLst>
                <a:ext uri="{FF2B5EF4-FFF2-40B4-BE49-F238E27FC236}">
                  <a16:creationId xmlns:a16="http://schemas.microsoft.com/office/drawing/2014/main" id="{06B66D6F-FC1E-4854-8E3C-4F2E794AF595}"/>
                </a:ext>
              </a:extLst>
            </p:cNvPr>
            <p:cNvSpPr/>
            <p:nvPr/>
          </p:nvSpPr>
          <p:spPr>
            <a:xfrm>
              <a:off x="10041700" y="2615987"/>
              <a:ext cx="277503" cy="0"/>
            </a:xfrm>
            <a:custGeom>
              <a:avLst/>
              <a:gdLst/>
              <a:ahLst/>
              <a:cxnLst/>
              <a:rect l="0" t="0" r="0" b="0"/>
              <a:pathLst>
                <a:path w="277503">
                  <a:moveTo>
                    <a:pt x="0" y="0"/>
                  </a:moveTo>
                  <a:lnTo>
                    <a:pt x="277503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5" name="pl500">
              <a:extLst>
                <a:ext uri="{FF2B5EF4-FFF2-40B4-BE49-F238E27FC236}">
                  <a16:creationId xmlns:a16="http://schemas.microsoft.com/office/drawing/2014/main" id="{9C4F4A03-9473-4483-B215-D3B803C82C2C}"/>
                </a:ext>
              </a:extLst>
            </p:cNvPr>
            <p:cNvSpPr/>
            <p:nvPr/>
          </p:nvSpPr>
          <p:spPr>
            <a:xfrm>
              <a:off x="10319204" y="2615987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0"/>
                  </a:moveTo>
                  <a:lnTo>
                    <a:pt x="0" y="120589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73" name="Groupe 672">
            <a:extLst>
              <a:ext uri="{FF2B5EF4-FFF2-40B4-BE49-F238E27FC236}">
                <a16:creationId xmlns:a16="http://schemas.microsoft.com/office/drawing/2014/main" id="{2CE578B4-1E0E-4B0B-ABAC-8C7F79DC0E2E}"/>
              </a:ext>
            </a:extLst>
          </p:cNvPr>
          <p:cNvGrpSpPr/>
          <p:nvPr/>
        </p:nvGrpSpPr>
        <p:grpSpPr>
          <a:xfrm>
            <a:off x="11082339" y="5519443"/>
            <a:ext cx="277504" cy="359276"/>
            <a:chOff x="11082339" y="5519443"/>
            <a:chExt cx="277504" cy="359276"/>
          </a:xfrm>
        </p:grpSpPr>
        <p:sp>
          <p:nvSpPr>
            <p:cNvPr id="516" name="tx501">
              <a:extLst>
                <a:ext uri="{FF2B5EF4-FFF2-40B4-BE49-F238E27FC236}">
                  <a16:creationId xmlns:a16="http://schemas.microsoft.com/office/drawing/2014/main" id="{DD9964E0-C45A-45C7-9E0B-B842E41A4C91}"/>
                </a:ext>
              </a:extLst>
            </p:cNvPr>
            <p:cNvSpPr/>
            <p:nvPr/>
          </p:nvSpPr>
          <p:spPr>
            <a:xfrm>
              <a:off x="11106599" y="5519443"/>
              <a:ext cx="228984" cy="11750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70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707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ns</a:t>
              </a:r>
            </a:p>
          </p:txBody>
        </p:sp>
        <p:sp>
          <p:nvSpPr>
            <p:cNvPr id="517" name="pl502">
              <a:extLst>
                <a:ext uri="{FF2B5EF4-FFF2-40B4-BE49-F238E27FC236}">
                  <a16:creationId xmlns:a16="http://schemas.microsoft.com/office/drawing/2014/main" id="{79AB219F-C4A7-41E8-963A-B7035456B278}"/>
                </a:ext>
              </a:extLst>
            </p:cNvPr>
            <p:cNvSpPr/>
            <p:nvPr/>
          </p:nvSpPr>
          <p:spPr>
            <a:xfrm>
              <a:off x="11082339" y="5758130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120589"/>
                  </a:moveTo>
                  <a:lnTo>
                    <a:pt x="0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8" name="pl503">
              <a:extLst>
                <a:ext uri="{FF2B5EF4-FFF2-40B4-BE49-F238E27FC236}">
                  <a16:creationId xmlns:a16="http://schemas.microsoft.com/office/drawing/2014/main" id="{94F4FAE2-96D5-469A-B095-F1DADD2D3DDF}"/>
                </a:ext>
              </a:extLst>
            </p:cNvPr>
            <p:cNvSpPr/>
            <p:nvPr/>
          </p:nvSpPr>
          <p:spPr>
            <a:xfrm>
              <a:off x="11082339" y="5758130"/>
              <a:ext cx="277503" cy="0"/>
            </a:xfrm>
            <a:custGeom>
              <a:avLst/>
              <a:gdLst/>
              <a:ahLst/>
              <a:cxnLst/>
              <a:rect l="0" t="0" r="0" b="0"/>
              <a:pathLst>
                <a:path w="277503">
                  <a:moveTo>
                    <a:pt x="0" y="0"/>
                  </a:moveTo>
                  <a:lnTo>
                    <a:pt x="277503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9" name="pl504">
              <a:extLst>
                <a:ext uri="{FF2B5EF4-FFF2-40B4-BE49-F238E27FC236}">
                  <a16:creationId xmlns:a16="http://schemas.microsoft.com/office/drawing/2014/main" id="{92AE2DF2-13CC-4C48-998F-5C2D6EEA577E}"/>
                </a:ext>
              </a:extLst>
            </p:cNvPr>
            <p:cNvSpPr/>
            <p:nvPr/>
          </p:nvSpPr>
          <p:spPr>
            <a:xfrm>
              <a:off x="11359843" y="5758130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0"/>
                  </a:moveTo>
                  <a:lnTo>
                    <a:pt x="0" y="120589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72" name="Groupe 671">
            <a:extLst>
              <a:ext uri="{FF2B5EF4-FFF2-40B4-BE49-F238E27FC236}">
                <a16:creationId xmlns:a16="http://schemas.microsoft.com/office/drawing/2014/main" id="{0384F8A1-0D31-4139-9359-E06FFF66248D}"/>
              </a:ext>
            </a:extLst>
          </p:cNvPr>
          <p:cNvGrpSpPr/>
          <p:nvPr/>
        </p:nvGrpSpPr>
        <p:grpSpPr>
          <a:xfrm>
            <a:off x="10562020" y="4337021"/>
            <a:ext cx="277503" cy="359275"/>
            <a:chOff x="10562020" y="4337021"/>
            <a:chExt cx="277503" cy="359275"/>
          </a:xfrm>
        </p:grpSpPr>
        <p:sp>
          <p:nvSpPr>
            <p:cNvPr id="520" name="tx505">
              <a:extLst>
                <a:ext uri="{FF2B5EF4-FFF2-40B4-BE49-F238E27FC236}">
                  <a16:creationId xmlns:a16="http://schemas.microsoft.com/office/drawing/2014/main" id="{6FE8FACE-6E02-4E9F-ABF5-5A9D3932C885}"/>
                </a:ext>
              </a:extLst>
            </p:cNvPr>
            <p:cNvSpPr/>
            <p:nvPr/>
          </p:nvSpPr>
          <p:spPr>
            <a:xfrm>
              <a:off x="10586279" y="4337021"/>
              <a:ext cx="228984" cy="117509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70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707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ns</a:t>
              </a:r>
            </a:p>
          </p:txBody>
        </p:sp>
        <p:sp>
          <p:nvSpPr>
            <p:cNvPr id="521" name="pl506">
              <a:extLst>
                <a:ext uri="{FF2B5EF4-FFF2-40B4-BE49-F238E27FC236}">
                  <a16:creationId xmlns:a16="http://schemas.microsoft.com/office/drawing/2014/main" id="{D77521E1-6EC0-4243-8A5D-628B466EF8BB}"/>
                </a:ext>
              </a:extLst>
            </p:cNvPr>
            <p:cNvSpPr/>
            <p:nvPr/>
          </p:nvSpPr>
          <p:spPr>
            <a:xfrm>
              <a:off x="10562020" y="4575707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120589"/>
                  </a:moveTo>
                  <a:lnTo>
                    <a:pt x="0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2" name="pl507">
              <a:extLst>
                <a:ext uri="{FF2B5EF4-FFF2-40B4-BE49-F238E27FC236}">
                  <a16:creationId xmlns:a16="http://schemas.microsoft.com/office/drawing/2014/main" id="{BAF72D12-2FFC-461D-BD2C-DE8E9C697A45}"/>
                </a:ext>
              </a:extLst>
            </p:cNvPr>
            <p:cNvSpPr/>
            <p:nvPr/>
          </p:nvSpPr>
          <p:spPr>
            <a:xfrm>
              <a:off x="10562020" y="4575707"/>
              <a:ext cx="277503" cy="0"/>
            </a:xfrm>
            <a:custGeom>
              <a:avLst/>
              <a:gdLst/>
              <a:ahLst/>
              <a:cxnLst/>
              <a:rect l="0" t="0" r="0" b="0"/>
              <a:pathLst>
                <a:path w="277503">
                  <a:moveTo>
                    <a:pt x="0" y="0"/>
                  </a:moveTo>
                  <a:lnTo>
                    <a:pt x="277503" y="0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3" name="pl508">
              <a:extLst>
                <a:ext uri="{FF2B5EF4-FFF2-40B4-BE49-F238E27FC236}">
                  <a16:creationId xmlns:a16="http://schemas.microsoft.com/office/drawing/2014/main" id="{B9E18812-267B-4AA3-9BB9-01101D2087DC}"/>
                </a:ext>
              </a:extLst>
            </p:cNvPr>
            <p:cNvSpPr/>
            <p:nvPr/>
          </p:nvSpPr>
          <p:spPr>
            <a:xfrm>
              <a:off x="10839523" y="4575707"/>
              <a:ext cx="0" cy="120589"/>
            </a:xfrm>
            <a:custGeom>
              <a:avLst/>
              <a:gdLst/>
              <a:ahLst/>
              <a:cxnLst/>
              <a:rect l="0" t="0" r="0" b="0"/>
              <a:pathLst>
                <a:path h="120589">
                  <a:moveTo>
                    <a:pt x="0" y="0"/>
                  </a:moveTo>
                  <a:lnTo>
                    <a:pt x="0" y="120589"/>
                  </a:lnTo>
                </a:path>
              </a:pathLst>
            </a:custGeom>
            <a:ln w="13550" cap="rnd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524" name="pl509">
            <a:extLst>
              <a:ext uri="{FF2B5EF4-FFF2-40B4-BE49-F238E27FC236}">
                <a16:creationId xmlns:a16="http://schemas.microsoft.com/office/drawing/2014/main" id="{B1799217-3E82-4E0A-8ED6-CD79920DEE68}"/>
              </a:ext>
            </a:extLst>
          </p:cNvPr>
          <p:cNvSpPr/>
          <p:nvPr/>
        </p:nvSpPr>
        <p:spPr>
          <a:xfrm>
            <a:off x="988141" y="1903191"/>
            <a:ext cx="0" cy="4357839"/>
          </a:xfrm>
          <a:custGeom>
            <a:avLst/>
            <a:gdLst/>
            <a:ahLst/>
            <a:cxnLst/>
            <a:rect l="0" t="0" r="0" b="0"/>
            <a:pathLst>
              <a:path h="4357839">
                <a:moveTo>
                  <a:pt x="0" y="4357839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525" name="tx510">
            <a:extLst>
              <a:ext uri="{FF2B5EF4-FFF2-40B4-BE49-F238E27FC236}">
                <a16:creationId xmlns:a16="http://schemas.microsoft.com/office/drawing/2014/main" id="{4C501536-7B44-4844-BBA1-5B5B04F75460}"/>
              </a:ext>
            </a:extLst>
          </p:cNvPr>
          <p:cNvSpPr/>
          <p:nvPr/>
        </p:nvSpPr>
        <p:spPr>
          <a:xfrm>
            <a:off x="805438" y="6180490"/>
            <a:ext cx="120073" cy="157813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0</a:t>
            </a:r>
          </a:p>
        </p:txBody>
      </p:sp>
      <p:sp>
        <p:nvSpPr>
          <p:cNvPr id="526" name="tx511">
            <a:extLst>
              <a:ext uri="{FF2B5EF4-FFF2-40B4-BE49-F238E27FC236}">
                <a16:creationId xmlns:a16="http://schemas.microsoft.com/office/drawing/2014/main" id="{E60127A9-3C88-4078-87B3-2F98B066D0CD}"/>
              </a:ext>
            </a:extLst>
          </p:cNvPr>
          <p:cNvSpPr/>
          <p:nvPr/>
        </p:nvSpPr>
        <p:spPr>
          <a:xfrm>
            <a:off x="805438" y="5560577"/>
            <a:ext cx="120073" cy="155178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527" name="tx512">
            <a:extLst>
              <a:ext uri="{FF2B5EF4-FFF2-40B4-BE49-F238E27FC236}">
                <a16:creationId xmlns:a16="http://schemas.microsoft.com/office/drawing/2014/main" id="{D91BD328-80A5-436C-800D-3F26DDDB288C}"/>
              </a:ext>
            </a:extLst>
          </p:cNvPr>
          <p:cNvSpPr/>
          <p:nvPr/>
        </p:nvSpPr>
        <p:spPr>
          <a:xfrm>
            <a:off x="805438" y="4938661"/>
            <a:ext cx="120073" cy="154545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528" name="tx513">
            <a:extLst>
              <a:ext uri="{FF2B5EF4-FFF2-40B4-BE49-F238E27FC236}">
                <a16:creationId xmlns:a16="http://schemas.microsoft.com/office/drawing/2014/main" id="{BA251BF3-5B92-4D1D-BDE8-D388FD4BE609}"/>
              </a:ext>
            </a:extLst>
          </p:cNvPr>
          <p:cNvSpPr/>
          <p:nvPr/>
        </p:nvSpPr>
        <p:spPr>
          <a:xfrm>
            <a:off x="805438" y="4312844"/>
            <a:ext cx="120073" cy="157813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530" name="tx515">
            <a:extLst>
              <a:ext uri="{FF2B5EF4-FFF2-40B4-BE49-F238E27FC236}">
                <a16:creationId xmlns:a16="http://schemas.microsoft.com/office/drawing/2014/main" id="{74B9B79D-0234-4C77-9A13-0C4460864FDE}"/>
              </a:ext>
            </a:extLst>
          </p:cNvPr>
          <p:cNvSpPr/>
          <p:nvPr/>
        </p:nvSpPr>
        <p:spPr>
          <a:xfrm>
            <a:off x="685365" y="3067747"/>
            <a:ext cx="240146" cy="157813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10</a:t>
            </a:r>
          </a:p>
        </p:txBody>
      </p:sp>
      <p:sp>
        <p:nvSpPr>
          <p:cNvPr id="532" name="tx517">
            <a:extLst>
              <a:ext uri="{FF2B5EF4-FFF2-40B4-BE49-F238E27FC236}">
                <a16:creationId xmlns:a16="http://schemas.microsoft.com/office/drawing/2014/main" id="{3A29B693-9524-4316-BD32-36442BE0AD7B}"/>
              </a:ext>
            </a:extLst>
          </p:cNvPr>
          <p:cNvSpPr/>
          <p:nvPr/>
        </p:nvSpPr>
        <p:spPr>
          <a:xfrm>
            <a:off x="685365" y="1825286"/>
            <a:ext cx="240146" cy="155178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14</a:t>
            </a:r>
          </a:p>
        </p:txBody>
      </p:sp>
      <p:sp>
        <p:nvSpPr>
          <p:cNvPr id="533" name="pl518">
            <a:extLst>
              <a:ext uri="{FF2B5EF4-FFF2-40B4-BE49-F238E27FC236}">
                <a16:creationId xmlns:a16="http://schemas.microsoft.com/office/drawing/2014/main" id="{06FFD44D-6A9D-4719-BC00-0DF487FF7E8E}"/>
              </a:ext>
            </a:extLst>
          </p:cNvPr>
          <p:cNvSpPr/>
          <p:nvPr/>
        </p:nvSpPr>
        <p:spPr>
          <a:xfrm>
            <a:off x="953347" y="6261031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534" name="pl519">
            <a:extLst>
              <a:ext uri="{FF2B5EF4-FFF2-40B4-BE49-F238E27FC236}">
                <a16:creationId xmlns:a16="http://schemas.microsoft.com/office/drawing/2014/main" id="{D8103667-8709-4261-A43E-C29A67814465}"/>
              </a:ext>
            </a:extLst>
          </p:cNvPr>
          <p:cNvSpPr/>
          <p:nvPr/>
        </p:nvSpPr>
        <p:spPr>
          <a:xfrm>
            <a:off x="953347" y="5638482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535" name="pl520">
            <a:extLst>
              <a:ext uri="{FF2B5EF4-FFF2-40B4-BE49-F238E27FC236}">
                <a16:creationId xmlns:a16="http://schemas.microsoft.com/office/drawing/2014/main" id="{A7862FF7-2D69-434A-B082-C79704F8D52F}"/>
              </a:ext>
            </a:extLst>
          </p:cNvPr>
          <p:cNvSpPr/>
          <p:nvPr/>
        </p:nvSpPr>
        <p:spPr>
          <a:xfrm>
            <a:off x="953347" y="5015934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536" name="pl521">
            <a:extLst>
              <a:ext uri="{FF2B5EF4-FFF2-40B4-BE49-F238E27FC236}">
                <a16:creationId xmlns:a16="http://schemas.microsoft.com/office/drawing/2014/main" id="{72F25C9C-CDC4-47DB-A5A4-29749A4F0DFB}"/>
              </a:ext>
            </a:extLst>
          </p:cNvPr>
          <p:cNvSpPr/>
          <p:nvPr/>
        </p:nvSpPr>
        <p:spPr>
          <a:xfrm>
            <a:off x="953347" y="4393385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537" name="pl522">
            <a:extLst>
              <a:ext uri="{FF2B5EF4-FFF2-40B4-BE49-F238E27FC236}">
                <a16:creationId xmlns:a16="http://schemas.microsoft.com/office/drawing/2014/main" id="{02AEC4F9-CC3B-49B2-936A-BADED30B0BFB}"/>
              </a:ext>
            </a:extLst>
          </p:cNvPr>
          <p:cNvSpPr/>
          <p:nvPr/>
        </p:nvSpPr>
        <p:spPr>
          <a:xfrm>
            <a:off x="953347" y="3770837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538" name="pl523">
            <a:extLst>
              <a:ext uri="{FF2B5EF4-FFF2-40B4-BE49-F238E27FC236}">
                <a16:creationId xmlns:a16="http://schemas.microsoft.com/office/drawing/2014/main" id="{F0ECCD69-AB87-495B-B7F3-C034AE3D6CC7}"/>
              </a:ext>
            </a:extLst>
          </p:cNvPr>
          <p:cNvSpPr/>
          <p:nvPr/>
        </p:nvSpPr>
        <p:spPr>
          <a:xfrm>
            <a:off x="953347" y="3148288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539" name="pl524">
            <a:extLst>
              <a:ext uri="{FF2B5EF4-FFF2-40B4-BE49-F238E27FC236}">
                <a16:creationId xmlns:a16="http://schemas.microsoft.com/office/drawing/2014/main" id="{775991D1-2C8E-44AE-B13F-495DE763E830}"/>
              </a:ext>
            </a:extLst>
          </p:cNvPr>
          <p:cNvSpPr/>
          <p:nvPr/>
        </p:nvSpPr>
        <p:spPr>
          <a:xfrm>
            <a:off x="953347" y="2525740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540" name="pl525">
            <a:extLst>
              <a:ext uri="{FF2B5EF4-FFF2-40B4-BE49-F238E27FC236}">
                <a16:creationId xmlns:a16="http://schemas.microsoft.com/office/drawing/2014/main" id="{1B50A235-1C87-4DBE-B00D-01694F36CF6A}"/>
              </a:ext>
            </a:extLst>
          </p:cNvPr>
          <p:cNvSpPr/>
          <p:nvPr/>
        </p:nvSpPr>
        <p:spPr>
          <a:xfrm>
            <a:off x="953347" y="1903191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grpSp>
        <p:nvGrpSpPr>
          <p:cNvPr id="608" name="Groupe 607">
            <a:extLst>
              <a:ext uri="{FF2B5EF4-FFF2-40B4-BE49-F238E27FC236}">
                <a16:creationId xmlns:a16="http://schemas.microsoft.com/office/drawing/2014/main" id="{C4858873-6A73-4743-A608-C77076E422B3}"/>
              </a:ext>
            </a:extLst>
          </p:cNvPr>
          <p:cNvGrpSpPr/>
          <p:nvPr/>
        </p:nvGrpSpPr>
        <p:grpSpPr>
          <a:xfrm>
            <a:off x="1768621" y="5287198"/>
            <a:ext cx="260159" cy="1008627"/>
            <a:chOff x="1768621" y="5287198"/>
            <a:chExt cx="260159" cy="1008627"/>
          </a:xfrm>
        </p:grpSpPr>
        <p:sp>
          <p:nvSpPr>
            <p:cNvPr id="28" name="pl14">
              <a:extLst>
                <a:ext uri="{FF2B5EF4-FFF2-40B4-BE49-F238E27FC236}">
                  <a16:creationId xmlns:a16="http://schemas.microsoft.com/office/drawing/2014/main" id="{E2D51B07-CC6F-417E-83E4-86398C3AA8F9}"/>
                </a:ext>
              </a:extLst>
            </p:cNvPr>
            <p:cNvSpPr/>
            <p:nvPr/>
          </p:nvSpPr>
          <p:spPr>
            <a:xfrm>
              <a:off x="1826434" y="5635307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31" name="rc116">
              <a:extLst>
                <a:ext uri="{FF2B5EF4-FFF2-40B4-BE49-F238E27FC236}">
                  <a16:creationId xmlns:a16="http://schemas.microsoft.com/office/drawing/2014/main" id="{F257AC8E-79ED-49E3-A30E-B91B9807A4E0}"/>
                </a:ext>
              </a:extLst>
            </p:cNvPr>
            <p:cNvSpPr/>
            <p:nvPr/>
          </p:nvSpPr>
          <p:spPr>
            <a:xfrm>
              <a:off x="1768621" y="5635307"/>
              <a:ext cx="260159" cy="625724"/>
            </a:xfrm>
            <a:prstGeom prst="rect">
              <a:avLst/>
            </a:prstGeom>
            <a:solidFill>
              <a:srgbClr val="009E73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6" name="pl12">
              <a:extLst>
                <a:ext uri="{FF2B5EF4-FFF2-40B4-BE49-F238E27FC236}">
                  <a16:creationId xmlns:a16="http://schemas.microsoft.com/office/drawing/2014/main" id="{BB1D8964-D76E-49E1-A8BB-BCFB61B791F6}"/>
                </a:ext>
              </a:extLst>
            </p:cNvPr>
            <p:cNvSpPr/>
            <p:nvPr/>
          </p:nvSpPr>
          <p:spPr>
            <a:xfrm>
              <a:off x="1826434" y="5287198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" name="pl13">
              <a:extLst>
                <a:ext uri="{FF2B5EF4-FFF2-40B4-BE49-F238E27FC236}">
                  <a16:creationId xmlns:a16="http://schemas.microsoft.com/office/drawing/2014/main" id="{359B3F71-BC10-4642-985F-85B8E39A0A46}"/>
                </a:ext>
              </a:extLst>
            </p:cNvPr>
            <p:cNvSpPr/>
            <p:nvPr/>
          </p:nvSpPr>
          <p:spPr>
            <a:xfrm>
              <a:off x="1898700" y="5287198"/>
              <a:ext cx="0" cy="348108"/>
            </a:xfrm>
            <a:custGeom>
              <a:avLst/>
              <a:gdLst/>
              <a:ahLst/>
              <a:cxnLst/>
              <a:rect l="0" t="0" r="0" b="0"/>
              <a:pathLst>
                <a:path h="348108">
                  <a:moveTo>
                    <a:pt x="0" y="0"/>
                  </a:moveTo>
                  <a:lnTo>
                    <a:pt x="0" y="348108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6" name="rc411">
              <a:extLst>
                <a:ext uri="{FF2B5EF4-FFF2-40B4-BE49-F238E27FC236}">
                  <a16:creationId xmlns:a16="http://schemas.microsoft.com/office/drawing/2014/main" id="{42A248EE-2887-45F8-91FD-090560A58E11}"/>
                </a:ext>
              </a:extLst>
            </p:cNvPr>
            <p:cNvSpPr/>
            <p:nvPr/>
          </p:nvSpPr>
          <p:spPr>
            <a:xfrm>
              <a:off x="1768621" y="5635307"/>
              <a:ext cx="260159" cy="625724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2" name="pl527">
              <a:extLst>
                <a:ext uri="{FF2B5EF4-FFF2-40B4-BE49-F238E27FC236}">
                  <a16:creationId xmlns:a16="http://schemas.microsoft.com/office/drawing/2014/main" id="{3261A1BC-750D-46F3-BFCD-58C00E92E501}"/>
                </a:ext>
              </a:extLst>
            </p:cNvPr>
            <p:cNvSpPr/>
            <p:nvPr/>
          </p:nvSpPr>
          <p:spPr>
            <a:xfrm>
              <a:off x="2028780" y="6261031"/>
              <a:ext cx="0" cy="34794"/>
            </a:xfrm>
            <a:custGeom>
              <a:avLst/>
              <a:gdLst/>
              <a:ahLst/>
              <a:cxnLst/>
              <a:rect l="0" t="0" r="0" b="0"/>
              <a:pathLst>
                <a:path h="34794">
                  <a:moveTo>
                    <a:pt x="0" y="34794"/>
                  </a:moveTo>
                  <a:lnTo>
                    <a:pt x="0" y="0"/>
                  </a:lnTo>
                </a:path>
              </a:pathLst>
            </a:custGeom>
            <a:ln w="13550" cap="flat">
              <a:solidFill>
                <a:srgbClr val="333333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543" name="pl528">
            <a:extLst>
              <a:ext uri="{FF2B5EF4-FFF2-40B4-BE49-F238E27FC236}">
                <a16:creationId xmlns:a16="http://schemas.microsoft.com/office/drawing/2014/main" id="{35DD2C7A-47A8-4B8A-B878-4A494AEAD9C2}"/>
              </a:ext>
            </a:extLst>
          </p:cNvPr>
          <p:cNvSpPr/>
          <p:nvPr/>
        </p:nvSpPr>
        <p:spPr>
          <a:xfrm>
            <a:off x="3763179" y="6261031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grpSp>
        <p:nvGrpSpPr>
          <p:cNvPr id="629" name="Groupe 628">
            <a:extLst>
              <a:ext uri="{FF2B5EF4-FFF2-40B4-BE49-F238E27FC236}">
                <a16:creationId xmlns:a16="http://schemas.microsoft.com/office/drawing/2014/main" id="{EDCD29F7-FB35-43D1-B728-CC489B703E19}"/>
              </a:ext>
            </a:extLst>
          </p:cNvPr>
          <p:cNvGrpSpPr/>
          <p:nvPr/>
        </p:nvGrpSpPr>
        <p:grpSpPr>
          <a:xfrm>
            <a:off x="5237417" y="4648151"/>
            <a:ext cx="260159" cy="1612879"/>
            <a:chOff x="5237417" y="4648151"/>
            <a:chExt cx="260159" cy="1612879"/>
          </a:xfrm>
        </p:grpSpPr>
        <p:sp>
          <p:nvSpPr>
            <p:cNvPr id="63" name="pl48">
              <a:extLst>
                <a:ext uri="{FF2B5EF4-FFF2-40B4-BE49-F238E27FC236}">
                  <a16:creationId xmlns:a16="http://schemas.microsoft.com/office/drawing/2014/main" id="{40252D95-4EC8-4FBC-A421-D4B5927E3AA6}"/>
                </a:ext>
              </a:extLst>
            </p:cNvPr>
            <p:cNvSpPr/>
            <p:nvPr/>
          </p:nvSpPr>
          <p:spPr>
            <a:xfrm>
              <a:off x="5295230" y="4648151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4" name="pl49">
              <a:extLst>
                <a:ext uri="{FF2B5EF4-FFF2-40B4-BE49-F238E27FC236}">
                  <a16:creationId xmlns:a16="http://schemas.microsoft.com/office/drawing/2014/main" id="{BD4AAFB1-D298-4E12-B462-65D64CAD1136}"/>
                </a:ext>
              </a:extLst>
            </p:cNvPr>
            <p:cNvSpPr/>
            <p:nvPr/>
          </p:nvSpPr>
          <p:spPr>
            <a:xfrm>
              <a:off x="5367497" y="4648151"/>
              <a:ext cx="0" cy="839258"/>
            </a:xfrm>
            <a:custGeom>
              <a:avLst/>
              <a:gdLst/>
              <a:ahLst/>
              <a:cxnLst/>
              <a:rect l="0" t="0" r="0" b="0"/>
              <a:pathLst>
                <a:path h="839258">
                  <a:moveTo>
                    <a:pt x="0" y="0"/>
                  </a:moveTo>
                  <a:lnTo>
                    <a:pt x="0" y="839258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" name="pl50">
              <a:extLst>
                <a:ext uri="{FF2B5EF4-FFF2-40B4-BE49-F238E27FC236}">
                  <a16:creationId xmlns:a16="http://schemas.microsoft.com/office/drawing/2014/main" id="{509C7886-0E99-49BB-B493-75993981D5B0}"/>
                </a:ext>
              </a:extLst>
            </p:cNvPr>
            <p:cNvSpPr/>
            <p:nvPr/>
          </p:nvSpPr>
          <p:spPr>
            <a:xfrm>
              <a:off x="5295230" y="5487409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" name="rc128">
              <a:extLst>
                <a:ext uri="{FF2B5EF4-FFF2-40B4-BE49-F238E27FC236}">
                  <a16:creationId xmlns:a16="http://schemas.microsoft.com/office/drawing/2014/main" id="{7FE95C07-0252-41BC-945B-F51C4D7DB210}"/>
                </a:ext>
              </a:extLst>
            </p:cNvPr>
            <p:cNvSpPr/>
            <p:nvPr/>
          </p:nvSpPr>
          <p:spPr>
            <a:xfrm>
              <a:off x="5237417" y="5487409"/>
              <a:ext cx="260159" cy="773621"/>
            </a:xfrm>
            <a:prstGeom prst="rect">
              <a:avLst/>
            </a:prstGeom>
            <a:solidFill>
              <a:srgbClr val="009E73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38" name="rc423">
              <a:extLst>
                <a:ext uri="{FF2B5EF4-FFF2-40B4-BE49-F238E27FC236}">
                  <a16:creationId xmlns:a16="http://schemas.microsoft.com/office/drawing/2014/main" id="{163CBB87-EE0A-4787-AD3F-D11D6F95553A}"/>
                </a:ext>
              </a:extLst>
            </p:cNvPr>
            <p:cNvSpPr/>
            <p:nvPr/>
          </p:nvSpPr>
          <p:spPr>
            <a:xfrm>
              <a:off x="5237417" y="5487409"/>
              <a:ext cx="260159" cy="773621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631" name="Groupe 630">
            <a:extLst>
              <a:ext uri="{FF2B5EF4-FFF2-40B4-BE49-F238E27FC236}">
                <a16:creationId xmlns:a16="http://schemas.microsoft.com/office/drawing/2014/main" id="{B7BA6B1D-BAE8-4CE2-B550-1897427F148F}"/>
              </a:ext>
            </a:extLst>
          </p:cNvPr>
          <p:cNvGrpSpPr/>
          <p:nvPr/>
        </p:nvGrpSpPr>
        <p:grpSpPr>
          <a:xfrm>
            <a:off x="5497577" y="5155129"/>
            <a:ext cx="260159" cy="1105901"/>
            <a:chOff x="5497577" y="5155129"/>
            <a:chExt cx="260159" cy="1105901"/>
          </a:xfrm>
        </p:grpSpPr>
        <p:sp>
          <p:nvSpPr>
            <p:cNvPr id="72" name="pl57">
              <a:extLst>
                <a:ext uri="{FF2B5EF4-FFF2-40B4-BE49-F238E27FC236}">
                  <a16:creationId xmlns:a16="http://schemas.microsoft.com/office/drawing/2014/main" id="{83E6054B-466C-407F-B98A-339956629A62}"/>
                </a:ext>
              </a:extLst>
            </p:cNvPr>
            <p:cNvSpPr/>
            <p:nvPr/>
          </p:nvSpPr>
          <p:spPr>
            <a:xfrm>
              <a:off x="5555390" y="5155129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3" name="pl58">
              <a:extLst>
                <a:ext uri="{FF2B5EF4-FFF2-40B4-BE49-F238E27FC236}">
                  <a16:creationId xmlns:a16="http://schemas.microsoft.com/office/drawing/2014/main" id="{3539EA11-1A17-4CC6-AB63-B4D4A74336EF}"/>
                </a:ext>
              </a:extLst>
            </p:cNvPr>
            <p:cNvSpPr/>
            <p:nvPr/>
          </p:nvSpPr>
          <p:spPr>
            <a:xfrm>
              <a:off x="5627657" y="5155129"/>
              <a:ext cx="0" cy="442021"/>
            </a:xfrm>
            <a:custGeom>
              <a:avLst/>
              <a:gdLst/>
              <a:ahLst/>
              <a:cxnLst/>
              <a:rect l="0" t="0" r="0" b="0"/>
              <a:pathLst>
                <a:path h="442021">
                  <a:moveTo>
                    <a:pt x="0" y="0"/>
                  </a:moveTo>
                  <a:lnTo>
                    <a:pt x="0" y="442021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74" name="pl59">
              <a:extLst>
                <a:ext uri="{FF2B5EF4-FFF2-40B4-BE49-F238E27FC236}">
                  <a16:creationId xmlns:a16="http://schemas.microsoft.com/office/drawing/2014/main" id="{507EADD0-0EC8-4E0F-9867-E2B419437D52}"/>
                </a:ext>
              </a:extLst>
            </p:cNvPr>
            <p:cNvSpPr/>
            <p:nvPr/>
          </p:nvSpPr>
          <p:spPr>
            <a:xfrm>
              <a:off x="5555390" y="5597151"/>
              <a:ext cx="144533" cy="0"/>
            </a:xfrm>
            <a:custGeom>
              <a:avLst/>
              <a:gdLst/>
              <a:ahLst/>
              <a:cxnLst/>
              <a:rect l="0" t="0" r="0" b="0"/>
              <a:pathLst>
                <a:path w="144533">
                  <a:moveTo>
                    <a:pt x="0" y="0"/>
                  </a:moveTo>
                  <a:lnTo>
                    <a:pt x="14453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6" name="rc131">
              <a:extLst>
                <a:ext uri="{FF2B5EF4-FFF2-40B4-BE49-F238E27FC236}">
                  <a16:creationId xmlns:a16="http://schemas.microsoft.com/office/drawing/2014/main" id="{830CAAE4-78CF-4419-9F3C-E03C327009A5}"/>
                </a:ext>
              </a:extLst>
            </p:cNvPr>
            <p:cNvSpPr/>
            <p:nvPr/>
          </p:nvSpPr>
          <p:spPr>
            <a:xfrm>
              <a:off x="5497577" y="5597151"/>
              <a:ext cx="260159" cy="663879"/>
            </a:xfrm>
            <a:prstGeom prst="rect">
              <a:avLst/>
            </a:prstGeom>
            <a:solidFill>
              <a:srgbClr val="009E73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98" name="pg283">
              <a:extLst>
                <a:ext uri="{FF2B5EF4-FFF2-40B4-BE49-F238E27FC236}">
                  <a16:creationId xmlns:a16="http://schemas.microsoft.com/office/drawing/2014/main" id="{51DE17AA-8FCB-46E0-B660-4FC752E81AAF}"/>
                </a:ext>
              </a:extLst>
            </p:cNvPr>
            <p:cNvSpPr/>
            <p:nvPr/>
          </p:nvSpPr>
          <p:spPr>
            <a:xfrm>
              <a:off x="5715347" y="6236557"/>
              <a:ext cx="42389" cy="24473"/>
            </a:xfrm>
            <a:custGeom>
              <a:avLst/>
              <a:gdLst/>
              <a:ahLst/>
              <a:cxnLst/>
              <a:rect l="0" t="0" r="0" b="0"/>
              <a:pathLst>
                <a:path w="42389" h="24473">
                  <a:moveTo>
                    <a:pt x="42389" y="0"/>
                  </a:moveTo>
                  <a:lnTo>
                    <a:pt x="42389" y="15095"/>
                  </a:lnTo>
                  <a:lnTo>
                    <a:pt x="26147" y="24473"/>
                  </a:lnTo>
                  <a:lnTo>
                    <a:pt x="0" y="2447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299" name="pg284">
              <a:extLst>
                <a:ext uri="{FF2B5EF4-FFF2-40B4-BE49-F238E27FC236}">
                  <a16:creationId xmlns:a16="http://schemas.microsoft.com/office/drawing/2014/main" id="{1CC97991-D9D2-49CF-B2D5-F556A98DBE86}"/>
                </a:ext>
              </a:extLst>
            </p:cNvPr>
            <p:cNvSpPr/>
            <p:nvPr/>
          </p:nvSpPr>
          <p:spPr>
            <a:xfrm>
              <a:off x="5584612" y="6161077"/>
              <a:ext cx="173124" cy="99953"/>
            </a:xfrm>
            <a:custGeom>
              <a:avLst/>
              <a:gdLst/>
              <a:ahLst/>
              <a:cxnLst/>
              <a:rect l="0" t="0" r="0" b="0"/>
              <a:pathLst>
                <a:path w="173124" h="99953">
                  <a:moveTo>
                    <a:pt x="173124" y="0"/>
                  </a:moveTo>
                  <a:lnTo>
                    <a:pt x="173124" y="15095"/>
                  </a:lnTo>
                  <a:lnTo>
                    <a:pt x="26147" y="99953"/>
                  </a:lnTo>
                  <a:lnTo>
                    <a:pt x="0" y="9995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00" name="pg285">
              <a:extLst>
                <a:ext uri="{FF2B5EF4-FFF2-40B4-BE49-F238E27FC236}">
                  <a16:creationId xmlns:a16="http://schemas.microsoft.com/office/drawing/2014/main" id="{44C20E7F-6E75-4CAA-9984-E59AD7E5AF30}"/>
                </a:ext>
              </a:extLst>
            </p:cNvPr>
            <p:cNvSpPr/>
            <p:nvPr/>
          </p:nvSpPr>
          <p:spPr>
            <a:xfrm>
              <a:off x="5497577" y="6085597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01" name="pg286">
              <a:extLst>
                <a:ext uri="{FF2B5EF4-FFF2-40B4-BE49-F238E27FC236}">
                  <a16:creationId xmlns:a16="http://schemas.microsoft.com/office/drawing/2014/main" id="{55B236D9-67D5-4C04-A1E3-E0C480077332}"/>
                </a:ext>
              </a:extLst>
            </p:cNvPr>
            <p:cNvSpPr/>
            <p:nvPr/>
          </p:nvSpPr>
          <p:spPr>
            <a:xfrm>
              <a:off x="5497577" y="6010117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02" name="pg287">
              <a:extLst>
                <a:ext uri="{FF2B5EF4-FFF2-40B4-BE49-F238E27FC236}">
                  <a16:creationId xmlns:a16="http://schemas.microsoft.com/office/drawing/2014/main" id="{BEC12FB0-94C1-4802-9079-98B971A0E6B6}"/>
                </a:ext>
              </a:extLst>
            </p:cNvPr>
            <p:cNvSpPr/>
            <p:nvPr/>
          </p:nvSpPr>
          <p:spPr>
            <a:xfrm>
              <a:off x="5497577" y="5934637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03" name="pg288">
              <a:extLst>
                <a:ext uri="{FF2B5EF4-FFF2-40B4-BE49-F238E27FC236}">
                  <a16:creationId xmlns:a16="http://schemas.microsoft.com/office/drawing/2014/main" id="{AB478976-5CC0-4329-B43D-A9E8C0185639}"/>
                </a:ext>
              </a:extLst>
            </p:cNvPr>
            <p:cNvSpPr/>
            <p:nvPr/>
          </p:nvSpPr>
          <p:spPr>
            <a:xfrm>
              <a:off x="5497577" y="5859157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04" name="pg289">
              <a:extLst>
                <a:ext uri="{FF2B5EF4-FFF2-40B4-BE49-F238E27FC236}">
                  <a16:creationId xmlns:a16="http://schemas.microsoft.com/office/drawing/2014/main" id="{CF78FF11-B773-4176-A6FE-B0B05E520A79}"/>
                </a:ext>
              </a:extLst>
            </p:cNvPr>
            <p:cNvSpPr/>
            <p:nvPr/>
          </p:nvSpPr>
          <p:spPr>
            <a:xfrm>
              <a:off x="5497577" y="5783677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05" name="pg290">
              <a:extLst>
                <a:ext uri="{FF2B5EF4-FFF2-40B4-BE49-F238E27FC236}">
                  <a16:creationId xmlns:a16="http://schemas.microsoft.com/office/drawing/2014/main" id="{097A9399-8142-4038-9113-BC82C2C5D6F6}"/>
                </a:ext>
              </a:extLst>
            </p:cNvPr>
            <p:cNvSpPr/>
            <p:nvPr/>
          </p:nvSpPr>
          <p:spPr>
            <a:xfrm>
              <a:off x="5497577" y="5708197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06" name="pg291">
              <a:extLst>
                <a:ext uri="{FF2B5EF4-FFF2-40B4-BE49-F238E27FC236}">
                  <a16:creationId xmlns:a16="http://schemas.microsoft.com/office/drawing/2014/main" id="{F9F41B1C-291D-4D84-BA31-E8FD2210895A}"/>
                </a:ext>
              </a:extLst>
            </p:cNvPr>
            <p:cNvSpPr/>
            <p:nvPr/>
          </p:nvSpPr>
          <p:spPr>
            <a:xfrm>
              <a:off x="5497577" y="5632717"/>
              <a:ext cx="260159" cy="165299"/>
            </a:xfrm>
            <a:custGeom>
              <a:avLst/>
              <a:gdLst/>
              <a:ahLst/>
              <a:cxnLst/>
              <a:rect l="0" t="0" r="0" b="0"/>
              <a:pathLst>
                <a:path w="260159" h="165299">
                  <a:moveTo>
                    <a:pt x="260159" y="0"/>
                  </a:moveTo>
                  <a:lnTo>
                    <a:pt x="260159" y="15095"/>
                  </a:lnTo>
                  <a:lnTo>
                    <a:pt x="0" y="165299"/>
                  </a:lnTo>
                  <a:lnTo>
                    <a:pt x="0" y="1502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07" name="pg292">
              <a:extLst>
                <a:ext uri="{FF2B5EF4-FFF2-40B4-BE49-F238E27FC236}">
                  <a16:creationId xmlns:a16="http://schemas.microsoft.com/office/drawing/2014/main" id="{6147A3EA-D512-478A-96EF-AD6C508C74A1}"/>
                </a:ext>
              </a:extLst>
            </p:cNvPr>
            <p:cNvSpPr/>
            <p:nvPr/>
          </p:nvSpPr>
          <p:spPr>
            <a:xfrm>
              <a:off x="5497577" y="5597151"/>
              <a:ext cx="217173" cy="125385"/>
            </a:xfrm>
            <a:custGeom>
              <a:avLst/>
              <a:gdLst/>
              <a:ahLst/>
              <a:cxnLst/>
              <a:rect l="0" t="0" r="0" b="0"/>
              <a:pathLst>
                <a:path w="217173" h="125385">
                  <a:moveTo>
                    <a:pt x="191026" y="0"/>
                  </a:moveTo>
                  <a:lnTo>
                    <a:pt x="217173" y="0"/>
                  </a:lnTo>
                  <a:lnTo>
                    <a:pt x="0" y="125385"/>
                  </a:lnTo>
                  <a:lnTo>
                    <a:pt x="0" y="11028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308" name="pg293">
              <a:extLst>
                <a:ext uri="{FF2B5EF4-FFF2-40B4-BE49-F238E27FC236}">
                  <a16:creationId xmlns:a16="http://schemas.microsoft.com/office/drawing/2014/main" id="{28FA82E9-3200-4937-86FB-350486D84B24}"/>
                </a:ext>
              </a:extLst>
            </p:cNvPr>
            <p:cNvSpPr/>
            <p:nvPr/>
          </p:nvSpPr>
          <p:spPr>
            <a:xfrm>
              <a:off x="5497577" y="5597151"/>
              <a:ext cx="86438" cy="49905"/>
            </a:xfrm>
            <a:custGeom>
              <a:avLst/>
              <a:gdLst/>
              <a:ahLst/>
              <a:cxnLst/>
              <a:rect l="0" t="0" r="0" b="0"/>
              <a:pathLst>
                <a:path w="86438" h="49905">
                  <a:moveTo>
                    <a:pt x="60291" y="0"/>
                  </a:moveTo>
                  <a:lnTo>
                    <a:pt x="86438" y="0"/>
                  </a:lnTo>
                  <a:lnTo>
                    <a:pt x="0" y="49905"/>
                  </a:lnTo>
                  <a:lnTo>
                    <a:pt x="0" y="3480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41" name="rc426">
              <a:extLst>
                <a:ext uri="{FF2B5EF4-FFF2-40B4-BE49-F238E27FC236}">
                  <a16:creationId xmlns:a16="http://schemas.microsoft.com/office/drawing/2014/main" id="{B4B85EC0-67B3-4AD3-894C-96A71515FA16}"/>
                </a:ext>
              </a:extLst>
            </p:cNvPr>
            <p:cNvSpPr/>
            <p:nvPr/>
          </p:nvSpPr>
          <p:spPr>
            <a:xfrm>
              <a:off x="5497577" y="5597151"/>
              <a:ext cx="260159" cy="663879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544" name="pl529">
            <a:extLst>
              <a:ext uri="{FF2B5EF4-FFF2-40B4-BE49-F238E27FC236}">
                <a16:creationId xmlns:a16="http://schemas.microsoft.com/office/drawing/2014/main" id="{C75682E0-BAF4-413E-9AE8-4E2D66D4C392}"/>
              </a:ext>
            </a:extLst>
          </p:cNvPr>
          <p:cNvSpPr/>
          <p:nvPr/>
        </p:nvSpPr>
        <p:spPr>
          <a:xfrm>
            <a:off x="5497577" y="6261031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545" name="pl530">
            <a:extLst>
              <a:ext uri="{FF2B5EF4-FFF2-40B4-BE49-F238E27FC236}">
                <a16:creationId xmlns:a16="http://schemas.microsoft.com/office/drawing/2014/main" id="{29C38A07-61C7-4D17-991B-2BC691CFE006}"/>
              </a:ext>
            </a:extLst>
          </p:cNvPr>
          <p:cNvSpPr/>
          <p:nvPr/>
        </p:nvSpPr>
        <p:spPr>
          <a:xfrm>
            <a:off x="7231975" y="6261031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546" name="pl531">
            <a:extLst>
              <a:ext uri="{FF2B5EF4-FFF2-40B4-BE49-F238E27FC236}">
                <a16:creationId xmlns:a16="http://schemas.microsoft.com/office/drawing/2014/main" id="{302281F2-73D6-4BBB-84E1-010364918899}"/>
              </a:ext>
            </a:extLst>
          </p:cNvPr>
          <p:cNvSpPr/>
          <p:nvPr/>
        </p:nvSpPr>
        <p:spPr>
          <a:xfrm>
            <a:off x="8966373" y="6261031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547" name="pl532">
            <a:extLst>
              <a:ext uri="{FF2B5EF4-FFF2-40B4-BE49-F238E27FC236}">
                <a16:creationId xmlns:a16="http://schemas.microsoft.com/office/drawing/2014/main" id="{A496A821-99C0-48BD-95B0-C9779763AD9E}"/>
              </a:ext>
            </a:extLst>
          </p:cNvPr>
          <p:cNvSpPr/>
          <p:nvPr/>
        </p:nvSpPr>
        <p:spPr>
          <a:xfrm>
            <a:off x="10700772" y="6261031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556" name="rc541">
            <a:extLst>
              <a:ext uri="{FF2B5EF4-FFF2-40B4-BE49-F238E27FC236}">
                <a16:creationId xmlns:a16="http://schemas.microsoft.com/office/drawing/2014/main" id="{62625EA1-13D1-453B-9FBE-1B2B2C225531}"/>
              </a:ext>
            </a:extLst>
          </p:cNvPr>
          <p:cNvSpPr/>
          <p:nvPr/>
        </p:nvSpPr>
        <p:spPr>
          <a:xfrm>
            <a:off x="5371380" y="833658"/>
            <a:ext cx="288000" cy="288000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/>
          <a:lstStyle/>
          <a:p>
            <a:endParaRPr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19F7E72-39F8-42D6-8565-0B336DE1580A}"/>
              </a:ext>
            </a:extLst>
          </p:cNvPr>
          <p:cNvGrpSpPr/>
          <p:nvPr/>
        </p:nvGrpSpPr>
        <p:grpSpPr>
          <a:xfrm>
            <a:off x="5375291" y="833160"/>
            <a:ext cx="1437510" cy="288000"/>
            <a:chOff x="4977257" y="728283"/>
            <a:chExt cx="1437510" cy="288000"/>
          </a:xfrm>
        </p:grpSpPr>
        <p:sp>
          <p:nvSpPr>
            <p:cNvPr id="557" name="rc542">
              <a:extLst>
                <a:ext uri="{FF2B5EF4-FFF2-40B4-BE49-F238E27FC236}">
                  <a16:creationId xmlns:a16="http://schemas.microsoft.com/office/drawing/2014/main" id="{0A5F8042-2327-4DF7-B960-D3EB430D6EC7}"/>
                </a:ext>
              </a:extLst>
            </p:cNvPr>
            <p:cNvSpPr/>
            <p:nvPr/>
          </p:nvSpPr>
          <p:spPr>
            <a:xfrm>
              <a:off x="4977257" y="728283"/>
              <a:ext cx="288000" cy="28800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>
              <a:solidFill>
                <a:schemeClr val="tx1"/>
              </a:solidFill>
            </a:ln>
          </p:spPr>
          <p:txBody>
            <a:bodyPr/>
            <a:lstStyle/>
            <a:p>
              <a:endParaRPr dirty="0"/>
            </a:p>
          </p:txBody>
        </p:sp>
        <p:sp>
          <p:nvSpPr>
            <p:cNvPr id="565" name="tx550">
              <a:extLst>
                <a:ext uri="{FF2B5EF4-FFF2-40B4-BE49-F238E27FC236}">
                  <a16:creationId xmlns:a16="http://schemas.microsoft.com/office/drawing/2014/main" id="{DC8881FF-3896-4631-A758-7CF26E39ADAA}"/>
                </a:ext>
              </a:extLst>
            </p:cNvPr>
            <p:cNvSpPr/>
            <p:nvPr/>
          </p:nvSpPr>
          <p:spPr>
            <a:xfrm>
              <a:off x="5334846" y="772293"/>
              <a:ext cx="1079921" cy="199981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700" dirty="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No mowing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EBD3AA8C-2082-4CBE-BEED-161D2DA15722}"/>
              </a:ext>
            </a:extLst>
          </p:cNvPr>
          <p:cNvGrpSpPr/>
          <p:nvPr/>
        </p:nvGrpSpPr>
        <p:grpSpPr>
          <a:xfrm>
            <a:off x="5371380" y="1265658"/>
            <a:ext cx="1965348" cy="288000"/>
            <a:chOff x="4977257" y="1160283"/>
            <a:chExt cx="1965348" cy="288000"/>
          </a:xfrm>
        </p:grpSpPr>
        <p:sp>
          <p:nvSpPr>
            <p:cNvPr id="559" name="rc544">
              <a:extLst>
                <a:ext uri="{FF2B5EF4-FFF2-40B4-BE49-F238E27FC236}">
                  <a16:creationId xmlns:a16="http://schemas.microsoft.com/office/drawing/2014/main" id="{F76A388E-181A-4348-BFEF-71BDEA10E8D8}"/>
                </a:ext>
              </a:extLst>
            </p:cNvPr>
            <p:cNvSpPr/>
            <p:nvPr/>
          </p:nvSpPr>
          <p:spPr>
            <a:xfrm>
              <a:off x="4977257" y="1160283"/>
              <a:ext cx="288000" cy="28800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560" name="rc545">
              <a:extLst>
                <a:ext uri="{FF2B5EF4-FFF2-40B4-BE49-F238E27FC236}">
                  <a16:creationId xmlns:a16="http://schemas.microsoft.com/office/drawing/2014/main" id="{E33CBA1B-1CC3-46F0-A5BC-7BC324E8DF3F}"/>
                </a:ext>
              </a:extLst>
            </p:cNvPr>
            <p:cNvSpPr/>
            <p:nvPr/>
          </p:nvSpPr>
          <p:spPr>
            <a:xfrm>
              <a:off x="4977257" y="1160283"/>
              <a:ext cx="288000" cy="28800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561" name="pg546">
              <a:extLst>
                <a:ext uri="{FF2B5EF4-FFF2-40B4-BE49-F238E27FC236}">
                  <a16:creationId xmlns:a16="http://schemas.microsoft.com/office/drawing/2014/main" id="{E74C45A3-E8BE-4778-AF69-02A38F11A931}"/>
                </a:ext>
              </a:extLst>
            </p:cNvPr>
            <p:cNvSpPr/>
            <p:nvPr/>
          </p:nvSpPr>
          <p:spPr>
            <a:xfrm>
              <a:off x="5071171" y="1334921"/>
              <a:ext cx="190993" cy="110270"/>
            </a:xfrm>
            <a:custGeom>
              <a:avLst/>
              <a:gdLst/>
              <a:ahLst/>
              <a:cxnLst/>
              <a:rect l="0" t="0" r="0" b="0"/>
              <a:pathLst>
                <a:path w="190993" h="110270">
                  <a:moveTo>
                    <a:pt x="190993" y="0"/>
                  </a:moveTo>
                  <a:lnTo>
                    <a:pt x="190993" y="24886"/>
                  </a:lnTo>
                  <a:lnTo>
                    <a:pt x="43105" y="110270"/>
                  </a:lnTo>
                  <a:lnTo>
                    <a:pt x="0" y="11027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562" name="pg547">
              <a:extLst>
                <a:ext uri="{FF2B5EF4-FFF2-40B4-BE49-F238E27FC236}">
                  <a16:creationId xmlns:a16="http://schemas.microsoft.com/office/drawing/2014/main" id="{6D7D2EBC-279D-4263-8E48-9C8A5B4E9A60}"/>
                </a:ext>
              </a:extLst>
            </p:cNvPr>
            <p:cNvSpPr/>
            <p:nvPr/>
          </p:nvSpPr>
          <p:spPr>
            <a:xfrm>
              <a:off x="4980349" y="1210487"/>
              <a:ext cx="281815" cy="187592"/>
            </a:xfrm>
            <a:custGeom>
              <a:avLst/>
              <a:gdLst/>
              <a:ahLst/>
              <a:cxnLst/>
              <a:rect l="0" t="0" r="0" b="0"/>
              <a:pathLst>
                <a:path w="281815" h="187592">
                  <a:moveTo>
                    <a:pt x="281815" y="0"/>
                  </a:moveTo>
                  <a:lnTo>
                    <a:pt x="281815" y="24886"/>
                  </a:lnTo>
                  <a:lnTo>
                    <a:pt x="0" y="187592"/>
                  </a:lnTo>
                  <a:lnTo>
                    <a:pt x="0" y="16270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563" name="pg548">
              <a:extLst>
                <a:ext uri="{FF2B5EF4-FFF2-40B4-BE49-F238E27FC236}">
                  <a16:creationId xmlns:a16="http://schemas.microsoft.com/office/drawing/2014/main" id="{CB6E1DCD-76C5-4532-8FE5-C1811A53DAE1}"/>
                </a:ext>
              </a:extLst>
            </p:cNvPr>
            <p:cNvSpPr/>
            <p:nvPr/>
          </p:nvSpPr>
          <p:spPr>
            <a:xfrm>
              <a:off x="4980349" y="1163375"/>
              <a:ext cx="190993" cy="110270"/>
            </a:xfrm>
            <a:custGeom>
              <a:avLst/>
              <a:gdLst/>
              <a:ahLst/>
              <a:cxnLst/>
              <a:rect l="0" t="0" r="0" b="0"/>
              <a:pathLst>
                <a:path w="190993" h="110270">
                  <a:moveTo>
                    <a:pt x="147888" y="0"/>
                  </a:moveTo>
                  <a:lnTo>
                    <a:pt x="190993" y="0"/>
                  </a:lnTo>
                  <a:lnTo>
                    <a:pt x="0" y="110270"/>
                  </a:lnTo>
                  <a:lnTo>
                    <a:pt x="0" y="8538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564" name="rc549">
              <a:extLst>
                <a:ext uri="{FF2B5EF4-FFF2-40B4-BE49-F238E27FC236}">
                  <a16:creationId xmlns:a16="http://schemas.microsoft.com/office/drawing/2014/main" id="{4725F555-2BF1-4FB4-AB54-F135F89B8705}"/>
                </a:ext>
              </a:extLst>
            </p:cNvPr>
            <p:cNvSpPr/>
            <p:nvPr/>
          </p:nvSpPr>
          <p:spPr>
            <a:xfrm>
              <a:off x="4977257" y="1160283"/>
              <a:ext cx="288000" cy="288000"/>
            </a:xfrm>
            <a:prstGeom prst="rect">
              <a:avLst/>
            </a:prstGeom>
            <a:ln w="14287" cap="sq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66" name="tx551">
              <a:extLst>
                <a:ext uri="{FF2B5EF4-FFF2-40B4-BE49-F238E27FC236}">
                  <a16:creationId xmlns:a16="http://schemas.microsoft.com/office/drawing/2014/main" id="{A4A2ACAE-9DB7-4962-AD30-0B815EBB8614}"/>
                </a:ext>
              </a:extLst>
            </p:cNvPr>
            <p:cNvSpPr/>
            <p:nvPr/>
          </p:nvSpPr>
          <p:spPr>
            <a:xfrm>
              <a:off x="5334846" y="1225746"/>
              <a:ext cx="1607759" cy="15707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700" dirty="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Inter-row mowed</a:t>
              </a:r>
            </a:p>
          </p:txBody>
        </p:sp>
      </p:grpSp>
      <p:grpSp>
        <p:nvGrpSpPr>
          <p:cNvPr id="654" name="Groupe 653">
            <a:extLst>
              <a:ext uri="{FF2B5EF4-FFF2-40B4-BE49-F238E27FC236}">
                <a16:creationId xmlns:a16="http://schemas.microsoft.com/office/drawing/2014/main" id="{544A023E-51FE-4FA3-8A94-025C0965CECD}"/>
              </a:ext>
            </a:extLst>
          </p:cNvPr>
          <p:cNvGrpSpPr/>
          <p:nvPr/>
        </p:nvGrpSpPr>
        <p:grpSpPr>
          <a:xfrm>
            <a:off x="7615085" y="833658"/>
            <a:ext cx="1257664" cy="288000"/>
            <a:chOff x="5102415" y="1279712"/>
            <a:chExt cx="1257664" cy="288000"/>
          </a:xfrm>
        </p:grpSpPr>
        <p:sp>
          <p:nvSpPr>
            <p:cNvPr id="568" name="rc553">
              <a:extLst>
                <a:ext uri="{FF2B5EF4-FFF2-40B4-BE49-F238E27FC236}">
                  <a16:creationId xmlns:a16="http://schemas.microsoft.com/office/drawing/2014/main" id="{6476D173-D410-4E22-BAEA-5104723E21E7}"/>
                </a:ext>
              </a:extLst>
            </p:cNvPr>
            <p:cNvSpPr/>
            <p:nvPr/>
          </p:nvSpPr>
          <p:spPr>
            <a:xfrm>
              <a:off x="5102415" y="1279712"/>
              <a:ext cx="288000" cy="28800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569" name="rc554">
              <a:extLst>
                <a:ext uri="{FF2B5EF4-FFF2-40B4-BE49-F238E27FC236}">
                  <a16:creationId xmlns:a16="http://schemas.microsoft.com/office/drawing/2014/main" id="{98343FEB-46CD-4E9A-8C27-AE5E49669399}"/>
                </a:ext>
              </a:extLst>
            </p:cNvPr>
            <p:cNvSpPr/>
            <p:nvPr/>
          </p:nvSpPr>
          <p:spPr>
            <a:xfrm>
              <a:off x="5102415" y="1279712"/>
              <a:ext cx="288000" cy="288000"/>
            </a:xfrm>
            <a:prstGeom prst="rect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570" name="rc555">
              <a:extLst>
                <a:ext uri="{FF2B5EF4-FFF2-40B4-BE49-F238E27FC236}">
                  <a16:creationId xmlns:a16="http://schemas.microsoft.com/office/drawing/2014/main" id="{1A012751-A4E0-49C8-9211-4D74449D6F7D}"/>
                </a:ext>
              </a:extLst>
            </p:cNvPr>
            <p:cNvSpPr/>
            <p:nvPr/>
          </p:nvSpPr>
          <p:spPr>
            <a:xfrm>
              <a:off x="5102415" y="1279712"/>
              <a:ext cx="288000" cy="288000"/>
            </a:xfrm>
            <a:prstGeom prst="rect">
              <a:avLst/>
            </a:prstGeom>
            <a:ln w="14287" cap="sq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7" name="tx562">
              <a:extLst>
                <a:ext uri="{FF2B5EF4-FFF2-40B4-BE49-F238E27FC236}">
                  <a16:creationId xmlns:a16="http://schemas.microsoft.com/office/drawing/2014/main" id="{8F8737B7-E596-428F-883D-309FA841365F}"/>
                </a:ext>
              </a:extLst>
            </p:cNvPr>
            <p:cNvSpPr/>
            <p:nvPr/>
          </p:nvSpPr>
          <p:spPr>
            <a:xfrm>
              <a:off x="5460004" y="1323669"/>
              <a:ext cx="900075" cy="20008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700" dirty="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Chickpea</a:t>
              </a:r>
            </a:p>
          </p:txBody>
        </p:sp>
      </p:grpSp>
      <p:grpSp>
        <p:nvGrpSpPr>
          <p:cNvPr id="655" name="Groupe 654">
            <a:extLst>
              <a:ext uri="{FF2B5EF4-FFF2-40B4-BE49-F238E27FC236}">
                <a16:creationId xmlns:a16="http://schemas.microsoft.com/office/drawing/2014/main" id="{18D05272-5972-4ADB-B5AF-E21B96CBF5B2}"/>
              </a:ext>
            </a:extLst>
          </p:cNvPr>
          <p:cNvGrpSpPr/>
          <p:nvPr/>
        </p:nvGrpSpPr>
        <p:grpSpPr>
          <a:xfrm>
            <a:off x="7615085" y="1265658"/>
            <a:ext cx="1029535" cy="288000"/>
            <a:chOff x="5102415" y="1711712"/>
            <a:chExt cx="1029535" cy="288000"/>
          </a:xfrm>
        </p:grpSpPr>
        <p:sp>
          <p:nvSpPr>
            <p:cNvPr id="571" name="rc556">
              <a:extLst>
                <a:ext uri="{FF2B5EF4-FFF2-40B4-BE49-F238E27FC236}">
                  <a16:creationId xmlns:a16="http://schemas.microsoft.com/office/drawing/2014/main" id="{ED5A68EE-F789-4D09-B672-071AD0FBA4CE}"/>
                </a:ext>
              </a:extLst>
            </p:cNvPr>
            <p:cNvSpPr/>
            <p:nvPr/>
          </p:nvSpPr>
          <p:spPr>
            <a:xfrm>
              <a:off x="5102415" y="1711712"/>
              <a:ext cx="288000" cy="28800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572" name="rc557">
              <a:extLst>
                <a:ext uri="{FF2B5EF4-FFF2-40B4-BE49-F238E27FC236}">
                  <a16:creationId xmlns:a16="http://schemas.microsoft.com/office/drawing/2014/main" id="{A67AED2F-0F67-488E-8980-E0291ADB2821}"/>
                </a:ext>
              </a:extLst>
            </p:cNvPr>
            <p:cNvSpPr/>
            <p:nvPr/>
          </p:nvSpPr>
          <p:spPr>
            <a:xfrm>
              <a:off x="5102415" y="1711712"/>
              <a:ext cx="288000" cy="288000"/>
            </a:xfrm>
            <a:prstGeom prst="rect">
              <a:avLst/>
            </a:prstGeom>
            <a:solidFill>
              <a:srgbClr val="009E73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573" name="rc558">
              <a:extLst>
                <a:ext uri="{FF2B5EF4-FFF2-40B4-BE49-F238E27FC236}">
                  <a16:creationId xmlns:a16="http://schemas.microsoft.com/office/drawing/2014/main" id="{F4A5EBE5-A716-485F-8F21-5347810429B4}"/>
                </a:ext>
              </a:extLst>
            </p:cNvPr>
            <p:cNvSpPr/>
            <p:nvPr/>
          </p:nvSpPr>
          <p:spPr>
            <a:xfrm>
              <a:off x="5102415" y="1711712"/>
              <a:ext cx="288000" cy="288000"/>
            </a:xfrm>
            <a:prstGeom prst="rect">
              <a:avLst/>
            </a:prstGeom>
            <a:ln w="14287" cap="sq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8" name="tx563">
              <a:extLst>
                <a:ext uri="{FF2B5EF4-FFF2-40B4-BE49-F238E27FC236}">
                  <a16:creationId xmlns:a16="http://schemas.microsoft.com/office/drawing/2014/main" id="{38D4E898-6A7C-4668-B01E-E17B8CBC4EDD}"/>
                </a:ext>
              </a:extLst>
            </p:cNvPr>
            <p:cNvSpPr/>
            <p:nvPr/>
          </p:nvSpPr>
          <p:spPr>
            <a:xfrm>
              <a:off x="5460004" y="1777175"/>
              <a:ext cx="671946" cy="15707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7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Weeds</a:t>
              </a:r>
            </a:p>
          </p:txBody>
        </p:sp>
      </p:grpSp>
      <p:grpSp>
        <p:nvGrpSpPr>
          <p:cNvPr id="656" name="Groupe 655">
            <a:extLst>
              <a:ext uri="{FF2B5EF4-FFF2-40B4-BE49-F238E27FC236}">
                <a16:creationId xmlns:a16="http://schemas.microsoft.com/office/drawing/2014/main" id="{5886C17F-6A3D-4CA3-976C-BE1F8EB618B2}"/>
              </a:ext>
            </a:extLst>
          </p:cNvPr>
          <p:cNvGrpSpPr/>
          <p:nvPr/>
        </p:nvGrpSpPr>
        <p:grpSpPr>
          <a:xfrm>
            <a:off x="7615085" y="1697658"/>
            <a:ext cx="1605655" cy="288000"/>
            <a:chOff x="5102415" y="2143712"/>
            <a:chExt cx="1605655" cy="288000"/>
          </a:xfrm>
        </p:grpSpPr>
        <p:sp>
          <p:nvSpPr>
            <p:cNvPr id="574" name="rc559">
              <a:extLst>
                <a:ext uri="{FF2B5EF4-FFF2-40B4-BE49-F238E27FC236}">
                  <a16:creationId xmlns:a16="http://schemas.microsoft.com/office/drawing/2014/main" id="{63184B4F-DA7F-4BAC-A2D9-BE2183A38791}"/>
                </a:ext>
              </a:extLst>
            </p:cNvPr>
            <p:cNvSpPr/>
            <p:nvPr/>
          </p:nvSpPr>
          <p:spPr>
            <a:xfrm>
              <a:off x="5102415" y="2143712"/>
              <a:ext cx="288000" cy="28800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575" name="rc560">
              <a:extLst>
                <a:ext uri="{FF2B5EF4-FFF2-40B4-BE49-F238E27FC236}">
                  <a16:creationId xmlns:a16="http://schemas.microsoft.com/office/drawing/2014/main" id="{979A5077-575A-46CF-AFFD-B8F033475AB0}"/>
                </a:ext>
              </a:extLst>
            </p:cNvPr>
            <p:cNvSpPr/>
            <p:nvPr/>
          </p:nvSpPr>
          <p:spPr>
            <a:xfrm>
              <a:off x="5102415" y="2143712"/>
              <a:ext cx="288000" cy="288000"/>
            </a:xfrm>
            <a:prstGeom prst="rect">
              <a:avLst/>
            </a:prstGeom>
            <a:solidFill>
              <a:srgbClr val="E69F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576" name="rc561">
              <a:extLst>
                <a:ext uri="{FF2B5EF4-FFF2-40B4-BE49-F238E27FC236}">
                  <a16:creationId xmlns:a16="http://schemas.microsoft.com/office/drawing/2014/main" id="{0F28C5C2-9CC0-4BE0-9111-68EA115AFE6F}"/>
                </a:ext>
              </a:extLst>
            </p:cNvPr>
            <p:cNvSpPr/>
            <p:nvPr/>
          </p:nvSpPr>
          <p:spPr>
            <a:xfrm>
              <a:off x="5102415" y="2143712"/>
              <a:ext cx="288000" cy="288000"/>
            </a:xfrm>
            <a:prstGeom prst="rect">
              <a:avLst/>
            </a:prstGeom>
            <a:ln w="14287" cap="sq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79" name="tx564">
              <a:extLst>
                <a:ext uri="{FF2B5EF4-FFF2-40B4-BE49-F238E27FC236}">
                  <a16:creationId xmlns:a16="http://schemas.microsoft.com/office/drawing/2014/main" id="{F8FF608B-CEBF-47E1-9619-48935703FDAE}"/>
                </a:ext>
              </a:extLst>
            </p:cNvPr>
            <p:cNvSpPr/>
            <p:nvPr/>
          </p:nvSpPr>
          <p:spPr>
            <a:xfrm>
              <a:off x="5460004" y="2187669"/>
              <a:ext cx="1248066" cy="200087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700" dirty="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Service plant</a:t>
              </a:r>
            </a:p>
          </p:txBody>
        </p:sp>
      </p:grpSp>
      <p:sp>
        <p:nvSpPr>
          <p:cNvPr id="581" name="tx126">
            <a:extLst>
              <a:ext uri="{FF2B5EF4-FFF2-40B4-BE49-F238E27FC236}">
                <a16:creationId xmlns:a16="http://schemas.microsoft.com/office/drawing/2014/main" id="{94FC3325-6573-410D-924D-64DC7917D0F7}"/>
              </a:ext>
            </a:extLst>
          </p:cNvPr>
          <p:cNvSpPr/>
          <p:nvPr/>
        </p:nvSpPr>
        <p:spPr>
          <a:xfrm rot="16200000">
            <a:off x="-666071" y="3983272"/>
            <a:ext cx="2339795" cy="20261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Soil N </a:t>
            </a:r>
            <a:r>
              <a:rPr lang="fr-FR" sz="1700" dirty="0" err="1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uptake</a:t>
            </a:r>
            <a:r>
              <a:rPr sz="1700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 (g/m</a:t>
            </a:r>
            <a:r>
              <a:rPr sz="1700" baseline="30000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2</a:t>
            </a:r>
            <a:r>
              <a:rPr sz="1700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582" name="tx103">
            <a:extLst>
              <a:ext uri="{FF2B5EF4-FFF2-40B4-BE49-F238E27FC236}">
                <a16:creationId xmlns:a16="http://schemas.microsoft.com/office/drawing/2014/main" id="{A8D857F8-77CF-41E3-8379-4AEAE438A857}"/>
              </a:ext>
            </a:extLst>
          </p:cNvPr>
          <p:cNvSpPr/>
          <p:nvPr/>
        </p:nvSpPr>
        <p:spPr>
          <a:xfrm>
            <a:off x="685365" y="2450304"/>
            <a:ext cx="240146" cy="155178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12</a:t>
            </a:r>
          </a:p>
        </p:txBody>
      </p:sp>
      <p:sp>
        <p:nvSpPr>
          <p:cNvPr id="583" name="tx101">
            <a:extLst>
              <a:ext uri="{FF2B5EF4-FFF2-40B4-BE49-F238E27FC236}">
                <a16:creationId xmlns:a16="http://schemas.microsoft.com/office/drawing/2014/main" id="{9825253C-80B1-4411-96BC-471326233B76}"/>
              </a:ext>
            </a:extLst>
          </p:cNvPr>
          <p:cNvSpPr/>
          <p:nvPr/>
        </p:nvSpPr>
        <p:spPr>
          <a:xfrm>
            <a:off x="805438" y="3692766"/>
            <a:ext cx="120073" cy="157813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8</a:t>
            </a:r>
          </a:p>
        </p:txBody>
      </p:sp>
      <p:sp>
        <p:nvSpPr>
          <p:cNvPr id="584" name="tx120">
            <a:extLst>
              <a:ext uri="{FF2B5EF4-FFF2-40B4-BE49-F238E27FC236}">
                <a16:creationId xmlns:a16="http://schemas.microsoft.com/office/drawing/2014/main" id="{2E811DAF-FC43-4DB6-9AD5-256360778BF6}"/>
              </a:ext>
            </a:extLst>
          </p:cNvPr>
          <p:cNvSpPr/>
          <p:nvPr/>
        </p:nvSpPr>
        <p:spPr>
          <a:xfrm>
            <a:off x="1356676" y="6326769"/>
            <a:ext cx="1344209" cy="20008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Sole chickpea</a:t>
            </a:r>
          </a:p>
        </p:txBody>
      </p:sp>
      <p:sp>
        <p:nvSpPr>
          <p:cNvPr id="585" name="tx121">
            <a:extLst>
              <a:ext uri="{FF2B5EF4-FFF2-40B4-BE49-F238E27FC236}">
                <a16:creationId xmlns:a16="http://schemas.microsoft.com/office/drawing/2014/main" id="{99F9E3D1-3F20-4124-ADB0-03497DDF11E4}"/>
              </a:ext>
            </a:extLst>
          </p:cNvPr>
          <p:cNvSpPr/>
          <p:nvPr/>
        </p:nvSpPr>
        <p:spPr>
          <a:xfrm>
            <a:off x="3451241" y="6367040"/>
            <a:ext cx="623875" cy="159816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Clover</a:t>
            </a:r>
          </a:p>
        </p:txBody>
      </p:sp>
      <p:sp>
        <p:nvSpPr>
          <p:cNvPr id="586" name="tx122">
            <a:extLst>
              <a:ext uri="{FF2B5EF4-FFF2-40B4-BE49-F238E27FC236}">
                <a16:creationId xmlns:a16="http://schemas.microsoft.com/office/drawing/2014/main" id="{36ECD7F4-1A6D-4E08-8A32-961A57998166}"/>
              </a:ext>
            </a:extLst>
          </p:cNvPr>
          <p:cNvSpPr/>
          <p:nvPr/>
        </p:nvSpPr>
        <p:spPr>
          <a:xfrm>
            <a:off x="4981388" y="6369781"/>
            <a:ext cx="1032377" cy="157075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Faba bean</a:t>
            </a:r>
          </a:p>
        </p:txBody>
      </p:sp>
      <p:sp>
        <p:nvSpPr>
          <p:cNvPr id="587" name="tx123">
            <a:extLst>
              <a:ext uri="{FF2B5EF4-FFF2-40B4-BE49-F238E27FC236}">
                <a16:creationId xmlns:a16="http://schemas.microsoft.com/office/drawing/2014/main" id="{BDE441A6-5124-45E1-8777-637368D34D0C}"/>
              </a:ext>
            </a:extLst>
          </p:cNvPr>
          <p:cNvSpPr/>
          <p:nvPr/>
        </p:nvSpPr>
        <p:spPr>
          <a:xfrm>
            <a:off x="6842027" y="6369781"/>
            <a:ext cx="779896" cy="157075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Mustard</a:t>
            </a:r>
          </a:p>
        </p:txBody>
      </p:sp>
      <p:sp>
        <p:nvSpPr>
          <p:cNvPr id="588" name="tx124">
            <a:extLst>
              <a:ext uri="{FF2B5EF4-FFF2-40B4-BE49-F238E27FC236}">
                <a16:creationId xmlns:a16="http://schemas.microsoft.com/office/drawing/2014/main" id="{2B79F1A0-37A4-436C-A11D-0532942FFEA6}"/>
              </a:ext>
            </a:extLst>
          </p:cNvPr>
          <p:cNvSpPr/>
          <p:nvPr/>
        </p:nvSpPr>
        <p:spPr>
          <a:xfrm>
            <a:off x="8792378" y="6366934"/>
            <a:ext cx="347991" cy="159922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Oat</a:t>
            </a:r>
          </a:p>
        </p:txBody>
      </p:sp>
      <p:sp>
        <p:nvSpPr>
          <p:cNvPr id="589" name="tx125">
            <a:extLst>
              <a:ext uri="{FF2B5EF4-FFF2-40B4-BE49-F238E27FC236}">
                <a16:creationId xmlns:a16="http://schemas.microsoft.com/office/drawing/2014/main" id="{EB42A407-3E76-451C-A937-9F786AF20A7C}"/>
              </a:ext>
            </a:extLst>
          </p:cNvPr>
          <p:cNvSpPr/>
          <p:nvPr/>
        </p:nvSpPr>
        <p:spPr>
          <a:xfrm>
            <a:off x="10094660" y="6324239"/>
            <a:ext cx="1212223" cy="20261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Sudan grass</a:t>
            </a:r>
          </a:p>
        </p:txBody>
      </p:sp>
      <p:sp>
        <p:nvSpPr>
          <p:cNvPr id="590" name="pl526">
            <a:extLst>
              <a:ext uri="{FF2B5EF4-FFF2-40B4-BE49-F238E27FC236}">
                <a16:creationId xmlns:a16="http://schemas.microsoft.com/office/drawing/2014/main" id="{1426D59A-597A-45E5-8BFD-2081EBFE4B6B}"/>
              </a:ext>
            </a:extLst>
          </p:cNvPr>
          <p:cNvSpPr/>
          <p:nvPr/>
        </p:nvSpPr>
        <p:spPr>
          <a:xfrm>
            <a:off x="988141" y="6261031"/>
            <a:ext cx="10753269" cy="0"/>
          </a:xfrm>
          <a:custGeom>
            <a:avLst/>
            <a:gdLst/>
            <a:ahLst/>
            <a:cxnLst/>
            <a:rect l="0" t="0" r="0" b="0"/>
            <a:pathLst>
              <a:path w="10753269">
                <a:moveTo>
                  <a:pt x="0" y="0"/>
                </a:moveTo>
                <a:lnTo>
                  <a:pt x="10753269" y="0"/>
                </a:lnTo>
              </a:path>
            </a:pathLst>
          </a:custGeom>
          <a:ln w="13550" cap="flat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591" name="tx78">
            <a:extLst>
              <a:ext uri="{FF2B5EF4-FFF2-40B4-BE49-F238E27FC236}">
                <a16:creationId xmlns:a16="http://schemas.microsoft.com/office/drawing/2014/main" id="{105CD04E-2E92-43BA-AC4E-B14A6C3AA8D2}"/>
              </a:ext>
            </a:extLst>
          </p:cNvPr>
          <p:cNvSpPr/>
          <p:nvPr/>
        </p:nvSpPr>
        <p:spPr>
          <a:xfrm>
            <a:off x="1222117" y="2785913"/>
            <a:ext cx="295184" cy="18402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991"/>
              </a:lnSpc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56B4E9">
                    <a:alpha val="100000"/>
                  </a:srgbClr>
                </a:solidFill>
                <a:latin typeface="Arial"/>
                <a:cs typeface="Arial"/>
              </a:rPr>
              <a:t>a</a:t>
            </a:r>
            <a:endParaRPr b="1" dirty="0">
              <a:solidFill>
                <a:srgbClr val="56B4E9">
                  <a:alpha val="10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94" name="tx78">
            <a:extLst>
              <a:ext uri="{FF2B5EF4-FFF2-40B4-BE49-F238E27FC236}">
                <a16:creationId xmlns:a16="http://schemas.microsoft.com/office/drawing/2014/main" id="{FDA689E0-263F-4F61-B4DD-EBEDF1460E4A}"/>
              </a:ext>
            </a:extLst>
          </p:cNvPr>
          <p:cNvSpPr/>
          <p:nvPr/>
        </p:nvSpPr>
        <p:spPr>
          <a:xfrm>
            <a:off x="2963748" y="3630039"/>
            <a:ext cx="295184" cy="18402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991"/>
              </a:lnSpc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56B4E9">
                    <a:alpha val="100000"/>
                  </a:srgbClr>
                </a:solidFill>
                <a:latin typeface="Arial"/>
                <a:cs typeface="Arial"/>
              </a:rPr>
              <a:t>ab</a:t>
            </a:r>
            <a:endParaRPr b="1" dirty="0">
              <a:solidFill>
                <a:srgbClr val="56B4E9">
                  <a:alpha val="10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95" name="tx78">
            <a:extLst>
              <a:ext uri="{FF2B5EF4-FFF2-40B4-BE49-F238E27FC236}">
                <a16:creationId xmlns:a16="http://schemas.microsoft.com/office/drawing/2014/main" id="{3703F627-4F54-4B7B-8B3B-055FD23485AB}"/>
              </a:ext>
            </a:extLst>
          </p:cNvPr>
          <p:cNvSpPr/>
          <p:nvPr/>
        </p:nvSpPr>
        <p:spPr>
          <a:xfrm>
            <a:off x="4699584" y="2966032"/>
            <a:ext cx="295184" cy="18402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991"/>
              </a:lnSpc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56B4E9">
                    <a:alpha val="100000"/>
                  </a:srgbClr>
                </a:solidFill>
                <a:latin typeface="Arial"/>
                <a:cs typeface="Arial"/>
              </a:rPr>
              <a:t>a</a:t>
            </a:r>
            <a:endParaRPr b="1" dirty="0">
              <a:solidFill>
                <a:srgbClr val="56B4E9">
                  <a:alpha val="10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96" name="tx78">
            <a:extLst>
              <a:ext uri="{FF2B5EF4-FFF2-40B4-BE49-F238E27FC236}">
                <a16:creationId xmlns:a16="http://schemas.microsoft.com/office/drawing/2014/main" id="{61B0EC3F-C023-4122-A4C6-7BF58C02FA7D}"/>
              </a:ext>
            </a:extLst>
          </p:cNvPr>
          <p:cNvSpPr/>
          <p:nvPr/>
        </p:nvSpPr>
        <p:spPr>
          <a:xfrm>
            <a:off x="6430143" y="3193487"/>
            <a:ext cx="295184" cy="18402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991"/>
              </a:lnSpc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56B4E9">
                    <a:alpha val="100000"/>
                  </a:srgbClr>
                </a:solidFill>
                <a:latin typeface="Arial"/>
                <a:cs typeface="Arial"/>
              </a:rPr>
              <a:t>a</a:t>
            </a:r>
            <a:endParaRPr b="1" dirty="0">
              <a:solidFill>
                <a:srgbClr val="56B4E9">
                  <a:alpha val="10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97" name="tx78">
            <a:extLst>
              <a:ext uri="{FF2B5EF4-FFF2-40B4-BE49-F238E27FC236}">
                <a16:creationId xmlns:a16="http://schemas.microsoft.com/office/drawing/2014/main" id="{3C080422-1E50-4F49-BB8E-C16C7A122240}"/>
              </a:ext>
            </a:extLst>
          </p:cNvPr>
          <p:cNvSpPr/>
          <p:nvPr/>
        </p:nvSpPr>
        <p:spPr>
          <a:xfrm>
            <a:off x="8160405" y="4923873"/>
            <a:ext cx="295184" cy="170078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991"/>
              </a:lnSpc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56B4E9">
                    <a:alpha val="100000"/>
                  </a:srgbClr>
                </a:solidFill>
                <a:latin typeface="Arial"/>
                <a:cs typeface="Arial"/>
              </a:rPr>
              <a:t>b</a:t>
            </a:r>
            <a:endParaRPr b="1" dirty="0">
              <a:solidFill>
                <a:srgbClr val="56B4E9">
                  <a:alpha val="10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98" name="tx78">
            <a:extLst>
              <a:ext uri="{FF2B5EF4-FFF2-40B4-BE49-F238E27FC236}">
                <a16:creationId xmlns:a16="http://schemas.microsoft.com/office/drawing/2014/main" id="{319C25AC-969F-4A26-A934-FBC43332CB2A}"/>
              </a:ext>
            </a:extLst>
          </p:cNvPr>
          <p:cNvSpPr/>
          <p:nvPr/>
        </p:nvSpPr>
        <p:spPr>
          <a:xfrm>
            <a:off x="9903638" y="2505545"/>
            <a:ext cx="295184" cy="18402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991"/>
              </a:lnSpc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56B4E9">
                    <a:alpha val="100000"/>
                  </a:srgbClr>
                </a:solidFill>
                <a:latin typeface="Arial"/>
                <a:cs typeface="Arial"/>
              </a:rPr>
              <a:t>a</a:t>
            </a:r>
            <a:endParaRPr b="1" dirty="0">
              <a:solidFill>
                <a:srgbClr val="56B4E9">
                  <a:alpha val="10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00" name="tx78">
            <a:extLst>
              <a:ext uri="{FF2B5EF4-FFF2-40B4-BE49-F238E27FC236}">
                <a16:creationId xmlns:a16="http://schemas.microsoft.com/office/drawing/2014/main" id="{2E37D217-10B2-4FAB-901B-2DE3C9D2A0A0}"/>
              </a:ext>
            </a:extLst>
          </p:cNvPr>
          <p:cNvSpPr/>
          <p:nvPr/>
        </p:nvSpPr>
        <p:spPr>
          <a:xfrm>
            <a:off x="4012988" y="5602276"/>
            <a:ext cx="295184" cy="18402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991"/>
              </a:lnSpc>
              <a:spcBef>
                <a:spcPts val="0"/>
              </a:spcBef>
              <a:spcAft>
                <a:spcPts val="0"/>
              </a:spcAft>
            </a:pPr>
            <a:r>
              <a:rPr lang="fr-FR" b="1" dirty="0" err="1">
                <a:solidFill>
                  <a:srgbClr val="E69F00"/>
                </a:solidFill>
                <a:latin typeface="Arial"/>
                <a:cs typeface="Arial"/>
              </a:rPr>
              <a:t>bc</a:t>
            </a:r>
            <a:endParaRPr b="1" dirty="0">
              <a:solidFill>
                <a:srgbClr val="E69F00"/>
              </a:solidFill>
              <a:latin typeface="Arial"/>
              <a:cs typeface="Arial"/>
            </a:endParaRPr>
          </a:p>
        </p:txBody>
      </p:sp>
      <p:sp>
        <p:nvSpPr>
          <p:cNvPr id="601" name="tx78">
            <a:extLst>
              <a:ext uri="{FF2B5EF4-FFF2-40B4-BE49-F238E27FC236}">
                <a16:creationId xmlns:a16="http://schemas.microsoft.com/office/drawing/2014/main" id="{877C8B69-D4CA-4624-BFEE-8BA389BC417A}"/>
              </a:ext>
            </a:extLst>
          </p:cNvPr>
          <p:cNvSpPr/>
          <p:nvPr/>
        </p:nvSpPr>
        <p:spPr>
          <a:xfrm>
            <a:off x="5736541" y="5590835"/>
            <a:ext cx="295184" cy="18402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991"/>
              </a:lnSpc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E69F00"/>
                </a:solidFill>
                <a:latin typeface="Arial"/>
                <a:cs typeface="Arial"/>
              </a:rPr>
              <a:t>c</a:t>
            </a:r>
            <a:endParaRPr b="1" dirty="0">
              <a:solidFill>
                <a:srgbClr val="E69F00"/>
              </a:solidFill>
              <a:latin typeface="Arial"/>
              <a:cs typeface="Arial"/>
            </a:endParaRPr>
          </a:p>
        </p:txBody>
      </p:sp>
      <p:sp>
        <p:nvSpPr>
          <p:cNvPr id="602" name="tx78">
            <a:extLst>
              <a:ext uri="{FF2B5EF4-FFF2-40B4-BE49-F238E27FC236}">
                <a16:creationId xmlns:a16="http://schemas.microsoft.com/office/drawing/2014/main" id="{5A92AA98-D067-4339-90B2-E59EB12A2B72}"/>
              </a:ext>
            </a:extLst>
          </p:cNvPr>
          <p:cNvSpPr/>
          <p:nvPr/>
        </p:nvSpPr>
        <p:spPr>
          <a:xfrm>
            <a:off x="7468450" y="5200621"/>
            <a:ext cx="295184" cy="18402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991"/>
              </a:lnSpc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E69F00"/>
                </a:solidFill>
                <a:latin typeface="Arial"/>
                <a:cs typeface="Arial"/>
              </a:rPr>
              <a:t>b</a:t>
            </a:r>
            <a:endParaRPr b="1" dirty="0">
              <a:solidFill>
                <a:srgbClr val="E69F00"/>
              </a:solidFill>
              <a:latin typeface="Arial"/>
              <a:cs typeface="Arial"/>
            </a:endParaRPr>
          </a:p>
        </p:txBody>
      </p:sp>
      <p:sp>
        <p:nvSpPr>
          <p:cNvPr id="603" name="tx78">
            <a:extLst>
              <a:ext uri="{FF2B5EF4-FFF2-40B4-BE49-F238E27FC236}">
                <a16:creationId xmlns:a16="http://schemas.microsoft.com/office/drawing/2014/main" id="{BD71098C-BCDA-42A4-BCDE-B746ED7CD95F}"/>
              </a:ext>
            </a:extLst>
          </p:cNvPr>
          <p:cNvSpPr/>
          <p:nvPr/>
        </p:nvSpPr>
        <p:spPr>
          <a:xfrm>
            <a:off x="9229696" y="2352549"/>
            <a:ext cx="235634" cy="209890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991"/>
              </a:lnSpc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E69F00"/>
                </a:solidFill>
                <a:latin typeface="Arial"/>
                <a:cs typeface="Arial"/>
              </a:rPr>
              <a:t>a</a:t>
            </a:r>
            <a:endParaRPr b="1" dirty="0">
              <a:solidFill>
                <a:srgbClr val="E69F00"/>
              </a:solidFill>
              <a:latin typeface="Arial"/>
              <a:cs typeface="Arial"/>
            </a:endParaRPr>
          </a:p>
        </p:txBody>
      </p:sp>
      <p:sp>
        <p:nvSpPr>
          <p:cNvPr id="604" name="tx78">
            <a:extLst>
              <a:ext uri="{FF2B5EF4-FFF2-40B4-BE49-F238E27FC236}">
                <a16:creationId xmlns:a16="http://schemas.microsoft.com/office/drawing/2014/main" id="{BFFEE1B2-FA7D-4085-8448-3109E3C2338A}"/>
              </a:ext>
            </a:extLst>
          </p:cNvPr>
          <p:cNvSpPr/>
          <p:nvPr/>
        </p:nvSpPr>
        <p:spPr>
          <a:xfrm>
            <a:off x="10966894" y="5544960"/>
            <a:ext cx="295184" cy="18402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991"/>
              </a:lnSpc>
              <a:spcBef>
                <a:spcPts val="0"/>
              </a:spcBef>
              <a:spcAft>
                <a:spcPts val="0"/>
              </a:spcAft>
            </a:pPr>
            <a:r>
              <a:rPr lang="fr-FR" b="1" dirty="0" err="1">
                <a:solidFill>
                  <a:srgbClr val="E69F00"/>
                </a:solidFill>
                <a:latin typeface="Arial"/>
                <a:cs typeface="Arial"/>
              </a:rPr>
              <a:t>bc</a:t>
            </a:r>
            <a:endParaRPr b="1" dirty="0">
              <a:solidFill>
                <a:srgbClr val="E69F00"/>
              </a:solidFill>
              <a:latin typeface="Arial"/>
              <a:cs typeface="Arial"/>
            </a:endParaRPr>
          </a:p>
        </p:txBody>
      </p:sp>
      <p:sp>
        <p:nvSpPr>
          <p:cNvPr id="624" name="tx140">
            <a:extLst>
              <a:ext uri="{FF2B5EF4-FFF2-40B4-BE49-F238E27FC236}">
                <a16:creationId xmlns:a16="http://schemas.microsoft.com/office/drawing/2014/main" id="{63D2FAF3-E4E4-47D0-A429-EB6BF5CCA6C4}"/>
              </a:ext>
            </a:extLst>
          </p:cNvPr>
          <p:cNvSpPr/>
          <p:nvPr/>
        </p:nvSpPr>
        <p:spPr>
          <a:xfrm>
            <a:off x="988142" y="1404692"/>
            <a:ext cx="3835156" cy="385944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fr-FR" sz="2000" b="1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Grain </a:t>
            </a:r>
            <a:r>
              <a:rPr lang="fr-FR" sz="2000" b="1" dirty="0" err="1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filling</a:t>
            </a:r>
            <a:r>
              <a:rPr lang="fr-FR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: 1 </a:t>
            </a:r>
            <a:r>
              <a:rPr lang="fr-FR" dirty="0" err="1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month</a:t>
            </a:r>
            <a:r>
              <a:rPr lang="fr-FR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 </a:t>
            </a:r>
            <a:r>
              <a:rPr lang="fr-FR" dirty="0" err="1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after</a:t>
            </a:r>
            <a:r>
              <a:rPr lang="fr-FR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 </a:t>
            </a:r>
            <a:r>
              <a:rPr lang="fr-FR" dirty="0" err="1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mowing</a:t>
            </a:r>
            <a:endParaRPr sz="2000" dirty="0">
              <a:solidFill>
                <a:srgbClr val="000000">
                  <a:alpha val="10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25" name="Titre 1">
            <a:extLst>
              <a:ext uri="{FF2B5EF4-FFF2-40B4-BE49-F238E27FC236}">
                <a16:creationId xmlns:a16="http://schemas.microsoft.com/office/drawing/2014/main" id="{714C02D3-5ADB-425B-8221-628EE92C2DB9}"/>
              </a:ext>
            </a:extLst>
          </p:cNvPr>
          <p:cNvSpPr txBox="1">
            <a:spLocks/>
          </p:cNvSpPr>
          <p:nvPr/>
        </p:nvSpPr>
        <p:spPr>
          <a:xfrm>
            <a:off x="671119" y="381076"/>
            <a:ext cx="10682345" cy="846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rgbClr val="729E60"/>
                </a:solidFill>
              </a:rPr>
              <a:t>Results: N nutrition</a:t>
            </a:r>
            <a:endParaRPr lang="en-GB" sz="3200" b="1" dirty="0">
              <a:solidFill>
                <a:srgbClr val="729E60"/>
              </a:solidFill>
            </a:endParaRPr>
          </a:p>
        </p:txBody>
      </p:sp>
      <p:sp>
        <p:nvSpPr>
          <p:cNvPr id="630" name="ZoneTexte 629">
            <a:extLst>
              <a:ext uri="{FF2B5EF4-FFF2-40B4-BE49-F238E27FC236}">
                <a16:creationId xmlns:a16="http://schemas.microsoft.com/office/drawing/2014/main" id="{884D6FCB-4193-4658-96CB-B5B9AA4628CA}"/>
              </a:ext>
            </a:extLst>
          </p:cNvPr>
          <p:cNvSpPr txBox="1"/>
          <p:nvPr/>
        </p:nvSpPr>
        <p:spPr>
          <a:xfrm>
            <a:off x="9529431" y="855069"/>
            <a:ext cx="1668956" cy="270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>
            <a:defPPr>
              <a:defRPr lang="fr-FR"/>
            </a:defPPr>
            <a:lvl1pPr algn="ctr">
              <a:defRPr b="1"/>
            </a:lvl1pPr>
          </a:lstStyle>
          <a:p>
            <a:pPr algn="l"/>
            <a:r>
              <a:rPr lang="fr-FR" dirty="0"/>
              <a:t>26%</a:t>
            </a:r>
            <a:r>
              <a:rPr lang="fr-FR" b="0" dirty="0"/>
              <a:t>: %Ndfa</a:t>
            </a:r>
            <a:endParaRPr lang="en-GB" b="0" dirty="0"/>
          </a:p>
        </p:txBody>
      </p:sp>
      <p:sp>
        <p:nvSpPr>
          <p:cNvPr id="637" name="ZoneTexte 636">
            <a:extLst>
              <a:ext uri="{FF2B5EF4-FFF2-40B4-BE49-F238E27FC236}">
                <a16:creationId xmlns:a16="http://schemas.microsoft.com/office/drawing/2014/main" id="{9B5444F8-1AFD-492A-8DB5-F84BA7266EDF}"/>
              </a:ext>
            </a:extLst>
          </p:cNvPr>
          <p:cNvSpPr txBox="1"/>
          <p:nvPr/>
        </p:nvSpPr>
        <p:spPr>
          <a:xfrm>
            <a:off x="870390" y="3290785"/>
            <a:ext cx="6517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/>
            </a:lvl1pPr>
          </a:lstStyle>
          <a:p>
            <a:r>
              <a:rPr lang="fr-FR" dirty="0"/>
              <a:t>39%</a:t>
            </a:r>
            <a:endParaRPr lang="en-GB" dirty="0"/>
          </a:p>
        </p:txBody>
      </p:sp>
      <p:sp>
        <p:nvSpPr>
          <p:cNvPr id="652" name="ZoneTexte 651">
            <a:extLst>
              <a:ext uri="{FF2B5EF4-FFF2-40B4-BE49-F238E27FC236}">
                <a16:creationId xmlns:a16="http://schemas.microsoft.com/office/drawing/2014/main" id="{692F4D49-833A-4411-ACE3-8FC4372A1D26}"/>
              </a:ext>
            </a:extLst>
          </p:cNvPr>
          <p:cNvSpPr txBox="1"/>
          <p:nvPr/>
        </p:nvSpPr>
        <p:spPr>
          <a:xfrm>
            <a:off x="2463522" y="3974138"/>
            <a:ext cx="6517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/>
            </a:lvl1pPr>
          </a:lstStyle>
          <a:p>
            <a:r>
              <a:rPr lang="fr-FR" dirty="0"/>
              <a:t>22%</a:t>
            </a:r>
            <a:endParaRPr lang="en-GB" dirty="0"/>
          </a:p>
        </p:txBody>
      </p:sp>
      <p:sp>
        <p:nvSpPr>
          <p:cNvPr id="674" name="ZoneTexte 673">
            <a:extLst>
              <a:ext uri="{FF2B5EF4-FFF2-40B4-BE49-F238E27FC236}">
                <a16:creationId xmlns:a16="http://schemas.microsoft.com/office/drawing/2014/main" id="{BC0B3480-F286-46FC-88A1-1D1E0A6E2839}"/>
              </a:ext>
            </a:extLst>
          </p:cNvPr>
          <p:cNvSpPr txBox="1"/>
          <p:nvPr/>
        </p:nvSpPr>
        <p:spPr>
          <a:xfrm>
            <a:off x="4229074" y="3552143"/>
            <a:ext cx="6517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/>
            </a:lvl1pPr>
          </a:lstStyle>
          <a:p>
            <a:r>
              <a:rPr lang="fr-FR" dirty="0"/>
              <a:t>26%</a:t>
            </a:r>
            <a:endParaRPr lang="en-GB" dirty="0"/>
          </a:p>
        </p:txBody>
      </p:sp>
      <p:sp>
        <p:nvSpPr>
          <p:cNvPr id="675" name="ZoneTexte 674">
            <a:extLst>
              <a:ext uri="{FF2B5EF4-FFF2-40B4-BE49-F238E27FC236}">
                <a16:creationId xmlns:a16="http://schemas.microsoft.com/office/drawing/2014/main" id="{0B1EA1A5-37AF-4779-B52E-7F7AF23139A1}"/>
              </a:ext>
            </a:extLst>
          </p:cNvPr>
          <p:cNvSpPr txBox="1"/>
          <p:nvPr/>
        </p:nvSpPr>
        <p:spPr>
          <a:xfrm>
            <a:off x="5981644" y="3614108"/>
            <a:ext cx="6517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/>
            </a:lvl1pPr>
          </a:lstStyle>
          <a:p>
            <a:r>
              <a:rPr lang="fr-FR" dirty="0"/>
              <a:t>32%</a:t>
            </a:r>
            <a:endParaRPr lang="en-GB" dirty="0"/>
          </a:p>
        </p:txBody>
      </p:sp>
      <p:sp>
        <p:nvSpPr>
          <p:cNvPr id="676" name="ZoneTexte 675">
            <a:extLst>
              <a:ext uri="{FF2B5EF4-FFF2-40B4-BE49-F238E27FC236}">
                <a16:creationId xmlns:a16="http://schemas.microsoft.com/office/drawing/2014/main" id="{6A1E0739-7422-48D1-966F-16884479AACF}"/>
              </a:ext>
            </a:extLst>
          </p:cNvPr>
          <p:cNvSpPr txBox="1"/>
          <p:nvPr/>
        </p:nvSpPr>
        <p:spPr>
          <a:xfrm>
            <a:off x="7652290" y="5159764"/>
            <a:ext cx="6517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/>
            </a:lvl1pPr>
          </a:lstStyle>
          <a:p>
            <a:r>
              <a:rPr lang="fr-FR" dirty="0"/>
              <a:t>46%</a:t>
            </a:r>
            <a:endParaRPr lang="en-GB" dirty="0"/>
          </a:p>
        </p:txBody>
      </p:sp>
      <p:sp>
        <p:nvSpPr>
          <p:cNvPr id="677" name="ZoneTexte 676">
            <a:extLst>
              <a:ext uri="{FF2B5EF4-FFF2-40B4-BE49-F238E27FC236}">
                <a16:creationId xmlns:a16="http://schemas.microsoft.com/office/drawing/2014/main" id="{99388F26-B34C-42F4-BE98-16363AB044F9}"/>
              </a:ext>
            </a:extLst>
          </p:cNvPr>
          <p:cNvSpPr txBox="1"/>
          <p:nvPr/>
        </p:nvSpPr>
        <p:spPr>
          <a:xfrm>
            <a:off x="9408409" y="3328375"/>
            <a:ext cx="6517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/>
            </a:lvl1pPr>
          </a:lstStyle>
          <a:p>
            <a:r>
              <a:rPr lang="fr-FR" dirty="0"/>
              <a:t>31%</a:t>
            </a:r>
            <a:endParaRPr lang="en-GB" dirty="0"/>
          </a:p>
        </p:txBody>
      </p:sp>
      <p:sp>
        <p:nvSpPr>
          <p:cNvPr id="678" name="ZoneTexte 677">
            <a:extLst>
              <a:ext uri="{FF2B5EF4-FFF2-40B4-BE49-F238E27FC236}">
                <a16:creationId xmlns:a16="http://schemas.microsoft.com/office/drawing/2014/main" id="{D81DA817-2513-4173-B964-D649D478FD9E}"/>
              </a:ext>
            </a:extLst>
          </p:cNvPr>
          <p:cNvSpPr txBox="1"/>
          <p:nvPr/>
        </p:nvSpPr>
        <p:spPr>
          <a:xfrm>
            <a:off x="1640502" y="2698482"/>
            <a:ext cx="6517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/>
            </a:lvl1pPr>
          </a:lstStyle>
          <a:p>
            <a:r>
              <a:rPr lang="fr-FR" dirty="0"/>
              <a:t>30%</a:t>
            </a:r>
            <a:endParaRPr lang="en-GB" dirty="0"/>
          </a:p>
        </p:txBody>
      </p:sp>
      <p:sp>
        <p:nvSpPr>
          <p:cNvPr id="679" name="ZoneTexte 678">
            <a:extLst>
              <a:ext uri="{FF2B5EF4-FFF2-40B4-BE49-F238E27FC236}">
                <a16:creationId xmlns:a16="http://schemas.microsoft.com/office/drawing/2014/main" id="{003701BC-6585-4F76-A8D5-B3DFC8A62B76}"/>
              </a:ext>
            </a:extLst>
          </p:cNvPr>
          <p:cNvSpPr txBox="1"/>
          <p:nvPr/>
        </p:nvSpPr>
        <p:spPr>
          <a:xfrm>
            <a:off x="3374682" y="3475451"/>
            <a:ext cx="6517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/>
            </a:lvl1pPr>
          </a:lstStyle>
          <a:p>
            <a:r>
              <a:rPr lang="fr-FR" dirty="0"/>
              <a:t>30%</a:t>
            </a:r>
            <a:endParaRPr lang="en-GB" dirty="0"/>
          </a:p>
        </p:txBody>
      </p:sp>
      <p:sp>
        <p:nvSpPr>
          <p:cNvPr id="680" name="ZoneTexte 679">
            <a:extLst>
              <a:ext uri="{FF2B5EF4-FFF2-40B4-BE49-F238E27FC236}">
                <a16:creationId xmlns:a16="http://schemas.microsoft.com/office/drawing/2014/main" id="{E253BA79-F829-4A63-B0F9-518DD633F61A}"/>
              </a:ext>
            </a:extLst>
          </p:cNvPr>
          <p:cNvSpPr txBox="1"/>
          <p:nvPr/>
        </p:nvSpPr>
        <p:spPr>
          <a:xfrm>
            <a:off x="5092602" y="3592790"/>
            <a:ext cx="6517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/>
            </a:lvl1pPr>
          </a:lstStyle>
          <a:p>
            <a:r>
              <a:rPr lang="fr-FR" dirty="0"/>
              <a:t>30%</a:t>
            </a:r>
            <a:endParaRPr lang="en-GB" dirty="0"/>
          </a:p>
        </p:txBody>
      </p:sp>
      <p:sp>
        <p:nvSpPr>
          <p:cNvPr id="681" name="ZoneTexte 680">
            <a:extLst>
              <a:ext uri="{FF2B5EF4-FFF2-40B4-BE49-F238E27FC236}">
                <a16:creationId xmlns:a16="http://schemas.microsoft.com/office/drawing/2014/main" id="{FEC4DCDD-2FA1-4ECE-AD96-9FAF4951BA41}"/>
              </a:ext>
            </a:extLst>
          </p:cNvPr>
          <p:cNvSpPr txBox="1"/>
          <p:nvPr/>
        </p:nvSpPr>
        <p:spPr>
          <a:xfrm>
            <a:off x="6840405" y="4029427"/>
            <a:ext cx="6517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/>
            </a:lvl1pPr>
          </a:lstStyle>
          <a:p>
            <a:r>
              <a:rPr lang="fr-FR" dirty="0"/>
              <a:t>33%</a:t>
            </a:r>
            <a:endParaRPr lang="en-GB" dirty="0"/>
          </a:p>
        </p:txBody>
      </p:sp>
      <p:sp>
        <p:nvSpPr>
          <p:cNvPr id="682" name="ZoneTexte 681">
            <a:extLst>
              <a:ext uri="{FF2B5EF4-FFF2-40B4-BE49-F238E27FC236}">
                <a16:creationId xmlns:a16="http://schemas.microsoft.com/office/drawing/2014/main" id="{6DE6CCEC-0AD0-4485-96AF-E42D16C4807E}"/>
              </a:ext>
            </a:extLst>
          </p:cNvPr>
          <p:cNvSpPr txBox="1"/>
          <p:nvPr/>
        </p:nvSpPr>
        <p:spPr>
          <a:xfrm>
            <a:off x="8583499" y="4683423"/>
            <a:ext cx="6517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/>
            </a:lvl1pPr>
          </a:lstStyle>
          <a:p>
            <a:r>
              <a:rPr lang="fr-FR" dirty="0"/>
              <a:t>44%</a:t>
            </a:r>
            <a:endParaRPr lang="en-GB" dirty="0"/>
          </a:p>
        </p:txBody>
      </p:sp>
      <p:sp>
        <p:nvSpPr>
          <p:cNvPr id="683" name="ZoneTexte 682">
            <a:extLst>
              <a:ext uri="{FF2B5EF4-FFF2-40B4-BE49-F238E27FC236}">
                <a16:creationId xmlns:a16="http://schemas.microsoft.com/office/drawing/2014/main" id="{0A5B9FDB-29F2-4B9C-A873-4BEA6802D89A}"/>
              </a:ext>
            </a:extLst>
          </p:cNvPr>
          <p:cNvSpPr txBox="1"/>
          <p:nvPr/>
        </p:nvSpPr>
        <p:spPr>
          <a:xfrm>
            <a:off x="10309867" y="3899914"/>
            <a:ext cx="6517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/>
            </a:lvl1pPr>
          </a:lstStyle>
          <a:p>
            <a:r>
              <a:rPr lang="fr-FR" dirty="0"/>
              <a:t>34%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46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" grpId="0"/>
      <p:bldP spid="591" grpId="1"/>
      <p:bldP spid="594" grpId="0"/>
      <p:bldP spid="594" grpId="1"/>
      <p:bldP spid="595" grpId="0"/>
      <p:bldP spid="595" grpId="1"/>
      <p:bldP spid="596" grpId="0"/>
      <p:bldP spid="596" grpId="1"/>
      <p:bldP spid="597" grpId="0"/>
      <p:bldP spid="597" grpId="1"/>
      <p:bldP spid="598" grpId="0"/>
      <p:bldP spid="598" grpId="1"/>
      <p:bldP spid="600" grpId="0"/>
      <p:bldP spid="600" grpId="1"/>
      <p:bldP spid="601" grpId="0"/>
      <p:bldP spid="601" grpId="1"/>
      <p:bldP spid="602" grpId="0"/>
      <p:bldP spid="602" grpId="1"/>
      <p:bldP spid="603" grpId="0"/>
      <p:bldP spid="603" grpId="1"/>
      <p:bldP spid="604" grpId="0"/>
      <p:bldP spid="604" grpId="1"/>
      <p:bldP spid="630" grpId="0"/>
      <p:bldP spid="630" grpId="1"/>
      <p:bldP spid="637" grpId="0"/>
      <p:bldP spid="637" grpId="1"/>
      <p:bldP spid="652" grpId="0"/>
      <p:bldP spid="652" grpId="1"/>
      <p:bldP spid="674" grpId="0"/>
      <p:bldP spid="674" grpId="1"/>
      <p:bldP spid="675" grpId="0"/>
      <p:bldP spid="675" grpId="1"/>
      <p:bldP spid="676" grpId="0"/>
      <p:bldP spid="676" grpId="1"/>
      <p:bldP spid="677" grpId="0"/>
      <p:bldP spid="677" grpId="1"/>
      <p:bldP spid="678" grpId="0"/>
      <p:bldP spid="678" grpId="1"/>
      <p:bldP spid="679" grpId="0"/>
      <p:bldP spid="679" grpId="1"/>
      <p:bldP spid="680" grpId="0"/>
      <p:bldP spid="680" grpId="1"/>
      <p:bldP spid="681" grpId="0"/>
      <p:bldP spid="681" grpId="1"/>
      <p:bldP spid="682" grpId="0"/>
      <p:bldP spid="682" grpId="1"/>
      <p:bldP spid="683" grpId="0"/>
      <p:bldP spid="68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dre 6">
            <a:extLst>
              <a:ext uri="{FF2B5EF4-FFF2-40B4-BE49-F238E27FC236}">
                <a16:creationId xmlns:a16="http://schemas.microsoft.com/office/drawing/2014/main" id="{4C71BB89-F768-41D4-8301-E8457A91824E}"/>
              </a:ext>
            </a:extLst>
          </p:cNvPr>
          <p:cNvSpPr/>
          <p:nvPr/>
        </p:nvSpPr>
        <p:spPr>
          <a:xfrm>
            <a:off x="428" y="-5776"/>
            <a:ext cx="12191144" cy="6863776"/>
          </a:xfrm>
          <a:prstGeom prst="frame">
            <a:avLst>
              <a:gd name="adj1" fmla="val 3826"/>
            </a:avLst>
          </a:prstGeom>
          <a:solidFill>
            <a:srgbClr val="A1BE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7246"/>
            <a:endParaRPr lang="fr-FR" sz="1092">
              <a:solidFill>
                <a:srgbClr val="80BD9E"/>
              </a:solidFill>
              <a:latin typeface="Calibri" panose="020F0502020204030204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080B77C-D6F2-45C6-BE9E-BB3E7AD9209B}"/>
              </a:ext>
            </a:extLst>
          </p:cNvPr>
          <p:cNvSpPr txBox="1">
            <a:spLocks/>
          </p:cNvSpPr>
          <p:nvPr/>
        </p:nvSpPr>
        <p:spPr>
          <a:xfrm>
            <a:off x="0" y="6609563"/>
            <a:ext cx="4630723" cy="284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fr-FR" sz="1400" i="1" dirty="0"/>
              <a:t>18th </a:t>
            </a:r>
            <a:r>
              <a:rPr lang="fr-FR" sz="1400" i="1" dirty="0" err="1"/>
              <a:t>Congress</a:t>
            </a:r>
            <a:r>
              <a:rPr lang="fr-FR" sz="1400" i="1" dirty="0"/>
              <a:t> of the </a:t>
            </a:r>
            <a:r>
              <a:rPr lang="fr-FR" sz="1400" i="1" dirty="0" err="1"/>
              <a:t>European</a:t>
            </a:r>
            <a:r>
              <a:rPr lang="fr-FR" sz="1400" i="1" dirty="0"/>
              <a:t> Society for </a:t>
            </a:r>
            <a:r>
              <a:rPr lang="fr-FR" sz="1400" i="1" dirty="0" err="1"/>
              <a:t>Agronomy</a:t>
            </a:r>
            <a:endParaRPr lang="en-GB" sz="1400" i="1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31DEED91-A696-4B60-87DF-A6588C2F5D84}"/>
              </a:ext>
            </a:extLst>
          </p:cNvPr>
          <p:cNvSpPr txBox="1">
            <a:spLocks/>
          </p:cNvSpPr>
          <p:nvPr/>
        </p:nvSpPr>
        <p:spPr>
          <a:xfrm>
            <a:off x="671119" y="381076"/>
            <a:ext cx="10682345" cy="846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rgbClr val="729E60"/>
                </a:solidFill>
              </a:rPr>
              <a:t>Results: </a:t>
            </a:r>
            <a:r>
              <a:rPr lang="fr-FR" sz="3200" b="1" dirty="0" err="1">
                <a:solidFill>
                  <a:srgbClr val="729E60"/>
                </a:solidFill>
              </a:rPr>
              <a:t>yield</a:t>
            </a:r>
            <a:endParaRPr lang="en-GB" sz="3200" b="1" dirty="0">
              <a:solidFill>
                <a:srgbClr val="729E60"/>
              </a:solidFill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93A025FF-1EE8-4879-B990-7CE457A22749}"/>
              </a:ext>
            </a:extLst>
          </p:cNvPr>
          <p:cNvSpPr txBox="1">
            <a:spLocks/>
          </p:cNvSpPr>
          <p:nvPr/>
        </p:nvSpPr>
        <p:spPr>
          <a:xfrm>
            <a:off x="11713825" y="6550882"/>
            <a:ext cx="478175" cy="306936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l" defTabSz="5544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b="0" i="0" kern="1200">
                <a:solidFill>
                  <a:schemeClr val="tx1"/>
                </a:solidFill>
                <a:latin typeface="Museo Sans 100" panose="02000000000000000000" pitchFamily="2" charset="77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fr-FR" sz="1600" dirty="0"/>
              <a:t>8</a:t>
            </a:r>
            <a:endParaRPr lang="en-GB" sz="1400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5DD94533-56BC-4C8F-919A-79E1AED88717}"/>
              </a:ext>
            </a:extLst>
          </p:cNvPr>
          <p:cNvGrpSpPr/>
          <p:nvPr/>
        </p:nvGrpSpPr>
        <p:grpSpPr>
          <a:xfrm>
            <a:off x="1415246" y="2608947"/>
            <a:ext cx="526767" cy="3469055"/>
            <a:chOff x="1415246" y="2728215"/>
            <a:chExt cx="526767" cy="3469055"/>
          </a:xfrm>
        </p:grpSpPr>
        <p:sp>
          <p:nvSpPr>
            <p:cNvPr id="1009" name="rc6">
              <a:extLst>
                <a:ext uri="{FF2B5EF4-FFF2-40B4-BE49-F238E27FC236}">
                  <a16:creationId xmlns:a16="http://schemas.microsoft.com/office/drawing/2014/main" id="{6740B2BB-245F-4ED2-86CA-32685466139D}"/>
                </a:ext>
              </a:extLst>
            </p:cNvPr>
            <p:cNvSpPr/>
            <p:nvPr/>
          </p:nvSpPr>
          <p:spPr>
            <a:xfrm>
              <a:off x="1415246" y="3504938"/>
              <a:ext cx="526767" cy="2692332"/>
            </a:xfrm>
            <a:prstGeom prst="rect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33" name="rc230">
              <a:extLst>
                <a:ext uri="{FF2B5EF4-FFF2-40B4-BE49-F238E27FC236}">
                  <a16:creationId xmlns:a16="http://schemas.microsoft.com/office/drawing/2014/main" id="{33E30061-5EE1-4913-8A4E-2FC2463560B7}"/>
                </a:ext>
              </a:extLst>
            </p:cNvPr>
            <p:cNvSpPr/>
            <p:nvPr/>
          </p:nvSpPr>
          <p:spPr>
            <a:xfrm>
              <a:off x="1415246" y="3504938"/>
              <a:ext cx="526767" cy="2692332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45" name="pl242">
              <a:extLst>
                <a:ext uri="{FF2B5EF4-FFF2-40B4-BE49-F238E27FC236}">
                  <a16:creationId xmlns:a16="http://schemas.microsoft.com/office/drawing/2014/main" id="{7F88EEDA-F5A3-46FD-8469-735437F46826}"/>
                </a:ext>
              </a:extLst>
            </p:cNvPr>
            <p:cNvSpPr/>
            <p:nvPr/>
          </p:nvSpPr>
          <p:spPr>
            <a:xfrm>
              <a:off x="1546938" y="2728215"/>
              <a:ext cx="263383" cy="0"/>
            </a:xfrm>
            <a:custGeom>
              <a:avLst/>
              <a:gdLst/>
              <a:ahLst/>
              <a:cxnLst/>
              <a:rect l="0" t="0" r="0" b="0"/>
              <a:pathLst>
                <a:path w="263383">
                  <a:moveTo>
                    <a:pt x="0" y="0"/>
                  </a:moveTo>
                  <a:lnTo>
                    <a:pt x="26338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46" name="pl243">
              <a:extLst>
                <a:ext uri="{FF2B5EF4-FFF2-40B4-BE49-F238E27FC236}">
                  <a16:creationId xmlns:a16="http://schemas.microsoft.com/office/drawing/2014/main" id="{826FDCE9-A173-4C6D-B49F-69E50D377F38}"/>
                </a:ext>
              </a:extLst>
            </p:cNvPr>
            <p:cNvSpPr/>
            <p:nvPr/>
          </p:nvSpPr>
          <p:spPr>
            <a:xfrm>
              <a:off x="1678630" y="2728215"/>
              <a:ext cx="0" cy="1553445"/>
            </a:xfrm>
            <a:custGeom>
              <a:avLst/>
              <a:gdLst/>
              <a:ahLst/>
              <a:cxnLst/>
              <a:rect l="0" t="0" r="0" b="0"/>
              <a:pathLst>
                <a:path h="1553445">
                  <a:moveTo>
                    <a:pt x="0" y="0"/>
                  </a:moveTo>
                  <a:lnTo>
                    <a:pt x="0" y="1553445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47" name="pl244">
              <a:extLst>
                <a:ext uri="{FF2B5EF4-FFF2-40B4-BE49-F238E27FC236}">
                  <a16:creationId xmlns:a16="http://schemas.microsoft.com/office/drawing/2014/main" id="{A158F8D7-D293-4934-94C0-4D57DF0FDD20}"/>
                </a:ext>
              </a:extLst>
            </p:cNvPr>
            <p:cNvSpPr/>
            <p:nvPr/>
          </p:nvSpPr>
          <p:spPr>
            <a:xfrm>
              <a:off x="1546938" y="4281660"/>
              <a:ext cx="263383" cy="0"/>
            </a:xfrm>
            <a:custGeom>
              <a:avLst/>
              <a:gdLst/>
              <a:ahLst/>
              <a:cxnLst/>
              <a:rect l="0" t="0" r="0" b="0"/>
              <a:pathLst>
                <a:path w="263383">
                  <a:moveTo>
                    <a:pt x="0" y="0"/>
                  </a:moveTo>
                  <a:lnTo>
                    <a:pt x="26338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CC36E63-327E-4723-A950-40CFB2A39C31}"/>
              </a:ext>
            </a:extLst>
          </p:cNvPr>
          <p:cNvGrpSpPr/>
          <p:nvPr/>
        </p:nvGrpSpPr>
        <p:grpSpPr>
          <a:xfrm>
            <a:off x="1942013" y="2250442"/>
            <a:ext cx="526767" cy="3827560"/>
            <a:chOff x="1942013" y="2369710"/>
            <a:chExt cx="526767" cy="3827560"/>
          </a:xfrm>
        </p:grpSpPr>
        <p:sp>
          <p:nvSpPr>
            <p:cNvPr id="1010" name="rc7">
              <a:extLst>
                <a:ext uri="{FF2B5EF4-FFF2-40B4-BE49-F238E27FC236}">
                  <a16:creationId xmlns:a16="http://schemas.microsoft.com/office/drawing/2014/main" id="{CBB7B024-5165-455F-8D5B-91A88826BC1B}"/>
                </a:ext>
              </a:extLst>
            </p:cNvPr>
            <p:cNvSpPr/>
            <p:nvPr/>
          </p:nvSpPr>
          <p:spPr>
            <a:xfrm>
              <a:off x="1942013" y="2989703"/>
              <a:ext cx="526767" cy="3207566"/>
            </a:xfrm>
            <a:prstGeom prst="rect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21" name="pg18">
              <a:extLst>
                <a:ext uri="{FF2B5EF4-FFF2-40B4-BE49-F238E27FC236}">
                  <a16:creationId xmlns:a16="http://schemas.microsoft.com/office/drawing/2014/main" id="{44E60066-548A-4725-8FE1-585BBC7E71E5}"/>
                </a:ext>
              </a:extLst>
            </p:cNvPr>
            <p:cNvSpPr/>
            <p:nvPr/>
          </p:nvSpPr>
          <p:spPr>
            <a:xfrm>
              <a:off x="2424090" y="6171468"/>
              <a:ext cx="44690" cy="25802"/>
            </a:xfrm>
            <a:custGeom>
              <a:avLst/>
              <a:gdLst/>
              <a:ahLst/>
              <a:cxnLst/>
              <a:rect l="0" t="0" r="0" b="0"/>
              <a:pathLst>
                <a:path w="44690" h="25802">
                  <a:moveTo>
                    <a:pt x="44690" y="0"/>
                  </a:moveTo>
                  <a:lnTo>
                    <a:pt x="44690" y="15576"/>
                  </a:lnTo>
                  <a:lnTo>
                    <a:pt x="26979" y="25802"/>
                  </a:lnTo>
                  <a:lnTo>
                    <a:pt x="0" y="25802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22" name="pg19">
              <a:extLst>
                <a:ext uri="{FF2B5EF4-FFF2-40B4-BE49-F238E27FC236}">
                  <a16:creationId xmlns:a16="http://schemas.microsoft.com/office/drawing/2014/main" id="{6EF94461-7F4C-44CC-A10E-440101A4ABA7}"/>
                </a:ext>
              </a:extLst>
            </p:cNvPr>
            <p:cNvSpPr/>
            <p:nvPr/>
          </p:nvSpPr>
          <p:spPr>
            <a:xfrm>
              <a:off x="2289192" y="6093584"/>
              <a:ext cx="179588" cy="103685"/>
            </a:xfrm>
            <a:custGeom>
              <a:avLst/>
              <a:gdLst/>
              <a:ahLst/>
              <a:cxnLst/>
              <a:rect l="0" t="0" r="0" b="0"/>
              <a:pathLst>
                <a:path w="179588" h="103685">
                  <a:moveTo>
                    <a:pt x="179588" y="0"/>
                  </a:moveTo>
                  <a:lnTo>
                    <a:pt x="179588" y="15576"/>
                  </a:lnTo>
                  <a:lnTo>
                    <a:pt x="26979" y="103685"/>
                  </a:lnTo>
                  <a:lnTo>
                    <a:pt x="0" y="103685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23" name="pg20">
              <a:extLst>
                <a:ext uri="{FF2B5EF4-FFF2-40B4-BE49-F238E27FC236}">
                  <a16:creationId xmlns:a16="http://schemas.microsoft.com/office/drawing/2014/main" id="{FE9FC9F2-84CB-4999-AB85-AD00C2D4B6CA}"/>
                </a:ext>
              </a:extLst>
            </p:cNvPr>
            <p:cNvSpPr/>
            <p:nvPr/>
          </p:nvSpPr>
          <p:spPr>
            <a:xfrm>
              <a:off x="2154295" y="6015701"/>
              <a:ext cx="314485" cy="181568"/>
            </a:xfrm>
            <a:custGeom>
              <a:avLst/>
              <a:gdLst/>
              <a:ahLst/>
              <a:cxnLst/>
              <a:rect l="0" t="0" r="0" b="0"/>
              <a:pathLst>
                <a:path w="314485" h="181568">
                  <a:moveTo>
                    <a:pt x="314485" y="0"/>
                  </a:moveTo>
                  <a:lnTo>
                    <a:pt x="314485" y="15576"/>
                  </a:lnTo>
                  <a:lnTo>
                    <a:pt x="26979" y="181568"/>
                  </a:lnTo>
                  <a:lnTo>
                    <a:pt x="0" y="181568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24" name="pg21">
              <a:extLst>
                <a:ext uri="{FF2B5EF4-FFF2-40B4-BE49-F238E27FC236}">
                  <a16:creationId xmlns:a16="http://schemas.microsoft.com/office/drawing/2014/main" id="{7DA56965-83AF-4D47-BD49-E61A69582936}"/>
                </a:ext>
              </a:extLst>
            </p:cNvPr>
            <p:cNvSpPr/>
            <p:nvPr/>
          </p:nvSpPr>
          <p:spPr>
            <a:xfrm>
              <a:off x="2019397" y="5937818"/>
              <a:ext cx="449383" cy="259451"/>
            </a:xfrm>
            <a:custGeom>
              <a:avLst/>
              <a:gdLst/>
              <a:ahLst/>
              <a:cxnLst/>
              <a:rect l="0" t="0" r="0" b="0"/>
              <a:pathLst>
                <a:path w="449383" h="259451">
                  <a:moveTo>
                    <a:pt x="449383" y="0"/>
                  </a:moveTo>
                  <a:lnTo>
                    <a:pt x="449383" y="15576"/>
                  </a:lnTo>
                  <a:lnTo>
                    <a:pt x="26979" y="259451"/>
                  </a:lnTo>
                  <a:lnTo>
                    <a:pt x="0" y="259451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25" name="pg22">
              <a:extLst>
                <a:ext uri="{FF2B5EF4-FFF2-40B4-BE49-F238E27FC236}">
                  <a16:creationId xmlns:a16="http://schemas.microsoft.com/office/drawing/2014/main" id="{56FDCAB2-EFA3-43E8-935C-DCF0112D3F5F}"/>
                </a:ext>
              </a:extLst>
            </p:cNvPr>
            <p:cNvSpPr/>
            <p:nvPr/>
          </p:nvSpPr>
          <p:spPr>
            <a:xfrm>
              <a:off x="1942013" y="5859935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26" name="pg23">
              <a:extLst>
                <a:ext uri="{FF2B5EF4-FFF2-40B4-BE49-F238E27FC236}">
                  <a16:creationId xmlns:a16="http://schemas.microsoft.com/office/drawing/2014/main" id="{756C9135-65C5-4A95-9469-9F913BB39854}"/>
                </a:ext>
              </a:extLst>
            </p:cNvPr>
            <p:cNvSpPr/>
            <p:nvPr/>
          </p:nvSpPr>
          <p:spPr>
            <a:xfrm>
              <a:off x="1942013" y="5782052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27" name="pg24">
              <a:extLst>
                <a:ext uri="{FF2B5EF4-FFF2-40B4-BE49-F238E27FC236}">
                  <a16:creationId xmlns:a16="http://schemas.microsoft.com/office/drawing/2014/main" id="{7997ADA8-3A83-49F5-AD0A-639530E8A9D4}"/>
                </a:ext>
              </a:extLst>
            </p:cNvPr>
            <p:cNvSpPr/>
            <p:nvPr/>
          </p:nvSpPr>
          <p:spPr>
            <a:xfrm>
              <a:off x="1942013" y="5704169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28" name="pg25">
              <a:extLst>
                <a:ext uri="{FF2B5EF4-FFF2-40B4-BE49-F238E27FC236}">
                  <a16:creationId xmlns:a16="http://schemas.microsoft.com/office/drawing/2014/main" id="{0384A9B6-3DD2-47C5-8A5C-4EA68D862080}"/>
                </a:ext>
              </a:extLst>
            </p:cNvPr>
            <p:cNvSpPr/>
            <p:nvPr/>
          </p:nvSpPr>
          <p:spPr>
            <a:xfrm>
              <a:off x="1942013" y="5626285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29" name="pg26">
              <a:extLst>
                <a:ext uri="{FF2B5EF4-FFF2-40B4-BE49-F238E27FC236}">
                  <a16:creationId xmlns:a16="http://schemas.microsoft.com/office/drawing/2014/main" id="{7E7F67FA-04B8-4885-982E-1729F378B1AA}"/>
                </a:ext>
              </a:extLst>
            </p:cNvPr>
            <p:cNvSpPr/>
            <p:nvPr/>
          </p:nvSpPr>
          <p:spPr>
            <a:xfrm>
              <a:off x="1942013" y="5548402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30" name="pg27">
              <a:extLst>
                <a:ext uri="{FF2B5EF4-FFF2-40B4-BE49-F238E27FC236}">
                  <a16:creationId xmlns:a16="http://schemas.microsoft.com/office/drawing/2014/main" id="{A6501EF9-89CB-4226-9A79-CF94B6C24E11}"/>
                </a:ext>
              </a:extLst>
            </p:cNvPr>
            <p:cNvSpPr/>
            <p:nvPr/>
          </p:nvSpPr>
          <p:spPr>
            <a:xfrm>
              <a:off x="1942013" y="5470519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31" name="pg28">
              <a:extLst>
                <a:ext uri="{FF2B5EF4-FFF2-40B4-BE49-F238E27FC236}">
                  <a16:creationId xmlns:a16="http://schemas.microsoft.com/office/drawing/2014/main" id="{4F88DE1E-80F5-4C5F-844D-A10F50DA8C09}"/>
                </a:ext>
              </a:extLst>
            </p:cNvPr>
            <p:cNvSpPr/>
            <p:nvPr/>
          </p:nvSpPr>
          <p:spPr>
            <a:xfrm>
              <a:off x="1942013" y="5392636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32" name="pg29">
              <a:extLst>
                <a:ext uri="{FF2B5EF4-FFF2-40B4-BE49-F238E27FC236}">
                  <a16:creationId xmlns:a16="http://schemas.microsoft.com/office/drawing/2014/main" id="{8D664F1B-DA7C-4D6F-A861-1BDB58F3B7B4}"/>
                </a:ext>
              </a:extLst>
            </p:cNvPr>
            <p:cNvSpPr/>
            <p:nvPr/>
          </p:nvSpPr>
          <p:spPr>
            <a:xfrm>
              <a:off x="1942013" y="5314753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33" name="pg30">
              <a:extLst>
                <a:ext uri="{FF2B5EF4-FFF2-40B4-BE49-F238E27FC236}">
                  <a16:creationId xmlns:a16="http://schemas.microsoft.com/office/drawing/2014/main" id="{E1ACBD24-7410-4122-8246-95331C01AF1B}"/>
                </a:ext>
              </a:extLst>
            </p:cNvPr>
            <p:cNvSpPr/>
            <p:nvPr/>
          </p:nvSpPr>
          <p:spPr>
            <a:xfrm>
              <a:off x="1942013" y="5236869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34" name="pg31">
              <a:extLst>
                <a:ext uri="{FF2B5EF4-FFF2-40B4-BE49-F238E27FC236}">
                  <a16:creationId xmlns:a16="http://schemas.microsoft.com/office/drawing/2014/main" id="{080DDF01-E28E-4A6D-A2F4-C6E99F817496}"/>
                </a:ext>
              </a:extLst>
            </p:cNvPr>
            <p:cNvSpPr/>
            <p:nvPr/>
          </p:nvSpPr>
          <p:spPr>
            <a:xfrm>
              <a:off x="1942013" y="5158986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35" name="pg32">
              <a:extLst>
                <a:ext uri="{FF2B5EF4-FFF2-40B4-BE49-F238E27FC236}">
                  <a16:creationId xmlns:a16="http://schemas.microsoft.com/office/drawing/2014/main" id="{2D0CB098-2C30-4E68-8579-19A8983CFDD8}"/>
                </a:ext>
              </a:extLst>
            </p:cNvPr>
            <p:cNvSpPr/>
            <p:nvPr/>
          </p:nvSpPr>
          <p:spPr>
            <a:xfrm>
              <a:off x="1942013" y="5081103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36" name="pg33">
              <a:extLst>
                <a:ext uri="{FF2B5EF4-FFF2-40B4-BE49-F238E27FC236}">
                  <a16:creationId xmlns:a16="http://schemas.microsoft.com/office/drawing/2014/main" id="{63438A86-3534-4797-B560-30210F3DE524}"/>
                </a:ext>
              </a:extLst>
            </p:cNvPr>
            <p:cNvSpPr/>
            <p:nvPr/>
          </p:nvSpPr>
          <p:spPr>
            <a:xfrm>
              <a:off x="1942013" y="5003220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37" name="pg34">
              <a:extLst>
                <a:ext uri="{FF2B5EF4-FFF2-40B4-BE49-F238E27FC236}">
                  <a16:creationId xmlns:a16="http://schemas.microsoft.com/office/drawing/2014/main" id="{D6D1E73E-C0F8-4C82-9803-04DA8F5AE289}"/>
                </a:ext>
              </a:extLst>
            </p:cNvPr>
            <p:cNvSpPr/>
            <p:nvPr/>
          </p:nvSpPr>
          <p:spPr>
            <a:xfrm>
              <a:off x="1942013" y="4925337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38" name="pg35">
              <a:extLst>
                <a:ext uri="{FF2B5EF4-FFF2-40B4-BE49-F238E27FC236}">
                  <a16:creationId xmlns:a16="http://schemas.microsoft.com/office/drawing/2014/main" id="{E3E57BF7-B55D-49DD-866B-4D2762D96BFB}"/>
                </a:ext>
              </a:extLst>
            </p:cNvPr>
            <p:cNvSpPr/>
            <p:nvPr/>
          </p:nvSpPr>
          <p:spPr>
            <a:xfrm>
              <a:off x="1942013" y="4847453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39" name="pg36">
              <a:extLst>
                <a:ext uri="{FF2B5EF4-FFF2-40B4-BE49-F238E27FC236}">
                  <a16:creationId xmlns:a16="http://schemas.microsoft.com/office/drawing/2014/main" id="{68D16695-88BC-4389-8C28-A5E8F96B20F3}"/>
                </a:ext>
              </a:extLst>
            </p:cNvPr>
            <p:cNvSpPr/>
            <p:nvPr/>
          </p:nvSpPr>
          <p:spPr>
            <a:xfrm>
              <a:off x="1942013" y="4769570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40" name="pg37">
              <a:extLst>
                <a:ext uri="{FF2B5EF4-FFF2-40B4-BE49-F238E27FC236}">
                  <a16:creationId xmlns:a16="http://schemas.microsoft.com/office/drawing/2014/main" id="{22C9CC36-3717-4006-8FDB-016D6E90EF09}"/>
                </a:ext>
              </a:extLst>
            </p:cNvPr>
            <p:cNvSpPr/>
            <p:nvPr/>
          </p:nvSpPr>
          <p:spPr>
            <a:xfrm>
              <a:off x="1942013" y="4691687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41" name="pg38">
              <a:extLst>
                <a:ext uri="{FF2B5EF4-FFF2-40B4-BE49-F238E27FC236}">
                  <a16:creationId xmlns:a16="http://schemas.microsoft.com/office/drawing/2014/main" id="{D5F01E9B-DF48-42B0-8918-DB10EB97535A}"/>
                </a:ext>
              </a:extLst>
            </p:cNvPr>
            <p:cNvSpPr/>
            <p:nvPr/>
          </p:nvSpPr>
          <p:spPr>
            <a:xfrm>
              <a:off x="1942013" y="4613804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42" name="pg39">
              <a:extLst>
                <a:ext uri="{FF2B5EF4-FFF2-40B4-BE49-F238E27FC236}">
                  <a16:creationId xmlns:a16="http://schemas.microsoft.com/office/drawing/2014/main" id="{0D5A0FA1-157F-4CFA-B789-AACB90CCC59F}"/>
                </a:ext>
              </a:extLst>
            </p:cNvPr>
            <p:cNvSpPr/>
            <p:nvPr/>
          </p:nvSpPr>
          <p:spPr>
            <a:xfrm>
              <a:off x="1942013" y="4535921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43" name="pg40">
              <a:extLst>
                <a:ext uri="{FF2B5EF4-FFF2-40B4-BE49-F238E27FC236}">
                  <a16:creationId xmlns:a16="http://schemas.microsoft.com/office/drawing/2014/main" id="{1A01D88B-BAA7-4752-B8E3-995F4EC7738F}"/>
                </a:ext>
              </a:extLst>
            </p:cNvPr>
            <p:cNvSpPr/>
            <p:nvPr/>
          </p:nvSpPr>
          <p:spPr>
            <a:xfrm>
              <a:off x="1942013" y="4458037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44" name="pg41">
              <a:extLst>
                <a:ext uri="{FF2B5EF4-FFF2-40B4-BE49-F238E27FC236}">
                  <a16:creationId xmlns:a16="http://schemas.microsoft.com/office/drawing/2014/main" id="{599C079F-E93C-48A6-A4B4-28A88AC287E8}"/>
                </a:ext>
              </a:extLst>
            </p:cNvPr>
            <p:cNvSpPr/>
            <p:nvPr/>
          </p:nvSpPr>
          <p:spPr>
            <a:xfrm>
              <a:off x="1942013" y="4380154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45" name="pg42">
              <a:extLst>
                <a:ext uri="{FF2B5EF4-FFF2-40B4-BE49-F238E27FC236}">
                  <a16:creationId xmlns:a16="http://schemas.microsoft.com/office/drawing/2014/main" id="{C665B11B-4A8A-4A1B-8F15-55AF3F10FD12}"/>
                </a:ext>
              </a:extLst>
            </p:cNvPr>
            <p:cNvSpPr/>
            <p:nvPr/>
          </p:nvSpPr>
          <p:spPr>
            <a:xfrm>
              <a:off x="1942013" y="4302271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46" name="pg43">
              <a:extLst>
                <a:ext uri="{FF2B5EF4-FFF2-40B4-BE49-F238E27FC236}">
                  <a16:creationId xmlns:a16="http://schemas.microsoft.com/office/drawing/2014/main" id="{B714F99B-F648-40D4-B522-3D91D26B495D}"/>
                </a:ext>
              </a:extLst>
            </p:cNvPr>
            <p:cNvSpPr/>
            <p:nvPr/>
          </p:nvSpPr>
          <p:spPr>
            <a:xfrm>
              <a:off x="1942013" y="4224388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47" name="pg44">
              <a:extLst>
                <a:ext uri="{FF2B5EF4-FFF2-40B4-BE49-F238E27FC236}">
                  <a16:creationId xmlns:a16="http://schemas.microsoft.com/office/drawing/2014/main" id="{49FB3CA5-9E48-414E-9D24-D23E6B919881}"/>
                </a:ext>
              </a:extLst>
            </p:cNvPr>
            <p:cNvSpPr/>
            <p:nvPr/>
          </p:nvSpPr>
          <p:spPr>
            <a:xfrm>
              <a:off x="1942013" y="4146505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48" name="pg45">
              <a:extLst>
                <a:ext uri="{FF2B5EF4-FFF2-40B4-BE49-F238E27FC236}">
                  <a16:creationId xmlns:a16="http://schemas.microsoft.com/office/drawing/2014/main" id="{5F8A9E4E-F618-47F3-A95C-D805AD8AEAAA}"/>
                </a:ext>
              </a:extLst>
            </p:cNvPr>
            <p:cNvSpPr/>
            <p:nvPr/>
          </p:nvSpPr>
          <p:spPr>
            <a:xfrm>
              <a:off x="1942013" y="4068621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49" name="pg46">
              <a:extLst>
                <a:ext uri="{FF2B5EF4-FFF2-40B4-BE49-F238E27FC236}">
                  <a16:creationId xmlns:a16="http://schemas.microsoft.com/office/drawing/2014/main" id="{692486E5-E989-4B10-A63B-C99FC8504345}"/>
                </a:ext>
              </a:extLst>
            </p:cNvPr>
            <p:cNvSpPr/>
            <p:nvPr/>
          </p:nvSpPr>
          <p:spPr>
            <a:xfrm>
              <a:off x="1942013" y="3990738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50" name="pg47">
              <a:extLst>
                <a:ext uri="{FF2B5EF4-FFF2-40B4-BE49-F238E27FC236}">
                  <a16:creationId xmlns:a16="http://schemas.microsoft.com/office/drawing/2014/main" id="{D45C5949-4688-441D-9FD7-AE278E57D113}"/>
                </a:ext>
              </a:extLst>
            </p:cNvPr>
            <p:cNvSpPr/>
            <p:nvPr/>
          </p:nvSpPr>
          <p:spPr>
            <a:xfrm>
              <a:off x="1942013" y="3912855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51" name="pg48">
              <a:extLst>
                <a:ext uri="{FF2B5EF4-FFF2-40B4-BE49-F238E27FC236}">
                  <a16:creationId xmlns:a16="http://schemas.microsoft.com/office/drawing/2014/main" id="{FECE55DE-94FD-4DC4-B3CE-5AA15B4E8F28}"/>
                </a:ext>
              </a:extLst>
            </p:cNvPr>
            <p:cNvSpPr/>
            <p:nvPr/>
          </p:nvSpPr>
          <p:spPr>
            <a:xfrm>
              <a:off x="1942013" y="3834972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52" name="pg49">
              <a:extLst>
                <a:ext uri="{FF2B5EF4-FFF2-40B4-BE49-F238E27FC236}">
                  <a16:creationId xmlns:a16="http://schemas.microsoft.com/office/drawing/2014/main" id="{6069DC30-F19D-49E3-B7F4-4D3C668CC08D}"/>
                </a:ext>
              </a:extLst>
            </p:cNvPr>
            <p:cNvSpPr/>
            <p:nvPr/>
          </p:nvSpPr>
          <p:spPr>
            <a:xfrm>
              <a:off x="1942013" y="3757089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53" name="pg50">
              <a:extLst>
                <a:ext uri="{FF2B5EF4-FFF2-40B4-BE49-F238E27FC236}">
                  <a16:creationId xmlns:a16="http://schemas.microsoft.com/office/drawing/2014/main" id="{98E40C43-7423-446D-9018-AD9D62D7D877}"/>
                </a:ext>
              </a:extLst>
            </p:cNvPr>
            <p:cNvSpPr/>
            <p:nvPr/>
          </p:nvSpPr>
          <p:spPr>
            <a:xfrm>
              <a:off x="1942013" y="3679205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54" name="pg51">
              <a:extLst>
                <a:ext uri="{FF2B5EF4-FFF2-40B4-BE49-F238E27FC236}">
                  <a16:creationId xmlns:a16="http://schemas.microsoft.com/office/drawing/2014/main" id="{298EC10F-4AF6-49CB-A9D5-8DFCA52D3B93}"/>
                </a:ext>
              </a:extLst>
            </p:cNvPr>
            <p:cNvSpPr/>
            <p:nvPr/>
          </p:nvSpPr>
          <p:spPr>
            <a:xfrm>
              <a:off x="1942013" y="3601322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55" name="pg52">
              <a:extLst>
                <a:ext uri="{FF2B5EF4-FFF2-40B4-BE49-F238E27FC236}">
                  <a16:creationId xmlns:a16="http://schemas.microsoft.com/office/drawing/2014/main" id="{EEC74F1D-598E-42D7-BF4C-197C9D8FC69F}"/>
                </a:ext>
              </a:extLst>
            </p:cNvPr>
            <p:cNvSpPr/>
            <p:nvPr/>
          </p:nvSpPr>
          <p:spPr>
            <a:xfrm>
              <a:off x="1942013" y="3523439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56" name="pg53">
              <a:extLst>
                <a:ext uri="{FF2B5EF4-FFF2-40B4-BE49-F238E27FC236}">
                  <a16:creationId xmlns:a16="http://schemas.microsoft.com/office/drawing/2014/main" id="{2C2C1D59-3B33-48FC-94AD-A2A027DDA6DD}"/>
                </a:ext>
              </a:extLst>
            </p:cNvPr>
            <p:cNvSpPr/>
            <p:nvPr/>
          </p:nvSpPr>
          <p:spPr>
            <a:xfrm>
              <a:off x="1942013" y="3445556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57" name="pg54">
              <a:extLst>
                <a:ext uri="{FF2B5EF4-FFF2-40B4-BE49-F238E27FC236}">
                  <a16:creationId xmlns:a16="http://schemas.microsoft.com/office/drawing/2014/main" id="{40728AA1-5589-45EF-B98E-3640EE422D3E}"/>
                </a:ext>
              </a:extLst>
            </p:cNvPr>
            <p:cNvSpPr/>
            <p:nvPr/>
          </p:nvSpPr>
          <p:spPr>
            <a:xfrm>
              <a:off x="1942013" y="3367673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58" name="pg55">
              <a:extLst>
                <a:ext uri="{FF2B5EF4-FFF2-40B4-BE49-F238E27FC236}">
                  <a16:creationId xmlns:a16="http://schemas.microsoft.com/office/drawing/2014/main" id="{45E0694E-3214-4CD3-9EBA-4525B12606E4}"/>
                </a:ext>
              </a:extLst>
            </p:cNvPr>
            <p:cNvSpPr/>
            <p:nvPr/>
          </p:nvSpPr>
          <p:spPr>
            <a:xfrm>
              <a:off x="1942013" y="3289790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59" name="pg56">
              <a:extLst>
                <a:ext uri="{FF2B5EF4-FFF2-40B4-BE49-F238E27FC236}">
                  <a16:creationId xmlns:a16="http://schemas.microsoft.com/office/drawing/2014/main" id="{39C4FF5D-810E-46FE-8D18-82DF21B1CF94}"/>
                </a:ext>
              </a:extLst>
            </p:cNvPr>
            <p:cNvSpPr/>
            <p:nvPr/>
          </p:nvSpPr>
          <p:spPr>
            <a:xfrm>
              <a:off x="1942013" y="3211906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60" name="pg57">
              <a:extLst>
                <a:ext uri="{FF2B5EF4-FFF2-40B4-BE49-F238E27FC236}">
                  <a16:creationId xmlns:a16="http://schemas.microsoft.com/office/drawing/2014/main" id="{CE221DBA-476D-4475-BA4E-C0744C5A8F29}"/>
                </a:ext>
              </a:extLst>
            </p:cNvPr>
            <p:cNvSpPr/>
            <p:nvPr/>
          </p:nvSpPr>
          <p:spPr>
            <a:xfrm>
              <a:off x="1942013" y="3134023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61" name="pg58">
              <a:extLst>
                <a:ext uri="{FF2B5EF4-FFF2-40B4-BE49-F238E27FC236}">
                  <a16:creationId xmlns:a16="http://schemas.microsoft.com/office/drawing/2014/main" id="{80AE87D7-21AC-43A8-A075-39332F3AAEFA}"/>
                </a:ext>
              </a:extLst>
            </p:cNvPr>
            <p:cNvSpPr/>
            <p:nvPr/>
          </p:nvSpPr>
          <p:spPr>
            <a:xfrm>
              <a:off x="1942013" y="3056140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62" name="pg59">
              <a:extLst>
                <a:ext uri="{FF2B5EF4-FFF2-40B4-BE49-F238E27FC236}">
                  <a16:creationId xmlns:a16="http://schemas.microsoft.com/office/drawing/2014/main" id="{A77A6985-50C9-488D-8C96-524F443C59FA}"/>
                </a:ext>
              </a:extLst>
            </p:cNvPr>
            <p:cNvSpPr/>
            <p:nvPr/>
          </p:nvSpPr>
          <p:spPr>
            <a:xfrm>
              <a:off x="1942013" y="2989703"/>
              <a:ext cx="526767" cy="308259"/>
            </a:xfrm>
            <a:custGeom>
              <a:avLst/>
              <a:gdLst/>
              <a:ahLst/>
              <a:cxnLst/>
              <a:rect l="0" t="0" r="0" b="0"/>
              <a:pathLst>
                <a:path w="526767" h="308259">
                  <a:moveTo>
                    <a:pt x="506940" y="0"/>
                  </a:moveTo>
                  <a:lnTo>
                    <a:pt x="526767" y="0"/>
                  </a:lnTo>
                  <a:lnTo>
                    <a:pt x="526767" y="4129"/>
                  </a:lnTo>
                  <a:lnTo>
                    <a:pt x="0" y="308259"/>
                  </a:lnTo>
                  <a:lnTo>
                    <a:pt x="0" y="292682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63" name="pg60">
              <a:extLst>
                <a:ext uri="{FF2B5EF4-FFF2-40B4-BE49-F238E27FC236}">
                  <a16:creationId xmlns:a16="http://schemas.microsoft.com/office/drawing/2014/main" id="{0398B1F5-7B14-4163-83B3-1671925D59C9}"/>
                </a:ext>
              </a:extLst>
            </p:cNvPr>
            <p:cNvSpPr/>
            <p:nvPr/>
          </p:nvSpPr>
          <p:spPr>
            <a:xfrm>
              <a:off x="1942013" y="2989703"/>
              <a:ext cx="399022" cy="230375"/>
            </a:xfrm>
            <a:custGeom>
              <a:avLst/>
              <a:gdLst/>
              <a:ahLst/>
              <a:cxnLst/>
              <a:rect l="0" t="0" r="0" b="0"/>
              <a:pathLst>
                <a:path w="399022" h="230375">
                  <a:moveTo>
                    <a:pt x="372043" y="0"/>
                  </a:moveTo>
                  <a:lnTo>
                    <a:pt x="399022" y="0"/>
                  </a:lnTo>
                  <a:lnTo>
                    <a:pt x="0" y="230375"/>
                  </a:lnTo>
                  <a:lnTo>
                    <a:pt x="0" y="21479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64" name="pg61">
              <a:extLst>
                <a:ext uri="{FF2B5EF4-FFF2-40B4-BE49-F238E27FC236}">
                  <a16:creationId xmlns:a16="http://schemas.microsoft.com/office/drawing/2014/main" id="{D67215B6-075A-40A7-94A5-2293D51DC564}"/>
                </a:ext>
              </a:extLst>
            </p:cNvPr>
            <p:cNvSpPr/>
            <p:nvPr/>
          </p:nvSpPr>
          <p:spPr>
            <a:xfrm>
              <a:off x="1942013" y="2989703"/>
              <a:ext cx="264125" cy="152492"/>
            </a:xfrm>
            <a:custGeom>
              <a:avLst/>
              <a:gdLst/>
              <a:ahLst/>
              <a:cxnLst/>
              <a:rect l="0" t="0" r="0" b="0"/>
              <a:pathLst>
                <a:path w="264125" h="152492">
                  <a:moveTo>
                    <a:pt x="237145" y="0"/>
                  </a:moveTo>
                  <a:lnTo>
                    <a:pt x="264125" y="0"/>
                  </a:lnTo>
                  <a:lnTo>
                    <a:pt x="0" y="152492"/>
                  </a:lnTo>
                  <a:lnTo>
                    <a:pt x="0" y="13691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65" name="pg62">
              <a:extLst>
                <a:ext uri="{FF2B5EF4-FFF2-40B4-BE49-F238E27FC236}">
                  <a16:creationId xmlns:a16="http://schemas.microsoft.com/office/drawing/2014/main" id="{9D152014-3CB4-49FD-B3D0-22FF5E4578D6}"/>
                </a:ext>
              </a:extLst>
            </p:cNvPr>
            <p:cNvSpPr/>
            <p:nvPr/>
          </p:nvSpPr>
          <p:spPr>
            <a:xfrm>
              <a:off x="1942013" y="2989703"/>
              <a:ext cx="129227" cy="74609"/>
            </a:xfrm>
            <a:custGeom>
              <a:avLst/>
              <a:gdLst/>
              <a:ahLst/>
              <a:cxnLst/>
              <a:rect l="0" t="0" r="0" b="0"/>
              <a:pathLst>
                <a:path w="129227" h="74609">
                  <a:moveTo>
                    <a:pt x="102247" y="0"/>
                  </a:moveTo>
                  <a:lnTo>
                    <a:pt x="129227" y="0"/>
                  </a:lnTo>
                  <a:lnTo>
                    <a:pt x="0" y="74609"/>
                  </a:lnTo>
                  <a:lnTo>
                    <a:pt x="0" y="59032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34" name="rc231">
              <a:extLst>
                <a:ext uri="{FF2B5EF4-FFF2-40B4-BE49-F238E27FC236}">
                  <a16:creationId xmlns:a16="http://schemas.microsoft.com/office/drawing/2014/main" id="{703CD72A-4F41-4F17-B772-85000C27567D}"/>
                </a:ext>
              </a:extLst>
            </p:cNvPr>
            <p:cNvSpPr/>
            <p:nvPr/>
          </p:nvSpPr>
          <p:spPr>
            <a:xfrm>
              <a:off x="1942013" y="2989703"/>
              <a:ext cx="526767" cy="3207566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48" name="pl245">
              <a:extLst>
                <a:ext uri="{FF2B5EF4-FFF2-40B4-BE49-F238E27FC236}">
                  <a16:creationId xmlns:a16="http://schemas.microsoft.com/office/drawing/2014/main" id="{7FD61741-746B-4512-998D-3B8FA7E2522E}"/>
                </a:ext>
              </a:extLst>
            </p:cNvPr>
            <p:cNvSpPr/>
            <p:nvPr/>
          </p:nvSpPr>
          <p:spPr>
            <a:xfrm>
              <a:off x="2073705" y="2369710"/>
              <a:ext cx="263383" cy="0"/>
            </a:xfrm>
            <a:custGeom>
              <a:avLst/>
              <a:gdLst/>
              <a:ahLst/>
              <a:cxnLst/>
              <a:rect l="0" t="0" r="0" b="0"/>
              <a:pathLst>
                <a:path w="263383">
                  <a:moveTo>
                    <a:pt x="0" y="0"/>
                  </a:moveTo>
                  <a:lnTo>
                    <a:pt x="26338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49" name="pl246">
              <a:extLst>
                <a:ext uri="{FF2B5EF4-FFF2-40B4-BE49-F238E27FC236}">
                  <a16:creationId xmlns:a16="http://schemas.microsoft.com/office/drawing/2014/main" id="{F32C510C-EA87-4C59-A236-2A4417136B81}"/>
                </a:ext>
              </a:extLst>
            </p:cNvPr>
            <p:cNvSpPr/>
            <p:nvPr/>
          </p:nvSpPr>
          <p:spPr>
            <a:xfrm>
              <a:off x="2205397" y="2369710"/>
              <a:ext cx="0" cy="1239986"/>
            </a:xfrm>
            <a:custGeom>
              <a:avLst/>
              <a:gdLst/>
              <a:ahLst/>
              <a:cxnLst/>
              <a:rect l="0" t="0" r="0" b="0"/>
              <a:pathLst>
                <a:path h="1239986">
                  <a:moveTo>
                    <a:pt x="0" y="0"/>
                  </a:moveTo>
                  <a:lnTo>
                    <a:pt x="0" y="1239986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50" name="pl247">
              <a:extLst>
                <a:ext uri="{FF2B5EF4-FFF2-40B4-BE49-F238E27FC236}">
                  <a16:creationId xmlns:a16="http://schemas.microsoft.com/office/drawing/2014/main" id="{75B78E7A-0305-4C21-A47A-4E6C5D165F53}"/>
                </a:ext>
              </a:extLst>
            </p:cNvPr>
            <p:cNvSpPr/>
            <p:nvPr/>
          </p:nvSpPr>
          <p:spPr>
            <a:xfrm>
              <a:off x="2073705" y="3609697"/>
              <a:ext cx="263383" cy="0"/>
            </a:xfrm>
            <a:custGeom>
              <a:avLst/>
              <a:gdLst/>
              <a:ahLst/>
              <a:cxnLst/>
              <a:rect l="0" t="0" r="0" b="0"/>
              <a:pathLst>
                <a:path w="263383">
                  <a:moveTo>
                    <a:pt x="0" y="0"/>
                  </a:moveTo>
                  <a:lnTo>
                    <a:pt x="26338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36758F0-ADBC-4DA3-BB8C-5F91F85A0D5C}"/>
              </a:ext>
            </a:extLst>
          </p:cNvPr>
          <p:cNvGrpSpPr/>
          <p:nvPr/>
        </p:nvGrpSpPr>
        <p:grpSpPr>
          <a:xfrm>
            <a:off x="3171137" y="3090544"/>
            <a:ext cx="526767" cy="2987457"/>
            <a:chOff x="3171137" y="3209812"/>
            <a:chExt cx="526767" cy="2987457"/>
          </a:xfrm>
        </p:grpSpPr>
        <p:sp>
          <p:nvSpPr>
            <p:cNvPr id="1011" name="rc8">
              <a:extLst>
                <a:ext uri="{FF2B5EF4-FFF2-40B4-BE49-F238E27FC236}">
                  <a16:creationId xmlns:a16="http://schemas.microsoft.com/office/drawing/2014/main" id="{7A22D3E2-1C24-4D96-B21A-2929DE3DF973}"/>
                </a:ext>
              </a:extLst>
            </p:cNvPr>
            <p:cNvSpPr/>
            <p:nvPr/>
          </p:nvSpPr>
          <p:spPr>
            <a:xfrm>
              <a:off x="3171137" y="3542409"/>
              <a:ext cx="526767" cy="2654860"/>
            </a:xfrm>
            <a:prstGeom prst="rect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35" name="rc232">
              <a:extLst>
                <a:ext uri="{FF2B5EF4-FFF2-40B4-BE49-F238E27FC236}">
                  <a16:creationId xmlns:a16="http://schemas.microsoft.com/office/drawing/2014/main" id="{88208FEA-2B4B-4E06-A696-8D5E408D5126}"/>
                </a:ext>
              </a:extLst>
            </p:cNvPr>
            <p:cNvSpPr/>
            <p:nvPr/>
          </p:nvSpPr>
          <p:spPr>
            <a:xfrm>
              <a:off x="3171137" y="3542409"/>
              <a:ext cx="526767" cy="2654860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51" name="pl248">
              <a:extLst>
                <a:ext uri="{FF2B5EF4-FFF2-40B4-BE49-F238E27FC236}">
                  <a16:creationId xmlns:a16="http://schemas.microsoft.com/office/drawing/2014/main" id="{42A02846-93E6-4B6F-BFFC-BFD506AFA530}"/>
                </a:ext>
              </a:extLst>
            </p:cNvPr>
            <p:cNvSpPr/>
            <p:nvPr/>
          </p:nvSpPr>
          <p:spPr>
            <a:xfrm>
              <a:off x="3302828" y="3209812"/>
              <a:ext cx="263383" cy="0"/>
            </a:xfrm>
            <a:custGeom>
              <a:avLst/>
              <a:gdLst/>
              <a:ahLst/>
              <a:cxnLst/>
              <a:rect l="0" t="0" r="0" b="0"/>
              <a:pathLst>
                <a:path w="263383">
                  <a:moveTo>
                    <a:pt x="0" y="0"/>
                  </a:moveTo>
                  <a:lnTo>
                    <a:pt x="26338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52" name="pl249">
              <a:extLst>
                <a:ext uri="{FF2B5EF4-FFF2-40B4-BE49-F238E27FC236}">
                  <a16:creationId xmlns:a16="http://schemas.microsoft.com/office/drawing/2014/main" id="{870BFAAB-0A67-4E72-B1DB-48F483FDCBCC}"/>
                </a:ext>
              </a:extLst>
            </p:cNvPr>
            <p:cNvSpPr/>
            <p:nvPr/>
          </p:nvSpPr>
          <p:spPr>
            <a:xfrm>
              <a:off x="3434520" y="3209812"/>
              <a:ext cx="0" cy="665195"/>
            </a:xfrm>
            <a:custGeom>
              <a:avLst/>
              <a:gdLst/>
              <a:ahLst/>
              <a:cxnLst/>
              <a:rect l="0" t="0" r="0" b="0"/>
              <a:pathLst>
                <a:path h="665195">
                  <a:moveTo>
                    <a:pt x="0" y="0"/>
                  </a:moveTo>
                  <a:lnTo>
                    <a:pt x="0" y="665195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53" name="pl250">
              <a:extLst>
                <a:ext uri="{FF2B5EF4-FFF2-40B4-BE49-F238E27FC236}">
                  <a16:creationId xmlns:a16="http://schemas.microsoft.com/office/drawing/2014/main" id="{4899BA57-5809-484F-BA7D-9C978BA2A8C2}"/>
                </a:ext>
              </a:extLst>
            </p:cNvPr>
            <p:cNvSpPr/>
            <p:nvPr/>
          </p:nvSpPr>
          <p:spPr>
            <a:xfrm>
              <a:off x="3302828" y="3875007"/>
              <a:ext cx="263383" cy="0"/>
            </a:xfrm>
            <a:custGeom>
              <a:avLst/>
              <a:gdLst/>
              <a:ahLst/>
              <a:cxnLst/>
              <a:rect l="0" t="0" r="0" b="0"/>
              <a:pathLst>
                <a:path w="263383">
                  <a:moveTo>
                    <a:pt x="0" y="0"/>
                  </a:moveTo>
                  <a:lnTo>
                    <a:pt x="26338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01A7541-1748-4219-841C-87B0EDEDF7B9}"/>
              </a:ext>
            </a:extLst>
          </p:cNvPr>
          <p:cNvGrpSpPr/>
          <p:nvPr/>
        </p:nvGrpSpPr>
        <p:grpSpPr>
          <a:xfrm>
            <a:off x="3697904" y="3077333"/>
            <a:ext cx="526767" cy="3000668"/>
            <a:chOff x="3697904" y="3196601"/>
            <a:chExt cx="526767" cy="3000668"/>
          </a:xfrm>
        </p:grpSpPr>
        <p:sp>
          <p:nvSpPr>
            <p:cNvPr id="1012" name="rc9">
              <a:extLst>
                <a:ext uri="{FF2B5EF4-FFF2-40B4-BE49-F238E27FC236}">
                  <a16:creationId xmlns:a16="http://schemas.microsoft.com/office/drawing/2014/main" id="{64168D04-5866-4F42-8B8A-20FE1601E091}"/>
                </a:ext>
              </a:extLst>
            </p:cNvPr>
            <p:cNvSpPr/>
            <p:nvPr/>
          </p:nvSpPr>
          <p:spPr>
            <a:xfrm>
              <a:off x="3697904" y="3510558"/>
              <a:ext cx="526767" cy="2686711"/>
            </a:xfrm>
            <a:prstGeom prst="rect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66" name="pg63">
              <a:extLst>
                <a:ext uri="{FF2B5EF4-FFF2-40B4-BE49-F238E27FC236}">
                  <a16:creationId xmlns:a16="http://schemas.microsoft.com/office/drawing/2014/main" id="{7C6B8E7D-24B1-43BA-8446-1B6304EAF159}"/>
                </a:ext>
              </a:extLst>
            </p:cNvPr>
            <p:cNvSpPr/>
            <p:nvPr/>
          </p:nvSpPr>
          <p:spPr>
            <a:xfrm>
              <a:off x="4177759" y="6170185"/>
              <a:ext cx="46911" cy="27084"/>
            </a:xfrm>
            <a:custGeom>
              <a:avLst/>
              <a:gdLst/>
              <a:ahLst/>
              <a:cxnLst/>
              <a:rect l="0" t="0" r="0" b="0"/>
              <a:pathLst>
                <a:path w="46911" h="27084">
                  <a:moveTo>
                    <a:pt x="46911" y="0"/>
                  </a:moveTo>
                  <a:lnTo>
                    <a:pt x="46911" y="15576"/>
                  </a:lnTo>
                  <a:lnTo>
                    <a:pt x="26979" y="27084"/>
                  </a:lnTo>
                  <a:lnTo>
                    <a:pt x="0" y="27084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67" name="pg64">
              <a:extLst>
                <a:ext uri="{FF2B5EF4-FFF2-40B4-BE49-F238E27FC236}">
                  <a16:creationId xmlns:a16="http://schemas.microsoft.com/office/drawing/2014/main" id="{C7ED0A4C-0220-4914-9A7E-9BC0702E0709}"/>
                </a:ext>
              </a:extLst>
            </p:cNvPr>
            <p:cNvSpPr/>
            <p:nvPr/>
          </p:nvSpPr>
          <p:spPr>
            <a:xfrm>
              <a:off x="4042862" y="6092302"/>
              <a:ext cx="181809" cy="104967"/>
            </a:xfrm>
            <a:custGeom>
              <a:avLst/>
              <a:gdLst/>
              <a:ahLst/>
              <a:cxnLst/>
              <a:rect l="0" t="0" r="0" b="0"/>
              <a:pathLst>
                <a:path w="181809" h="104967">
                  <a:moveTo>
                    <a:pt x="181809" y="0"/>
                  </a:moveTo>
                  <a:lnTo>
                    <a:pt x="181809" y="15576"/>
                  </a:lnTo>
                  <a:lnTo>
                    <a:pt x="26979" y="104967"/>
                  </a:lnTo>
                  <a:lnTo>
                    <a:pt x="0" y="104967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68" name="pg65">
              <a:extLst>
                <a:ext uri="{FF2B5EF4-FFF2-40B4-BE49-F238E27FC236}">
                  <a16:creationId xmlns:a16="http://schemas.microsoft.com/office/drawing/2014/main" id="{8F2E3868-3083-4B9E-B833-AE8018A858D7}"/>
                </a:ext>
              </a:extLst>
            </p:cNvPr>
            <p:cNvSpPr/>
            <p:nvPr/>
          </p:nvSpPr>
          <p:spPr>
            <a:xfrm>
              <a:off x="3907964" y="6014419"/>
              <a:ext cx="316706" cy="182850"/>
            </a:xfrm>
            <a:custGeom>
              <a:avLst/>
              <a:gdLst/>
              <a:ahLst/>
              <a:cxnLst/>
              <a:rect l="0" t="0" r="0" b="0"/>
              <a:pathLst>
                <a:path w="316706" h="182850">
                  <a:moveTo>
                    <a:pt x="316706" y="0"/>
                  </a:moveTo>
                  <a:lnTo>
                    <a:pt x="316706" y="15576"/>
                  </a:lnTo>
                  <a:lnTo>
                    <a:pt x="26979" y="182850"/>
                  </a:lnTo>
                  <a:lnTo>
                    <a:pt x="0" y="18285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69" name="pg66">
              <a:extLst>
                <a:ext uri="{FF2B5EF4-FFF2-40B4-BE49-F238E27FC236}">
                  <a16:creationId xmlns:a16="http://schemas.microsoft.com/office/drawing/2014/main" id="{B8AB01E3-484A-4DFF-BFB3-5CC4CAC102D4}"/>
                </a:ext>
              </a:extLst>
            </p:cNvPr>
            <p:cNvSpPr/>
            <p:nvPr/>
          </p:nvSpPr>
          <p:spPr>
            <a:xfrm>
              <a:off x="3773066" y="5936536"/>
              <a:ext cx="451604" cy="260733"/>
            </a:xfrm>
            <a:custGeom>
              <a:avLst/>
              <a:gdLst/>
              <a:ahLst/>
              <a:cxnLst/>
              <a:rect l="0" t="0" r="0" b="0"/>
              <a:pathLst>
                <a:path w="451604" h="260733">
                  <a:moveTo>
                    <a:pt x="451604" y="0"/>
                  </a:moveTo>
                  <a:lnTo>
                    <a:pt x="451604" y="15576"/>
                  </a:lnTo>
                  <a:lnTo>
                    <a:pt x="26979" y="260733"/>
                  </a:lnTo>
                  <a:lnTo>
                    <a:pt x="0" y="26073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70" name="pg67">
              <a:extLst>
                <a:ext uri="{FF2B5EF4-FFF2-40B4-BE49-F238E27FC236}">
                  <a16:creationId xmlns:a16="http://schemas.microsoft.com/office/drawing/2014/main" id="{1235EABA-1161-433B-A914-296882B40863}"/>
                </a:ext>
              </a:extLst>
            </p:cNvPr>
            <p:cNvSpPr/>
            <p:nvPr/>
          </p:nvSpPr>
          <p:spPr>
            <a:xfrm>
              <a:off x="3697904" y="5858653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71" name="pg68">
              <a:extLst>
                <a:ext uri="{FF2B5EF4-FFF2-40B4-BE49-F238E27FC236}">
                  <a16:creationId xmlns:a16="http://schemas.microsoft.com/office/drawing/2014/main" id="{1C2AD7C8-51C5-4376-84BE-7504CC89624A}"/>
                </a:ext>
              </a:extLst>
            </p:cNvPr>
            <p:cNvSpPr/>
            <p:nvPr/>
          </p:nvSpPr>
          <p:spPr>
            <a:xfrm>
              <a:off x="3697904" y="5780769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72" name="pg69">
              <a:extLst>
                <a:ext uri="{FF2B5EF4-FFF2-40B4-BE49-F238E27FC236}">
                  <a16:creationId xmlns:a16="http://schemas.microsoft.com/office/drawing/2014/main" id="{65246C9A-D758-43EF-B825-ECA8D992388A}"/>
                </a:ext>
              </a:extLst>
            </p:cNvPr>
            <p:cNvSpPr/>
            <p:nvPr/>
          </p:nvSpPr>
          <p:spPr>
            <a:xfrm>
              <a:off x="3697904" y="5702886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73" name="pg70">
              <a:extLst>
                <a:ext uri="{FF2B5EF4-FFF2-40B4-BE49-F238E27FC236}">
                  <a16:creationId xmlns:a16="http://schemas.microsoft.com/office/drawing/2014/main" id="{2DA25E04-468A-4801-9230-F0CF97685282}"/>
                </a:ext>
              </a:extLst>
            </p:cNvPr>
            <p:cNvSpPr/>
            <p:nvPr/>
          </p:nvSpPr>
          <p:spPr>
            <a:xfrm>
              <a:off x="3697904" y="5625003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74" name="pg71">
              <a:extLst>
                <a:ext uri="{FF2B5EF4-FFF2-40B4-BE49-F238E27FC236}">
                  <a16:creationId xmlns:a16="http://schemas.microsoft.com/office/drawing/2014/main" id="{DABAD027-01B9-4C0F-A288-A378EF737CC1}"/>
                </a:ext>
              </a:extLst>
            </p:cNvPr>
            <p:cNvSpPr/>
            <p:nvPr/>
          </p:nvSpPr>
          <p:spPr>
            <a:xfrm>
              <a:off x="3697904" y="5547120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75" name="pg72">
              <a:extLst>
                <a:ext uri="{FF2B5EF4-FFF2-40B4-BE49-F238E27FC236}">
                  <a16:creationId xmlns:a16="http://schemas.microsoft.com/office/drawing/2014/main" id="{ECDB7050-AD99-483C-AD27-9CA863B9E021}"/>
                </a:ext>
              </a:extLst>
            </p:cNvPr>
            <p:cNvSpPr/>
            <p:nvPr/>
          </p:nvSpPr>
          <p:spPr>
            <a:xfrm>
              <a:off x="3697904" y="5469237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76" name="pg73">
              <a:extLst>
                <a:ext uri="{FF2B5EF4-FFF2-40B4-BE49-F238E27FC236}">
                  <a16:creationId xmlns:a16="http://schemas.microsoft.com/office/drawing/2014/main" id="{E9A64E2B-BBD4-4A76-B89E-91AE60097562}"/>
                </a:ext>
              </a:extLst>
            </p:cNvPr>
            <p:cNvSpPr/>
            <p:nvPr/>
          </p:nvSpPr>
          <p:spPr>
            <a:xfrm>
              <a:off x="3697904" y="5391353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77" name="pg74">
              <a:extLst>
                <a:ext uri="{FF2B5EF4-FFF2-40B4-BE49-F238E27FC236}">
                  <a16:creationId xmlns:a16="http://schemas.microsoft.com/office/drawing/2014/main" id="{929622E9-FF2D-4007-80A8-29727737B5B5}"/>
                </a:ext>
              </a:extLst>
            </p:cNvPr>
            <p:cNvSpPr/>
            <p:nvPr/>
          </p:nvSpPr>
          <p:spPr>
            <a:xfrm>
              <a:off x="3697904" y="5313470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78" name="pg75">
              <a:extLst>
                <a:ext uri="{FF2B5EF4-FFF2-40B4-BE49-F238E27FC236}">
                  <a16:creationId xmlns:a16="http://schemas.microsoft.com/office/drawing/2014/main" id="{CD4B1BFC-5B52-46BB-864D-6B41DDD6CACE}"/>
                </a:ext>
              </a:extLst>
            </p:cNvPr>
            <p:cNvSpPr/>
            <p:nvPr/>
          </p:nvSpPr>
          <p:spPr>
            <a:xfrm>
              <a:off x="3697904" y="5235587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79" name="pg76">
              <a:extLst>
                <a:ext uri="{FF2B5EF4-FFF2-40B4-BE49-F238E27FC236}">
                  <a16:creationId xmlns:a16="http://schemas.microsoft.com/office/drawing/2014/main" id="{84755C4D-260B-4641-9EA9-27A831DED6AE}"/>
                </a:ext>
              </a:extLst>
            </p:cNvPr>
            <p:cNvSpPr/>
            <p:nvPr/>
          </p:nvSpPr>
          <p:spPr>
            <a:xfrm>
              <a:off x="3697904" y="5157704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80" name="pg77">
              <a:extLst>
                <a:ext uri="{FF2B5EF4-FFF2-40B4-BE49-F238E27FC236}">
                  <a16:creationId xmlns:a16="http://schemas.microsoft.com/office/drawing/2014/main" id="{8D9165E1-D775-4CC2-9777-EA0167DB9478}"/>
                </a:ext>
              </a:extLst>
            </p:cNvPr>
            <p:cNvSpPr/>
            <p:nvPr/>
          </p:nvSpPr>
          <p:spPr>
            <a:xfrm>
              <a:off x="3697904" y="5079821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81" name="pg78">
              <a:extLst>
                <a:ext uri="{FF2B5EF4-FFF2-40B4-BE49-F238E27FC236}">
                  <a16:creationId xmlns:a16="http://schemas.microsoft.com/office/drawing/2014/main" id="{704D1785-03FC-4737-B25D-7478AB8A21F6}"/>
                </a:ext>
              </a:extLst>
            </p:cNvPr>
            <p:cNvSpPr/>
            <p:nvPr/>
          </p:nvSpPr>
          <p:spPr>
            <a:xfrm>
              <a:off x="3697904" y="5001937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82" name="pg79">
              <a:extLst>
                <a:ext uri="{FF2B5EF4-FFF2-40B4-BE49-F238E27FC236}">
                  <a16:creationId xmlns:a16="http://schemas.microsoft.com/office/drawing/2014/main" id="{0A68A6A1-CAE0-42DB-987A-78C1650B0E8C}"/>
                </a:ext>
              </a:extLst>
            </p:cNvPr>
            <p:cNvSpPr/>
            <p:nvPr/>
          </p:nvSpPr>
          <p:spPr>
            <a:xfrm>
              <a:off x="3697904" y="4924054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83" name="pg80">
              <a:extLst>
                <a:ext uri="{FF2B5EF4-FFF2-40B4-BE49-F238E27FC236}">
                  <a16:creationId xmlns:a16="http://schemas.microsoft.com/office/drawing/2014/main" id="{B73DF8EF-1BAC-4567-9C27-E9D5911AA755}"/>
                </a:ext>
              </a:extLst>
            </p:cNvPr>
            <p:cNvSpPr/>
            <p:nvPr/>
          </p:nvSpPr>
          <p:spPr>
            <a:xfrm>
              <a:off x="3697904" y="4846171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84" name="pg81">
              <a:extLst>
                <a:ext uri="{FF2B5EF4-FFF2-40B4-BE49-F238E27FC236}">
                  <a16:creationId xmlns:a16="http://schemas.microsoft.com/office/drawing/2014/main" id="{B09251B8-C90C-414C-9D3C-DC404EEACC3E}"/>
                </a:ext>
              </a:extLst>
            </p:cNvPr>
            <p:cNvSpPr/>
            <p:nvPr/>
          </p:nvSpPr>
          <p:spPr>
            <a:xfrm>
              <a:off x="3697904" y="4768288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85" name="pg82">
              <a:extLst>
                <a:ext uri="{FF2B5EF4-FFF2-40B4-BE49-F238E27FC236}">
                  <a16:creationId xmlns:a16="http://schemas.microsoft.com/office/drawing/2014/main" id="{21899CA4-EAF0-4A23-B480-DB5DB75A08F1}"/>
                </a:ext>
              </a:extLst>
            </p:cNvPr>
            <p:cNvSpPr/>
            <p:nvPr/>
          </p:nvSpPr>
          <p:spPr>
            <a:xfrm>
              <a:off x="3697904" y="4690405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86" name="pg83">
              <a:extLst>
                <a:ext uri="{FF2B5EF4-FFF2-40B4-BE49-F238E27FC236}">
                  <a16:creationId xmlns:a16="http://schemas.microsoft.com/office/drawing/2014/main" id="{D99030EC-5D91-4B62-9D88-A87268D5E1B7}"/>
                </a:ext>
              </a:extLst>
            </p:cNvPr>
            <p:cNvSpPr/>
            <p:nvPr/>
          </p:nvSpPr>
          <p:spPr>
            <a:xfrm>
              <a:off x="3697904" y="4612522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87" name="pg84">
              <a:extLst>
                <a:ext uri="{FF2B5EF4-FFF2-40B4-BE49-F238E27FC236}">
                  <a16:creationId xmlns:a16="http://schemas.microsoft.com/office/drawing/2014/main" id="{DF5501DB-942B-4460-B3A8-361A2B530A51}"/>
                </a:ext>
              </a:extLst>
            </p:cNvPr>
            <p:cNvSpPr/>
            <p:nvPr/>
          </p:nvSpPr>
          <p:spPr>
            <a:xfrm>
              <a:off x="3697904" y="4534638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88" name="pg85">
              <a:extLst>
                <a:ext uri="{FF2B5EF4-FFF2-40B4-BE49-F238E27FC236}">
                  <a16:creationId xmlns:a16="http://schemas.microsoft.com/office/drawing/2014/main" id="{AD837CDE-2DC4-4558-86B5-BD39411282F0}"/>
                </a:ext>
              </a:extLst>
            </p:cNvPr>
            <p:cNvSpPr/>
            <p:nvPr/>
          </p:nvSpPr>
          <p:spPr>
            <a:xfrm>
              <a:off x="3697904" y="4456755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89" name="pg86">
              <a:extLst>
                <a:ext uri="{FF2B5EF4-FFF2-40B4-BE49-F238E27FC236}">
                  <a16:creationId xmlns:a16="http://schemas.microsoft.com/office/drawing/2014/main" id="{42C3206E-99DC-4465-A5E1-748A540CA2B0}"/>
                </a:ext>
              </a:extLst>
            </p:cNvPr>
            <p:cNvSpPr/>
            <p:nvPr/>
          </p:nvSpPr>
          <p:spPr>
            <a:xfrm>
              <a:off x="3697904" y="4378872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90" name="pg87">
              <a:extLst>
                <a:ext uri="{FF2B5EF4-FFF2-40B4-BE49-F238E27FC236}">
                  <a16:creationId xmlns:a16="http://schemas.microsoft.com/office/drawing/2014/main" id="{7CFEE511-6782-4C57-A0EB-4D967D6D2E67}"/>
                </a:ext>
              </a:extLst>
            </p:cNvPr>
            <p:cNvSpPr/>
            <p:nvPr/>
          </p:nvSpPr>
          <p:spPr>
            <a:xfrm>
              <a:off x="3697904" y="4300989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91" name="pg88">
              <a:extLst>
                <a:ext uri="{FF2B5EF4-FFF2-40B4-BE49-F238E27FC236}">
                  <a16:creationId xmlns:a16="http://schemas.microsoft.com/office/drawing/2014/main" id="{6CD0DBA1-5002-485B-B69B-461E8979CA38}"/>
                </a:ext>
              </a:extLst>
            </p:cNvPr>
            <p:cNvSpPr/>
            <p:nvPr/>
          </p:nvSpPr>
          <p:spPr>
            <a:xfrm>
              <a:off x="3697904" y="4223106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92" name="pg89">
              <a:extLst>
                <a:ext uri="{FF2B5EF4-FFF2-40B4-BE49-F238E27FC236}">
                  <a16:creationId xmlns:a16="http://schemas.microsoft.com/office/drawing/2014/main" id="{575D6CAF-9AE0-4FC9-8BB6-23D5BE7BB365}"/>
                </a:ext>
              </a:extLst>
            </p:cNvPr>
            <p:cNvSpPr/>
            <p:nvPr/>
          </p:nvSpPr>
          <p:spPr>
            <a:xfrm>
              <a:off x="3697904" y="4145222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93" name="pg90">
              <a:extLst>
                <a:ext uri="{FF2B5EF4-FFF2-40B4-BE49-F238E27FC236}">
                  <a16:creationId xmlns:a16="http://schemas.microsoft.com/office/drawing/2014/main" id="{6DC1B6BB-7D37-4081-ABA7-FC791ACF2419}"/>
                </a:ext>
              </a:extLst>
            </p:cNvPr>
            <p:cNvSpPr/>
            <p:nvPr/>
          </p:nvSpPr>
          <p:spPr>
            <a:xfrm>
              <a:off x="3697904" y="4067339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94" name="pg91">
              <a:extLst>
                <a:ext uri="{FF2B5EF4-FFF2-40B4-BE49-F238E27FC236}">
                  <a16:creationId xmlns:a16="http://schemas.microsoft.com/office/drawing/2014/main" id="{1FAE7C71-ADBE-4FEB-98D4-A7D6031DC019}"/>
                </a:ext>
              </a:extLst>
            </p:cNvPr>
            <p:cNvSpPr/>
            <p:nvPr/>
          </p:nvSpPr>
          <p:spPr>
            <a:xfrm>
              <a:off x="3697904" y="3989456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95" name="pg92">
              <a:extLst>
                <a:ext uri="{FF2B5EF4-FFF2-40B4-BE49-F238E27FC236}">
                  <a16:creationId xmlns:a16="http://schemas.microsoft.com/office/drawing/2014/main" id="{35D39BA6-087F-4D8E-85FB-8F71406A3693}"/>
                </a:ext>
              </a:extLst>
            </p:cNvPr>
            <p:cNvSpPr/>
            <p:nvPr/>
          </p:nvSpPr>
          <p:spPr>
            <a:xfrm>
              <a:off x="3697904" y="3911573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96" name="pg93">
              <a:extLst>
                <a:ext uri="{FF2B5EF4-FFF2-40B4-BE49-F238E27FC236}">
                  <a16:creationId xmlns:a16="http://schemas.microsoft.com/office/drawing/2014/main" id="{B34EA5C1-F0F8-450B-A3BC-BBAD2052F456}"/>
                </a:ext>
              </a:extLst>
            </p:cNvPr>
            <p:cNvSpPr/>
            <p:nvPr/>
          </p:nvSpPr>
          <p:spPr>
            <a:xfrm>
              <a:off x="3697904" y="3833690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97" name="pg94">
              <a:extLst>
                <a:ext uri="{FF2B5EF4-FFF2-40B4-BE49-F238E27FC236}">
                  <a16:creationId xmlns:a16="http://schemas.microsoft.com/office/drawing/2014/main" id="{8F09A098-99E0-415D-B735-BBF699458DAD}"/>
                </a:ext>
              </a:extLst>
            </p:cNvPr>
            <p:cNvSpPr/>
            <p:nvPr/>
          </p:nvSpPr>
          <p:spPr>
            <a:xfrm>
              <a:off x="3697904" y="3755806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98" name="pg95">
              <a:extLst>
                <a:ext uri="{FF2B5EF4-FFF2-40B4-BE49-F238E27FC236}">
                  <a16:creationId xmlns:a16="http://schemas.microsoft.com/office/drawing/2014/main" id="{978F086F-4DA8-47A2-A6C2-1C4F1587DFE2}"/>
                </a:ext>
              </a:extLst>
            </p:cNvPr>
            <p:cNvSpPr/>
            <p:nvPr/>
          </p:nvSpPr>
          <p:spPr>
            <a:xfrm>
              <a:off x="3697904" y="3677923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099" name="pg96">
              <a:extLst>
                <a:ext uri="{FF2B5EF4-FFF2-40B4-BE49-F238E27FC236}">
                  <a16:creationId xmlns:a16="http://schemas.microsoft.com/office/drawing/2014/main" id="{086B3FB9-AD0F-4EC0-85CB-4C89FE2B31D4}"/>
                </a:ext>
              </a:extLst>
            </p:cNvPr>
            <p:cNvSpPr/>
            <p:nvPr/>
          </p:nvSpPr>
          <p:spPr>
            <a:xfrm>
              <a:off x="3697904" y="3600040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00" name="pg97">
              <a:extLst>
                <a:ext uri="{FF2B5EF4-FFF2-40B4-BE49-F238E27FC236}">
                  <a16:creationId xmlns:a16="http://schemas.microsoft.com/office/drawing/2014/main" id="{0F74BBF1-4590-45E7-B3D8-C142396F1001}"/>
                </a:ext>
              </a:extLst>
            </p:cNvPr>
            <p:cNvSpPr/>
            <p:nvPr/>
          </p:nvSpPr>
          <p:spPr>
            <a:xfrm>
              <a:off x="3697904" y="3522157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01" name="pg98">
              <a:extLst>
                <a:ext uri="{FF2B5EF4-FFF2-40B4-BE49-F238E27FC236}">
                  <a16:creationId xmlns:a16="http://schemas.microsoft.com/office/drawing/2014/main" id="{4642784D-EE37-4CF0-9C0C-64B6625A08EF}"/>
                </a:ext>
              </a:extLst>
            </p:cNvPr>
            <p:cNvSpPr/>
            <p:nvPr/>
          </p:nvSpPr>
          <p:spPr>
            <a:xfrm>
              <a:off x="3697904" y="3510558"/>
              <a:ext cx="438938" cy="253421"/>
            </a:xfrm>
            <a:custGeom>
              <a:avLst/>
              <a:gdLst/>
              <a:ahLst/>
              <a:cxnLst/>
              <a:rect l="0" t="0" r="0" b="0"/>
              <a:pathLst>
                <a:path w="438938" h="253421">
                  <a:moveTo>
                    <a:pt x="411958" y="0"/>
                  </a:moveTo>
                  <a:lnTo>
                    <a:pt x="438938" y="0"/>
                  </a:lnTo>
                  <a:lnTo>
                    <a:pt x="0" y="253421"/>
                  </a:lnTo>
                  <a:lnTo>
                    <a:pt x="0" y="237844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02" name="pg99">
              <a:extLst>
                <a:ext uri="{FF2B5EF4-FFF2-40B4-BE49-F238E27FC236}">
                  <a16:creationId xmlns:a16="http://schemas.microsoft.com/office/drawing/2014/main" id="{1612BC94-E952-49C6-80DD-B95739B42067}"/>
                </a:ext>
              </a:extLst>
            </p:cNvPr>
            <p:cNvSpPr/>
            <p:nvPr/>
          </p:nvSpPr>
          <p:spPr>
            <a:xfrm>
              <a:off x="3697904" y="3510558"/>
              <a:ext cx="304040" cy="175537"/>
            </a:xfrm>
            <a:custGeom>
              <a:avLst/>
              <a:gdLst/>
              <a:ahLst/>
              <a:cxnLst/>
              <a:rect l="0" t="0" r="0" b="0"/>
              <a:pathLst>
                <a:path w="304040" h="175537">
                  <a:moveTo>
                    <a:pt x="277061" y="0"/>
                  </a:moveTo>
                  <a:lnTo>
                    <a:pt x="304040" y="0"/>
                  </a:lnTo>
                  <a:lnTo>
                    <a:pt x="0" y="175537"/>
                  </a:lnTo>
                  <a:lnTo>
                    <a:pt x="0" y="159961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03" name="pg100">
              <a:extLst>
                <a:ext uri="{FF2B5EF4-FFF2-40B4-BE49-F238E27FC236}">
                  <a16:creationId xmlns:a16="http://schemas.microsoft.com/office/drawing/2014/main" id="{A805F518-9038-47A3-82F7-9783D8A102A5}"/>
                </a:ext>
              </a:extLst>
            </p:cNvPr>
            <p:cNvSpPr/>
            <p:nvPr/>
          </p:nvSpPr>
          <p:spPr>
            <a:xfrm>
              <a:off x="3697904" y="3510558"/>
              <a:ext cx="169142" cy="97654"/>
            </a:xfrm>
            <a:custGeom>
              <a:avLst/>
              <a:gdLst/>
              <a:ahLst/>
              <a:cxnLst/>
              <a:rect l="0" t="0" r="0" b="0"/>
              <a:pathLst>
                <a:path w="169142" h="97654">
                  <a:moveTo>
                    <a:pt x="142163" y="0"/>
                  </a:moveTo>
                  <a:lnTo>
                    <a:pt x="169142" y="0"/>
                  </a:lnTo>
                  <a:lnTo>
                    <a:pt x="0" y="97654"/>
                  </a:lnTo>
                  <a:lnTo>
                    <a:pt x="0" y="82078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36" name="rc233">
              <a:extLst>
                <a:ext uri="{FF2B5EF4-FFF2-40B4-BE49-F238E27FC236}">
                  <a16:creationId xmlns:a16="http://schemas.microsoft.com/office/drawing/2014/main" id="{8B9826E3-CBF9-4E94-BC94-B1811DEC9C72}"/>
                </a:ext>
              </a:extLst>
            </p:cNvPr>
            <p:cNvSpPr/>
            <p:nvPr/>
          </p:nvSpPr>
          <p:spPr>
            <a:xfrm>
              <a:off x="3697904" y="3510558"/>
              <a:ext cx="526767" cy="2686711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104" name="pg101">
              <a:extLst>
                <a:ext uri="{FF2B5EF4-FFF2-40B4-BE49-F238E27FC236}">
                  <a16:creationId xmlns:a16="http://schemas.microsoft.com/office/drawing/2014/main" id="{DD002C06-ECA3-40A4-8180-4797D5DEFBE7}"/>
                </a:ext>
              </a:extLst>
            </p:cNvPr>
            <p:cNvSpPr/>
            <p:nvPr/>
          </p:nvSpPr>
          <p:spPr>
            <a:xfrm>
              <a:off x="3697904" y="3510558"/>
              <a:ext cx="34245" cy="19771"/>
            </a:xfrm>
            <a:custGeom>
              <a:avLst/>
              <a:gdLst/>
              <a:ahLst/>
              <a:cxnLst/>
              <a:rect l="0" t="0" r="0" b="0"/>
              <a:pathLst>
                <a:path w="34245" h="19771">
                  <a:moveTo>
                    <a:pt x="7265" y="0"/>
                  </a:moveTo>
                  <a:lnTo>
                    <a:pt x="34245" y="0"/>
                  </a:lnTo>
                  <a:lnTo>
                    <a:pt x="0" y="19771"/>
                  </a:lnTo>
                  <a:lnTo>
                    <a:pt x="0" y="4194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54" name="pl251">
              <a:extLst>
                <a:ext uri="{FF2B5EF4-FFF2-40B4-BE49-F238E27FC236}">
                  <a16:creationId xmlns:a16="http://schemas.microsoft.com/office/drawing/2014/main" id="{EBFB82FC-7B66-4FED-9444-4D346B07456C}"/>
                </a:ext>
              </a:extLst>
            </p:cNvPr>
            <p:cNvSpPr/>
            <p:nvPr/>
          </p:nvSpPr>
          <p:spPr>
            <a:xfrm>
              <a:off x="3829595" y="3196601"/>
              <a:ext cx="263383" cy="0"/>
            </a:xfrm>
            <a:custGeom>
              <a:avLst/>
              <a:gdLst/>
              <a:ahLst/>
              <a:cxnLst/>
              <a:rect l="0" t="0" r="0" b="0"/>
              <a:pathLst>
                <a:path w="263383">
                  <a:moveTo>
                    <a:pt x="0" y="0"/>
                  </a:moveTo>
                  <a:lnTo>
                    <a:pt x="26338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55" name="pl252">
              <a:extLst>
                <a:ext uri="{FF2B5EF4-FFF2-40B4-BE49-F238E27FC236}">
                  <a16:creationId xmlns:a16="http://schemas.microsoft.com/office/drawing/2014/main" id="{96171AB0-78A4-442E-815F-2635744852C5}"/>
                </a:ext>
              </a:extLst>
            </p:cNvPr>
            <p:cNvSpPr/>
            <p:nvPr/>
          </p:nvSpPr>
          <p:spPr>
            <a:xfrm>
              <a:off x="3961287" y="3196601"/>
              <a:ext cx="0" cy="627914"/>
            </a:xfrm>
            <a:custGeom>
              <a:avLst/>
              <a:gdLst/>
              <a:ahLst/>
              <a:cxnLst/>
              <a:rect l="0" t="0" r="0" b="0"/>
              <a:pathLst>
                <a:path h="627914">
                  <a:moveTo>
                    <a:pt x="0" y="0"/>
                  </a:moveTo>
                  <a:lnTo>
                    <a:pt x="0" y="627914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56" name="pl253">
              <a:extLst>
                <a:ext uri="{FF2B5EF4-FFF2-40B4-BE49-F238E27FC236}">
                  <a16:creationId xmlns:a16="http://schemas.microsoft.com/office/drawing/2014/main" id="{354994AA-9200-4FA5-A10F-B58FDE0A1DF7}"/>
                </a:ext>
              </a:extLst>
            </p:cNvPr>
            <p:cNvSpPr/>
            <p:nvPr/>
          </p:nvSpPr>
          <p:spPr>
            <a:xfrm>
              <a:off x="3829595" y="3824515"/>
              <a:ext cx="263383" cy="0"/>
            </a:xfrm>
            <a:custGeom>
              <a:avLst/>
              <a:gdLst/>
              <a:ahLst/>
              <a:cxnLst/>
              <a:rect l="0" t="0" r="0" b="0"/>
              <a:pathLst>
                <a:path w="263383">
                  <a:moveTo>
                    <a:pt x="0" y="0"/>
                  </a:moveTo>
                  <a:lnTo>
                    <a:pt x="26338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0A6BC30-0DC5-4120-BF7C-279A49137B38}"/>
              </a:ext>
            </a:extLst>
          </p:cNvPr>
          <p:cNvGrpSpPr/>
          <p:nvPr/>
        </p:nvGrpSpPr>
        <p:grpSpPr>
          <a:xfrm>
            <a:off x="4927027" y="3489709"/>
            <a:ext cx="526767" cy="2588292"/>
            <a:chOff x="4927027" y="3608977"/>
            <a:chExt cx="526767" cy="2588292"/>
          </a:xfrm>
        </p:grpSpPr>
        <p:sp>
          <p:nvSpPr>
            <p:cNvPr id="1013" name="rc10">
              <a:extLst>
                <a:ext uri="{FF2B5EF4-FFF2-40B4-BE49-F238E27FC236}">
                  <a16:creationId xmlns:a16="http://schemas.microsoft.com/office/drawing/2014/main" id="{EC3B5A7D-3590-4992-BC18-EDC09DF27F03}"/>
                </a:ext>
              </a:extLst>
            </p:cNvPr>
            <p:cNvSpPr/>
            <p:nvPr/>
          </p:nvSpPr>
          <p:spPr>
            <a:xfrm>
              <a:off x="4927027" y="3928366"/>
              <a:ext cx="526767" cy="2268903"/>
            </a:xfrm>
            <a:prstGeom prst="rect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37" name="rc234">
              <a:extLst>
                <a:ext uri="{FF2B5EF4-FFF2-40B4-BE49-F238E27FC236}">
                  <a16:creationId xmlns:a16="http://schemas.microsoft.com/office/drawing/2014/main" id="{D99689C0-2EC0-4C6D-88B8-0EFAEC8DAA0B}"/>
                </a:ext>
              </a:extLst>
            </p:cNvPr>
            <p:cNvSpPr/>
            <p:nvPr/>
          </p:nvSpPr>
          <p:spPr>
            <a:xfrm>
              <a:off x="4927027" y="3928366"/>
              <a:ext cx="526767" cy="2268903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57" name="pl254">
              <a:extLst>
                <a:ext uri="{FF2B5EF4-FFF2-40B4-BE49-F238E27FC236}">
                  <a16:creationId xmlns:a16="http://schemas.microsoft.com/office/drawing/2014/main" id="{F24EACF1-7C52-4028-8D71-40DCF96504FB}"/>
                </a:ext>
              </a:extLst>
            </p:cNvPr>
            <p:cNvSpPr/>
            <p:nvPr/>
          </p:nvSpPr>
          <p:spPr>
            <a:xfrm>
              <a:off x="5058719" y="3608977"/>
              <a:ext cx="263383" cy="0"/>
            </a:xfrm>
            <a:custGeom>
              <a:avLst/>
              <a:gdLst/>
              <a:ahLst/>
              <a:cxnLst/>
              <a:rect l="0" t="0" r="0" b="0"/>
              <a:pathLst>
                <a:path w="263383">
                  <a:moveTo>
                    <a:pt x="0" y="0"/>
                  </a:moveTo>
                  <a:lnTo>
                    <a:pt x="26338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58" name="pl255">
              <a:extLst>
                <a:ext uri="{FF2B5EF4-FFF2-40B4-BE49-F238E27FC236}">
                  <a16:creationId xmlns:a16="http://schemas.microsoft.com/office/drawing/2014/main" id="{FBFF5192-37E4-46BD-B989-6446B69AA8AF}"/>
                </a:ext>
              </a:extLst>
            </p:cNvPr>
            <p:cNvSpPr/>
            <p:nvPr/>
          </p:nvSpPr>
          <p:spPr>
            <a:xfrm>
              <a:off x="5190411" y="3608977"/>
              <a:ext cx="0" cy="638777"/>
            </a:xfrm>
            <a:custGeom>
              <a:avLst/>
              <a:gdLst/>
              <a:ahLst/>
              <a:cxnLst/>
              <a:rect l="0" t="0" r="0" b="0"/>
              <a:pathLst>
                <a:path h="638777">
                  <a:moveTo>
                    <a:pt x="0" y="0"/>
                  </a:moveTo>
                  <a:lnTo>
                    <a:pt x="0" y="638777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59" name="pl256">
              <a:extLst>
                <a:ext uri="{FF2B5EF4-FFF2-40B4-BE49-F238E27FC236}">
                  <a16:creationId xmlns:a16="http://schemas.microsoft.com/office/drawing/2014/main" id="{980A2B5E-091B-47F0-B15E-0FD04409444C}"/>
                </a:ext>
              </a:extLst>
            </p:cNvPr>
            <p:cNvSpPr/>
            <p:nvPr/>
          </p:nvSpPr>
          <p:spPr>
            <a:xfrm>
              <a:off x="5058719" y="4247755"/>
              <a:ext cx="263383" cy="0"/>
            </a:xfrm>
            <a:custGeom>
              <a:avLst/>
              <a:gdLst/>
              <a:ahLst/>
              <a:cxnLst/>
              <a:rect l="0" t="0" r="0" b="0"/>
              <a:pathLst>
                <a:path w="263383">
                  <a:moveTo>
                    <a:pt x="0" y="0"/>
                  </a:moveTo>
                  <a:lnTo>
                    <a:pt x="26338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845FD1B-4A63-408B-BCEC-991173D6DC81}"/>
              </a:ext>
            </a:extLst>
          </p:cNvPr>
          <p:cNvGrpSpPr/>
          <p:nvPr/>
        </p:nvGrpSpPr>
        <p:grpSpPr>
          <a:xfrm>
            <a:off x="5453794" y="3026469"/>
            <a:ext cx="526767" cy="3051533"/>
            <a:chOff x="5453794" y="3145737"/>
            <a:chExt cx="526767" cy="3051533"/>
          </a:xfrm>
        </p:grpSpPr>
        <p:sp>
          <p:nvSpPr>
            <p:cNvPr id="1014" name="rc11">
              <a:extLst>
                <a:ext uri="{FF2B5EF4-FFF2-40B4-BE49-F238E27FC236}">
                  <a16:creationId xmlns:a16="http://schemas.microsoft.com/office/drawing/2014/main" id="{236525D8-C07A-45F7-84E5-1AC54ACC27F8}"/>
                </a:ext>
              </a:extLst>
            </p:cNvPr>
            <p:cNvSpPr/>
            <p:nvPr/>
          </p:nvSpPr>
          <p:spPr>
            <a:xfrm>
              <a:off x="5453794" y="3785974"/>
              <a:ext cx="526767" cy="2411295"/>
            </a:xfrm>
            <a:prstGeom prst="rect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05" name="pg102">
              <a:extLst>
                <a:ext uri="{FF2B5EF4-FFF2-40B4-BE49-F238E27FC236}">
                  <a16:creationId xmlns:a16="http://schemas.microsoft.com/office/drawing/2014/main" id="{177EC7F7-6003-4763-8A4C-1B17DE620B84}"/>
                </a:ext>
              </a:extLst>
            </p:cNvPr>
            <p:cNvSpPr/>
            <p:nvPr/>
          </p:nvSpPr>
          <p:spPr>
            <a:xfrm>
              <a:off x="5931429" y="6168903"/>
              <a:ext cx="49132" cy="28366"/>
            </a:xfrm>
            <a:custGeom>
              <a:avLst/>
              <a:gdLst/>
              <a:ahLst/>
              <a:cxnLst/>
              <a:rect l="0" t="0" r="0" b="0"/>
              <a:pathLst>
                <a:path w="49132" h="28366">
                  <a:moveTo>
                    <a:pt x="49132" y="0"/>
                  </a:moveTo>
                  <a:lnTo>
                    <a:pt x="49132" y="15576"/>
                  </a:lnTo>
                  <a:lnTo>
                    <a:pt x="26979" y="28366"/>
                  </a:lnTo>
                  <a:lnTo>
                    <a:pt x="0" y="2836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06" name="pg103">
              <a:extLst>
                <a:ext uri="{FF2B5EF4-FFF2-40B4-BE49-F238E27FC236}">
                  <a16:creationId xmlns:a16="http://schemas.microsoft.com/office/drawing/2014/main" id="{10943C94-5F86-4508-A533-BB273DD0E3AF}"/>
                </a:ext>
              </a:extLst>
            </p:cNvPr>
            <p:cNvSpPr/>
            <p:nvPr/>
          </p:nvSpPr>
          <p:spPr>
            <a:xfrm>
              <a:off x="5796531" y="6091020"/>
              <a:ext cx="184030" cy="106249"/>
            </a:xfrm>
            <a:custGeom>
              <a:avLst/>
              <a:gdLst/>
              <a:ahLst/>
              <a:cxnLst/>
              <a:rect l="0" t="0" r="0" b="0"/>
              <a:pathLst>
                <a:path w="184030" h="106249">
                  <a:moveTo>
                    <a:pt x="184030" y="0"/>
                  </a:moveTo>
                  <a:lnTo>
                    <a:pt x="184030" y="15576"/>
                  </a:lnTo>
                  <a:lnTo>
                    <a:pt x="26979" y="106249"/>
                  </a:lnTo>
                  <a:lnTo>
                    <a:pt x="0" y="10624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07" name="pg104">
              <a:extLst>
                <a:ext uri="{FF2B5EF4-FFF2-40B4-BE49-F238E27FC236}">
                  <a16:creationId xmlns:a16="http://schemas.microsoft.com/office/drawing/2014/main" id="{73924464-BEB8-44D7-9BC0-720BA599FFAF}"/>
                </a:ext>
              </a:extLst>
            </p:cNvPr>
            <p:cNvSpPr/>
            <p:nvPr/>
          </p:nvSpPr>
          <p:spPr>
            <a:xfrm>
              <a:off x="5661633" y="6013137"/>
              <a:ext cx="318927" cy="184133"/>
            </a:xfrm>
            <a:custGeom>
              <a:avLst/>
              <a:gdLst/>
              <a:ahLst/>
              <a:cxnLst/>
              <a:rect l="0" t="0" r="0" b="0"/>
              <a:pathLst>
                <a:path w="318927" h="184133">
                  <a:moveTo>
                    <a:pt x="318927" y="0"/>
                  </a:moveTo>
                  <a:lnTo>
                    <a:pt x="318927" y="15576"/>
                  </a:lnTo>
                  <a:lnTo>
                    <a:pt x="26979" y="184133"/>
                  </a:lnTo>
                  <a:lnTo>
                    <a:pt x="0" y="18413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08" name="pg105">
              <a:extLst>
                <a:ext uri="{FF2B5EF4-FFF2-40B4-BE49-F238E27FC236}">
                  <a16:creationId xmlns:a16="http://schemas.microsoft.com/office/drawing/2014/main" id="{C011AA69-653D-46C8-A55D-BB77808FC0D8}"/>
                </a:ext>
              </a:extLst>
            </p:cNvPr>
            <p:cNvSpPr/>
            <p:nvPr/>
          </p:nvSpPr>
          <p:spPr>
            <a:xfrm>
              <a:off x="5526736" y="5935254"/>
              <a:ext cx="453825" cy="262016"/>
            </a:xfrm>
            <a:custGeom>
              <a:avLst/>
              <a:gdLst/>
              <a:ahLst/>
              <a:cxnLst/>
              <a:rect l="0" t="0" r="0" b="0"/>
              <a:pathLst>
                <a:path w="453825" h="262016">
                  <a:moveTo>
                    <a:pt x="453825" y="0"/>
                  </a:moveTo>
                  <a:lnTo>
                    <a:pt x="453825" y="15576"/>
                  </a:lnTo>
                  <a:lnTo>
                    <a:pt x="26979" y="262016"/>
                  </a:lnTo>
                  <a:lnTo>
                    <a:pt x="0" y="26201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09" name="pg106">
              <a:extLst>
                <a:ext uri="{FF2B5EF4-FFF2-40B4-BE49-F238E27FC236}">
                  <a16:creationId xmlns:a16="http://schemas.microsoft.com/office/drawing/2014/main" id="{51B92A05-102D-4659-8D35-D2A9C9C8A6F0}"/>
                </a:ext>
              </a:extLst>
            </p:cNvPr>
            <p:cNvSpPr/>
            <p:nvPr/>
          </p:nvSpPr>
          <p:spPr>
            <a:xfrm>
              <a:off x="5453794" y="5857370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10" name="pg107">
              <a:extLst>
                <a:ext uri="{FF2B5EF4-FFF2-40B4-BE49-F238E27FC236}">
                  <a16:creationId xmlns:a16="http://schemas.microsoft.com/office/drawing/2014/main" id="{91327A5A-86F2-44EC-A67A-FDAC2D16925E}"/>
                </a:ext>
              </a:extLst>
            </p:cNvPr>
            <p:cNvSpPr/>
            <p:nvPr/>
          </p:nvSpPr>
          <p:spPr>
            <a:xfrm>
              <a:off x="5453794" y="5779487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11" name="pg108">
              <a:extLst>
                <a:ext uri="{FF2B5EF4-FFF2-40B4-BE49-F238E27FC236}">
                  <a16:creationId xmlns:a16="http://schemas.microsoft.com/office/drawing/2014/main" id="{CCCDAF6E-3B5D-4D5A-912C-49DDAE54520E}"/>
                </a:ext>
              </a:extLst>
            </p:cNvPr>
            <p:cNvSpPr/>
            <p:nvPr/>
          </p:nvSpPr>
          <p:spPr>
            <a:xfrm>
              <a:off x="5453794" y="5701604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12" name="pg109">
              <a:extLst>
                <a:ext uri="{FF2B5EF4-FFF2-40B4-BE49-F238E27FC236}">
                  <a16:creationId xmlns:a16="http://schemas.microsoft.com/office/drawing/2014/main" id="{9E0FDD81-29F8-42D8-8906-B9C83AB2FB24}"/>
                </a:ext>
              </a:extLst>
            </p:cNvPr>
            <p:cNvSpPr/>
            <p:nvPr/>
          </p:nvSpPr>
          <p:spPr>
            <a:xfrm>
              <a:off x="5453794" y="5623721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13" name="pg110">
              <a:extLst>
                <a:ext uri="{FF2B5EF4-FFF2-40B4-BE49-F238E27FC236}">
                  <a16:creationId xmlns:a16="http://schemas.microsoft.com/office/drawing/2014/main" id="{D55C169D-2DA9-4D5D-8871-76D60C026B35}"/>
                </a:ext>
              </a:extLst>
            </p:cNvPr>
            <p:cNvSpPr/>
            <p:nvPr/>
          </p:nvSpPr>
          <p:spPr>
            <a:xfrm>
              <a:off x="5453794" y="5545838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14" name="pg111">
              <a:extLst>
                <a:ext uri="{FF2B5EF4-FFF2-40B4-BE49-F238E27FC236}">
                  <a16:creationId xmlns:a16="http://schemas.microsoft.com/office/drawing/2014/main" id="{43A7249F-C3BC-4713-A601-1982AE92CB95}"/>
                </a:ext>
              </a:extLst>
            </p:cNvPr>
            <p:cNvSpPr/>
            <p:nvPr/>
          </p:nvSpPr>
          <p:spPr>
            <a:xfrm>
              <a:off x="5453794" y="5467954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15" name="pg112">
              <a:extLst>
                <a:ext uri="{FF2B5EF4-FFF2-40B4-BE49-F238E27FC236}">
                  <a16:creationId xmlns:a16="http://schemas.microsoft.com/office/drawing/2014/main" id="{52DB8D26-3713-495B-8D3B-FF2BB8CA26D5}"/>
                </a:ext>
              </a:extLst>
            </p:cNvPr>
            <p:cNvSpPr/>
            <p:nvPr/>
          </p:nvSpPr>
          <p:spPr>
            <a:xfrm>
              <a:off x="5453794" y="5390071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16" name="pg113">
              <a:extLst>
                <a:ext uri="{FF2B5EF4-FFF2-40B4-BE49-F238E27FC236}">
                  <a16:creationId xmlns:a16="http://schemas.microsoft.com/office/drawing/2014/main" id="{335748FA-B201-4094-83D3-02B3CA85312A}"/>
                </a:ext>
              </a:extLst>
            </p:cNvPr>
            <p:cNvSpPr/>
            <p:nvPr/>
          </p:nvSpPr>
          <p:spPr>
            <a:xfrm>
              <a:off x="5453794" y="5312188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17" name="pg114">
              <a:extLst>
                <a:ext uri="{FF2B5EF4-FFF2-40B4-BE49-F238E27FC236}">
                  <a16:creationId xmlns:a16="http://schemas.microsoft.com/office/drawing/2014/main" id="{6A82218C-A62C-4720-A1E8-7BB04E842252}"/>
                </a:ext>
              </a:extLst>
            </p:cNvPr>
            <p:cNvSpPr/>
            <p:nvPr/>
          </p:nvSpPr>
          <p:spPr>
            <a:xfrm>
              <a:off x="5453794" y="5234305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18" name="pg115">
              <a:extLst>
                <a:ext uri="{FF2B5EF4-FFF2-40B4-BE49-F238E27FC236}">
                  <a16:creationId xmlns:a16="http://schemas.microsoft.com/office/drawing/2014/main" id="{983F306C-491C-4EE7-88D9-AEC300B532BE}"/>
                </a:ext>
              </a:extLst>
            </p:cNvPr>
            <p:cNvSpPr/>
            <p:nvPr/>
          </p:nvSpPr>
          <p:spPr>
            <a:xfrm>
              <a:off x="5453794" y="5156422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19" name="pg116">
              <a:extLst>
                <a:ext uri="{FF2B5EF4-FFF2-40B4-BE49-F238E27FC236}">
                  <a16:creationId xmlns:a16="http://schemas.microsoft.com/office/drawing/2014/main" id="{9A953343-4323-4F2D-A6A1-354B9AD55D48}"/>
                </a:ext>
              </a:extLst>
            </p:cNvPr>
            <p:cNvSpPr/>
            <p:nvPr/>
          </p:nvSpPr>
          <p:spPr>
            <a:xfrm>
              <a:off x="5453794" y="5078538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20" name="pg117">
              <a:extLst>
                <a:ext uri="{FF2B5EF4-FFF2-40B4-BE49-F238E27FC236}">
                  <a16:creationId xmlns:a16="http://schemas.microsoft.com/office/drawing/2014/main" id="{2CE543B7-3D9D-4D7B-A49A-26222C16B9F7}"/>
                </a:ext>
              </a:extLst>
            </p:cNvPr>
            <p:cNvSpPr/>
            <p:nvPr/>
          </p:nvSpPr>
          <p:spPr>
            <a:xfrm>
              <a:off x="5453794" y="5000655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21" name="pg118">
              <a:extLst>
                <a:ext uri="{FF2B5EF4-FFF2-40B4-BE49-F238E27FC236}">
                  <a16:creationId xmlns:a16="http://schemas.microsoft.com/office/drawing/2014/main" id="{ECF91689-15BD-4ADE-9B69-48551AA46B1D}"/>
                </a:ext>
              </a:extLst>
            </p:cNvPr>
            <p:cNvSpPr/>
            <p:nvPr/>
          </p:nvSpPr>
          <p:spPr>
            <a:xfrm>
              <a:off x="5453794" y="4922772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22" name="pg119">
              <a:extLst>
                <a:ext uri="{FF2B5EF4-FFF2-40B4-BE49-F238E27FC236}">
                  <a16:creationId xmlns:a16="http://schemas.microsoft.com/office/drawing/2014/main" id="{0CC5E70A-4F11-4CA5-A28F-958D779D5107}"/>
                </a:ext>
              </a:extLst>
            </p:cNvPr>
            <p:cNvSpPr/>
            <p:nvPr/>
          </p:nvSpPr>
          <p:spPr>
            <a:xfrm>
              <a:off x="5453794" y="4844889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23" name="pg120">
              <a:extLst>
                <a:ext uri="{FF2B5EF4-FFF2-40B4-BE49-F238E27FC236}">
                  <a16:creationId xmlns:a16="http://schemas.microsoft.com/office/drawing/2014/main" id="{C22D4AC4-14C9-4533-B051-9548CF844AEE}"/>
                </a:ext>
              </a:extLst>
            </p:cNvPr>
            <p:cNvSpPr/>
            <p:nvPr/>
          </p:nvSpPr>
          <p:spPr>
            <a:xfrm>
              <a:off x="5453794" y="4767006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24" name="pg121">
              <a:extLst>
                <a:ext uri="{FF2B5EF4-FFF2-40B4-BE49-F238E27FC236}">
                  <a16:creationId xmlns:a16="http://schemas.microsoft.com/office/drawing/2014/main" id="{6740EECD-AE3E-45C9-B396-94BD028303B0}"/>
                </a:ext>
              </a:extLst>
            </p:cNvPr>
            <p:cNvSpPr/>
            <p:nvPr/>
          </p:nvSpPr>
          <p:spPr>
            <a:xfrm>
              <a:off x="5453794" y="4689122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25" name="pg122">
              <a:extLst>
                <a:ext uri="{FF2B5EF4-FFF2-40B4-BE49-F238E27FC236}">
                  <a16:creationId xmlns:a16="http://schemas.microsoft.com/office/drawing/2014/main" id="{2B9B85DE-7659-48CB-83A5-6A288B563072}"/>
                </a:ext>
              </a:extLst>
            </p:cNvPr>
            <p:cNvSpPr/>
            <p:nvPr/>
          </p:nvSpPr>
          <p:spPr>
            <a:xfrm>
              <a:off x="5453794" y="4611239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26" name="pg123">
              <a:extLst>
                <a:ext uri="{FF2B5EF4-FFF2-40B4-BE49-F238E27FC236}">
                  <a16:creationId xmlns:a16="http://schemas.microsoft.com/office/drawing/2014/main" id="{D64E5553-8992-4159-A5C3-822AB3B40ABC}"/>
                </a:ext>
              </a:extLst>
            </p:cNvPr>
            <p:cNvSpPr/>
            <p:nvPr/>
          </p:nvSpPr>
          <p:spPr>
            <a:xfrm>
              <a:off x="5453794" y="4533356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27" name="pg124">
              <a:extLst>
                <a:ext uri="{FF2B5EF4-FFF2-40B4-BE49-F238E27FC236}">
                  <a16:creationId xmlns:a16="http://schemas.microsoft.com/office/drawing/2014/main" id="{A47D4AFA-7D17-4F48-8FDF-2D314DE9709A}"/>
                </a:ext>
              </a:extLst>
            </p:cNvPr>
            <p:cNvSpPr/>
            <p:nvPr/>
          </p:nvSpPr>
          <p:spPr>
            <a:xfrm>
              <a:off x="5453794" y="4455473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28" name="pg125">
              <a:extLst>
                <a:ext uri="{FF2B5EF4-FFF2-40B4-BE49-F238E27FC236}">
                  <a16:creationId xmlns:a16="http://schemas.microsoft.com/office/drawing/2014/main" id="{7C75A251-2A9F-4404-8393-05916F20FFD1}"/>
                </a:ext>
              </a:extLst>
            </p:cNvPr>
            <p:cNvSpPr/>
            <p:nvPr/>
          </p:nvSpPr>
          <p:spPr>
            <a:xfrm>
              <a:off x="5453794" y="4377590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29" name="pg126">
              <a:extLst>
                <a:ext uri="{FF2B5EF4-FFF2-40B4-BE49-F238E27FC236}">
                  <a16:creationId xmlns:a16="http://schemas.microsoft.com/office/drawing/2014/main" id="{01C803D6-B216-4D62-846B-BAF3A932DCBB}"/>
                </a:ext>
              </a:extLst>
            </p:cNvPr>
            <p:cNvSpPr/>
            <p:nvPr/>
          </p:nvSpPr>
          <p:spPr>
            <a:xfrm>
              <a:off x="5453794" y="4299706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30" name="pg127">
              <a:extLst>
                <a:ext uri="{FF2B5EF4-FFF2-40B4-BE49-F238E27FC236}">
                  <a16:creationId xmlns:a16="http://schemas.microsoft.com/office/drawing/2014/main" id="{10E5FF51-D50A-433B-9056-5F903147DBCA}"/>
                </a:ext>
              </a:extLst>
            </p:cNvPr>
            <p:cNvSpPr/>
            <p:nvPr/>
          </p:nvSpPr>
          <p:spPr>
            <a:xfrm>
              <a:off x="5453794" y="4221823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31" name="pg128">
              <a:extLst>
                <a:ext uri="{FF2B5EF4-FFF2-40B4-BE49-F238E27FC236}">
                  <a16:creationId xmlns:a16="http://schemas.microsoft.com/office/drawing/2014/main" id="{CE3DBA51-78FC-4ED5-990E-B48BA2E1D4DE}"/>
                </a:ext>
              </a:extLst>
            </p:cNvPr>
            <p:cNvSpPr/>
            <p:nvPr/>
          </p:nvSpPr>
          <p:spPr>
            <a:xfrm>
              <a:off x="5453794" y="4143940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32" name="pg129">
              <a:extLst>
                <a:ext uri="{FF2B5EF4-FFF2-40B4-BE49-F238E27FC236}">
                  <a16:creationId xmlns:a16="http://schemas.microsoft.com/office/drawing/2014/main" id="{87DA6A4F-10C0-44C9-8FB5-3EC6FA31C1F9}"/>
                </a:ext>
              </a:extLst>
            </p:cNvPr>
            <p:cNvSpPr/>
            <p:nvPr/>
          </p:nvSpPr>
          <p:spPr>
            <a:xfrm>
              <a:off x="5453794" y="4066057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33" name="pg130">
              <a:extLst>
                <a:ext uri="{FF2B5EF4-FFF2-40B4-BE49-F238E27FC236}">
                  <a16:creationId xmlns:a16="http://schemas.microsoft.com/office/drawing/2014/main" id="{B84E3656-0B0B-4725-86BC-AB40B17EBE7F}"/>
                </a:ext>
              </a:extLst>
            </p:cNvPr>
            <p:cNvSpPr/>
            <p:nvPr/>
          </p:nvSpPr>
          <p:spPr>
            <a:xfrm>
              <a:off x="5453794" y="3988174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34" name="pg131">
              <a:extLst>
                <a:ext uri="{FF2B5EF4-FFF2-40B4-BE49-F238E27FC236}">
                  <a16:creationId xmlns:a16="http://schemas.microsoft.com/office/drawing/2014/main" id="{F0450995-FC75-4B11-8BA1-4551529BFC39}"/>
                </a:ext>
              </a:extLst>
            </p:cNvPr>
            <p:cNvSpPr/>
            <p:nvPr/>
          </p:nvSpPr>
          <p:spPr>
            <a:xfrm>
              <a:off x="5453794" y="3910290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35" name="pg132">
              <a:extLst>
                <a:ext uri="{FF2B5EF4-FFF2-40B4-BE49-F238E27FC236}">
                  <a16:creationId xmlns:a16="http://schemas.microsoft.com/office/drawing/2014/main" id="{AE9CFF37-A75C-4A15-BAB4-7252D59C6DA4}"/>
                </a:ext>
              </a:extLst>
            </p:cNvPr>
            <p:cNvSpPr/>
            <p:nvPr/>
          </p:nvSpPr>
          <p:spPr>
            <a:xfrm>
              <a:off x="5453794" y="3832407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36" name="pg133">
              <a:extLst>
                <a:ext uri="{FF2B5EF4-FFF2-40B4-BE49-F238E27FC236}">
                  <a16:creationId xmlns:a16="http://schemas.microsoft.com/office/drawing/2014/main" id="{957F7865-D4CB-4A00-A0B5-6A1530D29C26}"/>
                </a:ext>
              </a:extLst>
            </p:cNvPr>
            <p:cNvSpPr/>
            <p:nvPr/>
          </p:nvSpPr>
          <p:spPr>
            <a:xfrm>
              <a:off x="5453794" y="3785974"/>
              <a:ext cx="499273" cy="288255"/>
            </a:xfrm>
            <a:custGeom>
              <a:avLst/>
              <a:gdLst/>
              <a:ahLst/>
              <a:cxnLst/>
              <a:rect l="0" t="0" r="0" b="0"/>
              <a:pathLst>
                <a:path w="499273" h="288255">
                  <a:moveTo>
                    <a:pt x="472293" y="0"/>
                  </a:moveTo>
                  <a:lnTo>
                    <a:pt x="499273" y="0"/>
                  </a:lnTo>
                  <a:lnTo>
                    <a:pt x="0" y="288255"/>
                  </a:lnTo>
                  <a:lnTo>
                    <a:pt x="0" y="272678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37" name="pg134">
              <a:extLst>
                <a:ext uri="{FF2B5EF4-FFF2-40B4-BE49-F238E27FC236}">
                  <a16:creationId xmlns:a16="http://schemas.microsoft.com/office/drawing/2014/main" id="{A59CF38C-D670-4513-AF67-959C6CCFD322}"/>
                </a:ext>
              </a:extLst>
            </p:cNvPr>
            <p:cNvSpPr/>
            <p:nvPr/>
          </p:nvSpPr>
          <p:spPr>
            <a:xfrm>
              <a:off x="5453794" y="3785974"/>
              <a:ext cx="364375" cy="210372"/>
            </a:xfrm>
            <a:custGeom>
              <a:avLst/>
              <a:gdLst/>
              <a:ahLst/>
              <a:cxnLst/>
              <a:rect l="0" t="0" r="0" b="0"/>
              <a:pathLst>
                <a:path w="364375" h="210372">
                  <a:moveTo>
                    <a:pt x="337396" y="0"/>
                  </a:moveTo>
                  <a:lnTo>
                    <a:pt x="364375" y="0"/>
                  </a:lnTo>
                  <a:lnTo>
                    <a:pt x="0" y="210372"/>
                  </a:lnTo>
                  <a:lnTo>
                    <a:pt x="0" y="194795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38" name="pg135">
              <a:extLst>
                <a:ext uri="{FF2B5EF4-FFF2-40B4-BE49-F238E27FC236}">
                  <a16:creationId xmlns:a16="http://schemas.microsoft.com/office/drawing/2014/main" id="{64F0BE0B-8EFC-44DE-A073-B06005C3E344}"/>
                </a:ext>
              </a:extLst>
            </p:cNvPr>
            <p:cNvSpPr/>
            <p:nvPr/>
          </p:nvSpPr>
          <p:spPr>
            <a:xfrm>
              <a:off x="5453794" y="3785974"/>
              <a:ext cx="229478" cy="132489"/>
            </a:xfrm>
            <a:custGeom>
              <a:avLst/>
              <a:gdLst/>
              <a:ahLst/>
              <a:cxnLst/>
              <a:rect l="0" t="0" r="0" b="0"/>
              <a:pathLst>
                <a:path w="229478" h="132489">
                  <a:moveTo>
                    <a:pt x="202498" y="0"/>
                  </a:moveTo>
                  <a:lnTo>
                    <a:pt x="229478" y="0"/>
                  </a:lnTo>
                  <a:lnTo>
                    <a:pt x="0" y="132489"/>
                  </a:lnTo>
                  <a:lnTo>
                    <a:pt x="0" y="116912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39" name="pg136">
              <a:extLst>
                <a:ext uri="{FF2B5EF4-FFF2-40B4-BE49-F238E27FC236}">
                  <a16:creationId xmlns:a16="http://schemas.microsoft.com/office/drawing/2014/main" id="{20AF73CA-88E9-4638-BA73-56E9D42614B2}"/>
                </a:ext>
              </a:extLst>
            </p:cNvPr>
            <p:cNvSpPr/>
            <p:nvPr/>
          </p:nvSpPr>
          <p:spPr>
            <a:xfrm>
              <a:off x="5453794" y="3785974"/>
              <a:ext cx="94580" cy="54605"/>
            </a:xfrm>
            <a:custGeom>
              <a:avLst/>
              <a:gdLst/>
              <a:ahLst/>
              <a:cxnLst/>
              <a:rect l="0" t="0" r="0" b="0"/>
              <a:pathLst>
                <a:path w="94580" h="54605">
                  <a:moveTo>
                    <a:pt x="67600" y="0"/>
                  </a:moveTo>
                  <a:lnTo>
                    <a:pt x="94580" y="0"/>
                  </a:lnTo>
                  <a:lnTo>
                    <a:pt x="0" y="54605"/>
                  </a:lnTo>
                  <a:lnTo>
                    <a:pt x="0" y="390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38" name="rc235">
              <a:extLst>
                <a:ext uri="{FF2B5EF4-FFF2-40B4-BE49-F238E27FC236}">
                  <a16:creationId xmlns:a16="http://schemas.microsoft.com/office/drawing/2014/main" id="{635624DB-2333-44C2-8A2D-48AE7AE097B0}"/>
                </a:ext>
              </a:extLst>
            </p:cNvPr>
            <p:cNvSpPr/>
            <p:nvPr/>
          </p:nvSpPr>
          <p:spPr>
            <a:xfrm>
              <a:off x="5453794" y="3785974"/>
              <a:ext cx="526767" cy="2411295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60" name="pl257">
              <a:extLst>
                <a:ext uri="{FF2B5EF4-FFF2-40B4-BE49-F238E27FC236}">
                  <a16:creationId xmlns:a16="http://schemas.microsoft.com/office/drawing/2014/main" id="{C9C192BD-3B4E-452D-A97A-2999DBA8BC10}"/>
                </a:ext>
              </a:extLst>
            </p:cNvPr>
            <p:cNvSpPr/>
            <p:nvPr/>
          </p:nvSpPr>
          <p:spPr>
            <a:xfrm>
              <a:off x="5585486" y="3145737"/>
              <a:ext cx="263383" cy="0"/>
            </a:xfrm>
            <a:custGeom>
              <a:avLst/>
              <a:gdLst/>
              <a:ahLst/>
              <a:cxnLst/>
              <a:rect l="0" t="0" r="0" b="0"/>
              <a:pathLst>
                <a:path w="263383">
                  <a:moveTo>
                    <a:pt x="0" y="0"/>
                  </a:moveTo>
                  <a:lnTo>
                    <a:pt x="26338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61" name="pl258">
              <a:extLst>
                <a:ext uri="{FF2B5EF4-FFF2-40B4-BE49-F238E27FC236}">
                  <a16:creationId xmlns:a16="http://schemas.microsoft.com/office/drawing/2014/main" id="{12161CA0-05ED-49F3-8D2F-5ED3A64E3280}"/>
                </a:ext>
              </a:extLst>
            </p:cNvPr>
            <p:cNvSpPr/>
            <p:nvPr/>
          </p:nvSpPr>
          <p:spPr>
            <a:xfrm>
              <a:off x="5717178" y="3145737"/>
              <a:ext cx="0" cy="1280475"/>
            </a:xfrm>
            <a:custGeom>
              <a:avLst/>
              <a:gdLst/>
              <a:ahLst/>
              <a:cxnLst/>
              <a:rect l="0" t="0" r="0" b="0"/>
              <a:pathLst>
                <a:path h="1280475">
                  <a:moveTo>
                    <a:pt x="0" y="0"/>
                  </a:moveTo>
                  <a:lnTo>
                    <a:pt x="0" y="1280475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62" name="pl259">
              <a:extLst>
                <a:ext uri="{FF2B5EF4-FFF2-40B4-BE49-F238E27FC236}">
                  <a16:creationId xmlns:a16="http://schemas.microsoft.com/office/drawing/2014/main" id="{72A9F943-F09A-4BD6-BFEB-8C1256A41BA7}"/>
                </a:ext>
              </a:extLst>
            </p:cNvPr>
            <p:cNvSpPr/>
            <p:nvPr/>
          </p:nvSpPr>
          <p:spPr>
            <a:xfrm>
              <a:off x="5585486" y="4426212"/>
              <a:ext cx="263383" cy="0"/>
            </a:xfrm>
            <a:custGeom>
              <a:avLst/>
              <a:gdLst/>
              <a:ahLst/>
              <a:cxnLst/>
              <a:rect l="0" t="0" r="0" b="0"/>
              <a:pathLst>
                <a:path w="263383">
                  <a:moveTo>
                    <a:pt x="0" y="0"/>
                  </a:moveTo>
                  <a:lnTo>
                    <a:pt x="26338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295880F8-9225-45A2-81D7-B26A6D76E4E4}"/>
              </a:ext>
            </a:extLst>
          </p:cNvPr>
          <p:cNvGrpSpPr/>
          <p:nvPr/>
        </p:nvGrpSpPr>
        <p:grpSpPr>
          <a:xfrm>
            <a:off x="6682917" y="2488639"/>
            <a:ext cx="526767" cy="3589362"/>
            <a:chOff x="6682917" y="2607907"/>
            <a:chExt cx="526767" cy="3589362"/>
          </a:xfrm>
        </p:grpSpPr>
        <p:sp>
          <p:nvSpPr>
            <p:cNvPr id="1015" name="rc12">
              <a:extLst>
                <a:ext uri="{FF2B5EF4-FFF2-40B4-BE49-F238E27FC236}">
                  <a16:creationId xmlns:a16="http://schemas.microsoft.com/office/drawing/2014/main" id="{7E0A1557-013C-41DD-BFE2-618D69616D31}"/>
                </a:ext>
              </a:extLst>
            </p:cNvPr>
            <p:cNvSpPr/>
            <p:nvPr/>
          </p:nvSpPr>
          <p:spPr>
            <a:xfrm>
              <a:off x="6682917" y="3870285"/>
              <a:ext cx="526767" cy="2326984"/>
            </a:xfrm>
            <a:prstGeom prst="rect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39" name="rc236">
              <a:extLst>
                <a:ext uri="{FF2B5EF4-FFF2-40B4-BE49-F238E27FC236}">
                  <a16:creationId xmlns:a16="http://schemas.microsoft.com/office/drawing/2014/main" id="{E8F46B32-0443-49F1-97DC-7CD71C0532DB}"/>
                </a:ext>
              </a:extLst>
            </p:cNvPr>
            <p:cNvSpPr/>
            <p:nvPr/>
          </p:nvSpPr>
          <p:spPr>
            <a:xfrm>
              <a:off x="6682917" y="3870285"/>
              <a:ext cx="526767" cy="2326984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63" name="pl260">
              <a:extLst>
                <a:ext uri="{FF2B5EF4-FFF2-40B4-BE49-F238E27FC236}">
                  <a16:creationId xmlns:a16="http://schemas.microsoft.com/office/drawing/2014/main" id="{C6A20586-25EF-476E-8743-CD7C8FEC8EB2}"/>
                </a:ext>
              </a:extLst>
            </p:cNvPr>
            <p:cNvSpPr/>
            <p:nvPr/>
          </p:nvSpPr>
          <p:spPr>
            <a:xfrm>
              <a:off x="6814609" y="2607907"/>
              <a:ext cx="263383" cy="0"/>
            </a:xfrm>
            <a:custGeom>
              <a:avLst/>
              <a:gdLst/>
              <a:ahLst/>
              <a:cxnLst/>
              <a:rect l="0" t="0" r="0" b="0"/>
              <a:pathLst>
                <a:path w="263383">
                  <a:moveTo>
                    <a:pt x="0" y="0"/>
                  </a:moveTo>
                  <a:lnTo>
                    <a:pt x="26338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64" name="pl261">
              <a:extLst>
                <a:ext uri="{FF2B5EF4-FFF2-40B4-BE49-F238E27FC236}">
                  <a16:creationId xmlns:a16="http://schemas.microsoft.com/office/drawing/2014/main" id="{9F1B2F4A-F548-400A-8538-B649D246CBCC}"/>
                </a:ext>
              </a:extLst>
            </p:cNvPr>
            <p:cNvSpPr/>
            <p:nvPr/>
          </p:nvSpPr>
          <p:spPr>
            <a:xfrm>
              <a:off x="6946301" y="2607907"/>
              <a:ext cx="0" cy="2524757"/>
            </a:xfrm>
            <a:custGeom>
              <a:avLst/>
              <a:gdLst/>
              <a:ahLst/>
              <a:cxnLst/>
              <a:rect l="0" t="0" r="0" b="0"/>
              <a:pathLst>
                <a:path h="2524757">
                  <a:moveTo>
                    <a:pt x="0" y="0"/>
                  </a:moveTo>
                  <a:lnTo>
                    <a:pt x="0" y="2524757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65" name="pl262">
              <a:extLst>
                <a:ext uri="{FF2B5EF4-FFF2-40B4-BE49-F238E27FC236}">
                  <a16:creationId xmlns:a16="http://schemas.microsoft.com/office/drawing/2014/main" id="{7C53358D-67C2-4447-A734-3E864DE95221}"/>
                </a:ext>
              </a:extLst>
            </p:cNvPr>
            <p:cNvSpPr/>
            <p:nvPr/>
          </p:nvSpPr>
          <p:spPr>
            <a:xfrm>
              <a:off x="6814609" y="5132664"/>
              <a:ext cx="263383" cy="0"/>
            </a:xfrm>
            <a:custGeom>
              <a:avLst/>
              <a:gdLst/>
              <a:ahLst/>
              <a:cxnLst/>
              <a:rect l="0" t="0" r="0" b="0"/>
              <a:pathLst>
                <a:path w="263383">
                  <a:moveTo>
                    <a:pt x="0" y="0"/>
                  </a:moveTo>
                  <a:lnTo>
                    <a:pt x="26338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AAF1149-F23D-42CC-848F-DE004471E365}"/>
              </a:ext>
            </a:extLst>
          </p:cNvPr>
          <p:cNvGrpSpPr/>
          <p:nvPr/>
        </p:nvGrpSpPr>
        <p:grpSpPr>
          <a:xfrm>
            <a:off x="7209684" y="3063581"/>
            <a:ext cx="526767" cy="3014421"/>
            <a:chOff x="7209684" y="3182849"/>
            <a:chExt cx="526767" cy="3014421"/>
          </a:xfrm>
        </p:grpSpPr>
        <p:sp>
          <p:nvSpPr>
            <p:cNvPr id="1016" name="rc13">
              <a:extLst>
                <a:ext uri="{FF2B5EF4-FFF2-40B4-BE49-F238E27FC236}">
                  <a16:creationId xmlns:a16="http://schemas.microsoft.com/office/drawing/2014/main" id="{441436B8-D68F-49C7-8441-BD9475540B25}"/>
                </a:ext>
              </a:extLst>
            </p:cNvPr>
            <p:cNvSpPr/>
            <p:nvPr/>
          </p:nvSpPr>
          <p:spPr>
            <a:xfrm>
              <a:off x="7209684" y="4078253"/>
              <a:ext cx="526767" cy="2119017"/>
            </a:xfrm>
            <a:prstGeom prst="rect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40" name="pg137">
              <a:extLst>
                <a:ext uri="{FF2B5EF4-FFF2-40B4-BE49-F238E27FC236}">
                  <a16:creationId xmlns:a16="http://schemas.microsoft.com/office/drawing/2014/main" id="{59D8483D-7D1B-4E18-8275-777FA3B7488C}"/>
                </a:ext>
              </a:extLst>
            </p:cNvPr>
            <p:cNvSpPr/>
            <p:nvPr/>
          </p:nvSpPr>
          <p:spPr>
            <a:xfrm>
              <a:off x="7685098" y="6167621"/>
              <a:ext cx="51353" cy="29648"/>
            </a:xfrm>
            <a:custGeom>
              <a:avLst/>
              <a:gdLst/>
              <a:ahLst/>
              <a:cxnLst/>
              <a:rect l="0" t="0" r="0" b="0"/>
              <a:pathLst>
                <a:path w="51353" h="29648">
                  <a:moveTo>
                    <a:pt x="51353" y="0"/>
                  </a:moveTo>
                  <a:lnTo>
                    <a:pt x="51353" y="15576"/>
                  </a:lnTo>
                  <a:lnTo>
                    <a:pt x="26979" y="29648"/>
                  </a:lnTo>
                  <a:lnTo>
                    <a:pt x="0" y="29648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41" name="pg138">
              <a:extLst>
                <a:ext uri="{FF2B5EF4-FFF2-40B4-BE49-F238E27FC236}">
                  <a16:creationId xmlns:a16="http://schemas.microsoft.com/office/drawing/2014/main" id="{341D109C-EE4B-4A62-B587-5A0B6C42A324}"/>
                </a:ext>
              </a:extLst>
            </p:cNvPr>
            <p:cNvSpPr/>
            <p:nvPr/>
          </p:nvSpPr>
          <p:spPr>
            <a:xfrm>
              <a:off x="7550200" y="6089738"/>
              <a:ext cx="186251" cy="107532"/>
            </a:xfrm>
            <a:custGeom>
              <a:avLst/>
              <a:gdLst/>
              <a:ahLst/>
              <a:cxnLst/>
              <a:rect l="0" t="0" r="0" b="0"/>
              <a:pathLst>
                <a:path w="186251" h="107532">
                  <a:moveTo>
                    <a:pt x="186251" y="0"/>
                  </a:moveTo>
                  <a:lnTo>
                    <a:pt x="186251" y="15576"/>
                  </a:lnTo>
                  <a:lnTo>
                    <a:pt x="26979" y="107532"/>
                  </a:lnTo>
                  <a:lnTo>
                    <a:pt x="0" y="107532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42" name="pg139">
              <a:extLst>
                <a:ext uri="{FF2B5EF4-FFF2-40B4-BE49-F238E27FC236}">
                  <a16:creationId xmlns:a16="http://schemas.microsoft.com/office/drawing/2014/main" id="{D091335A-7720-42DE-B896-730B797ACF26}"/>
                </a:ext>
              </a:extLst>
            </p:cNvPr>
            <p:cNvSpPr/>
            <p:nvPr/>
          </p:nvSpPr>
          <p:spPr>
            <a:xfrm>
              <a:off x="7415303" y="6011854"/>
              <a:ext cx="321148" cy="185415"/>
            </a:xfrm>
            <a:custGeom>
              <a:avLst/>
              <a:gdLst/>
              <a:ahLst/>
              <a:cxnLst/>
              <a:rect l="0" t="0" r="0" b="0"/>
              <a:pathLst>
                <a:path w="321148" h="185415">
                  <a:moveTo>
                    <a:pt x="321148" y="0"/>
                  </a:moveTo>
                  <a:lnTo>
                    <a:pt x="321148" y="15576"/>
                  </a:lnTo>
                  <a:lnTo>
                    <a:pt x="26979" y="185415"/>
                  </a:lnTo>
                  <a:lnTo>
                    <a:pt x="0" y="185415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43" name="pg140">
              <a:extLst>
                <a:ext uri="{FF2B5EF4-FFF2-40B4-BE49-F238E27FC236}">
                  <a16:creationId xmlns:a16="http://schemas.microsoft.com/office/drawing/2014/main" id="{6A429CA5-8A81-4638-9C46-069CD9F2CF4A}"/>
                </a:ext>
              </a:extLst>
            </p:cNvPr>
            <p:cNvSpPr/>
            <p:nvPr/>
          </p:nvSpPr>
          <p:spPr>
            <a:xfrm>
              <a:off x="7280405" y="5933971"/>
              <a:ext cx="456046" cy="263298"/>
            </a:xfrm>
            <a:custGeom>
              <a:avLst/>
              <a:gdLst/>
              <a:ahLst/>
              <a:cxnLst/>
              <a:rect l="0" t="0" r="0" b="0"/>
              <a:pathLst>
                <a:path w="456046" h="263298">
                  <a:moveTo>
                    <a:pt x="456046" y="0"/>
                  </a:moveTo>
                  <a:lnTo>
                    <a:pt x="456046" y="15576"/>
                  </a:lnTo>
                  <a:lnTo>
                    <a:pt x="26979" y="263298"/>
                  </a:lnTo>
                  <a:lnTo>
                    <a:pt x="0" y="263298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44" name="pg141">
              <a:extLst>
                <a:ext uri="{FF2B5EF4-FFF2-40B4-BE49-F238E27FC236}">
                  <a16:creationId xmlns:a16="http://schemas.microsoft.com/office/drawing/2014/main" id="{537C16F8-E480-4C74-9BCD-7CD4513F04F5}"/>
                </a:ext>
              </a:extLst>
            </p:cNvPr>
            <p:cNvSpPr/>
            <p:nvPr/>
          </p:nvSpPr>
          <p:spPr>
            <a:xfrm>
              <a:off x="7209684" y="5856088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45" name="pg142">
              <a:extLst>
                <a:ext uri="{FF2B5EF4-FFF2-40B4-BE49-F238E27FC236}">
                  <a16:creationId xmlns:a16="http://schemas.microsoft.com/office/drawing/2014/main" id="{6FCC09CB-AECB-42F8-8B66-502F8A38E2AA}"/>
                </a:ext>
              </a:extLst>
            </p:cNvPr>
            <p:cNvSpPr/>
            <p:nvPr/>
          </p:nvSpPr>
          <p:spPr>
            <a:xfrm>
              <a:off x="7209684" y="5778205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46" name="pg143">
              <a:extLst>
                <a:ext uri="{FF2B5EF4-FFF2-40B4-BE49-F238E27FC236}">
                  <a16:creationId xmlns:a16="http://schemas.microsoft.com/office/drawing/2014/main" id="{03B0368F-EB3D-45F8-B0E3-358D18A17D74}"/>
                </a:ext>
              </a:extLst>
            </p:cNvPr>
            <p:cNvSpPr/>
            <p:nvPr/>
          </p:nvSpPr>
          <p:spPr>
            <a:xfrm>
              <a:off x="7209684" y="5700322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47" name="pg144">
              <a:extLst>
                <a:ext uri="{FF2B5EF4-FFF2-40B4-BE49-F238E27FC236}">
                  <a16:creationId xmlns:a16="http://schemas.microsoft.com/office/drawing/2014/main" id="{1885BD01-306B-481C-A89E-FD41683E8756}"/>
                </a:ext>
              </a:extLst>
            </p:cNvPr>
            <p:cNvSpPr/>
            <p:nvPr/>
          </p:nvSpPr>
          <p:spPr>
            <a:xfrm>
              <a:off x="7209684" y="5622438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48" name="pg145">
              <a:extLst>
                <a:ext uri="{FF2B5EF4-FFF2-40B4-BE49-F238E27FC236}">
                  <a16:creationId xmlns:a16="http://schemas.microsoft.com/office/drawing/2014/main" id="{E1EAE505-3AA1-4A44-A9F2-7A40536F093B}"/>
                </a:ext>
              </a:extLst>
            </p:cNvPr>
            <p:cNvSpPr/>
            <p:nvPr/>
          </p:nvSpPr>
          <p:spPr>
            <a:xfrm>
              <a:off x="7209684" y="5544555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49" name="pg146">
              <a:extLst>
                <a:ext uri="{FF2B5EF4-FFF2-40B4-BE49-F238E27FC236}">
                  <a16:creationId xmlns:a16="http://schemas.microsoft.com/office/drawing/2014/main" id="{A16664BE-95F6-48F0-A93A-593B1FB0C7CD}"/>
                </a:ext>
              </a:extLst>
            </p:cNvPr>
            <p:cNvSpPr/>
            <p:nvPr/>
          </p:nvSpPr>
          <p:spPr>
            <a:xfrm>
              <a:off x="7209684" y="5466672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50" name="pg147">
              <a:extLst>
                <a:ext uri="{FF2B5EF4-FFF2-40B4-BE49-F238E27FC236}">
                  <a16:creationId xmlns:a16="http://schemas.microsoft.com/office/drawing/2014/main" id="{4BBD8B1C-CAF3-414F-B94E-E5433E2EEF92}"/>
                </a:ext>
              </a:extLst>
            </p:cNvPr>
            <p:cNvSpPr/>
            <p:nvPr/>
          </p:nvSpPr>
          <p:spPr>
            <a:xfrm>
              <a:off x="7209684" y="5388789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51" name="pg148">
              <a:extLst>
                <a:ext uri="{FF2B5EF4-FFF2-40B4-BE49-F238E27FC236}">
                  <a16:creationId xmlns:a16="http://schemas.microsoft.com/office/drawing/2014/main" id="{9964B82F-C3B4-49FE-825D-1AB93B3B8843}"/>
                </a:ext>
              </a:extLst>
            </p:cNvPr>
            <p:cNvSpPr/>
            <p:nvPr/>
          </p:nvSpPr>
          <p:spPr>
            <a:xfrm>
              <a:off x="7209684" y="5310906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52" name="pg149">
              <a:extLst>
                <a:ext uri="{FF2B5EF4-FFF2-40B4-BE49-F238E27FC236}">
                  <a16:creationId xmlns:a16="http://schemas.microsoft.com/office/drawing/2014/main" id="{7F6A42F5-CF70-4EED-821F-252BCD8064C9}"/>
                </a:ext>
              </a:extLst>
            </p:cNvPr>
            <p:cNvSpPr/>
            <p:nvPr/>
          </p:nvSpPr>
          <p:spPr>
            <a:xfrm>
              <a:off x="7209684" y="5233023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53" name="pg150">
              <a:extLst>
                <a:ext uri="{FF2B5EF4-FFF2-40B4-BE49-F238E27FC236}">
                  <a16:creationId xmlns:a16="http://schemas.microsoft.com/office/drawing/2014/main" id="{7F4D99C0-9FC9-4809-BBE8-DCBC72AE1EA1}"/>
                </a:ext>
              </a:extLst>
            </p:cNvPr>
            <p:cNvSpPr/>
            <p:nvPr/>
          </p:nvSpPr>
          <p:spPr>
            <a:xfrm>
              <a:off x="7209684" y="5155139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54" name="pg151">
              <a:extLst>
                <a:ext uri="{FF2B5EF4-FFF2-40B4-BE49-F238E27FC236}">
                  <a16:creationId xmlns:a16="http://schemas.microsoft.com/office/drawing/2014/main" id="{51B951B5-C9EC-4679-A76B-6154DC46C19A}"/>
                </a:ext>
              </a:extLst>
            </p:cNvPr>
            <p:cNvSpPr/>
            <p:nvPr/>
          </p:nvSpPr>
          <p:spPr>
            <a:xfrm>
              <a:off x="7209684" y="5077256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55" name="pg152">
              <a:extLst>
                <a:ext uri="{FF2B5EF4-FFF2-40B4-BE49-F238E27FC236}">
                  <a16:creationId xmlns:a16="http://schemas.microsoft.com/office/drawing/2014/main" id="{67CF3508-09F0-4AF5-8658-DD0BE922A8AE}"/>
                </a:ext>
              </a:extLst>
            </p:cNvPr>
            <p:cNvSpPr/>
            <p:nvPr/>
          </p:nvSpPr>
          <p:spPr>
            <a:xfrm>
              <a:off x="7209684" y="4999373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56" name="pg153">
              <a:extLst>
                <a:ext uri="{FF2B5EF4-FFF2-40B4-BE49-F238E27FC236}">
                  <a16:creationId xmlns:a16="http://schemas.microsoft.com/office/drawing/2014/main" id="{A3126D97-1A8B-4ED7-A62D-2F6F40ADB78F}"/>
                </a:ext>
              </a:extLst>
            </p:cNvPr>
            <p:cNvSpPr/>
            <p:nvPr/>
          </p:nvSpPr>
          <p:spPr>
            <a:xfrm>
              <a:off x="7209684" y="4921490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57" name="pg154">
              <a:extLst>
                <a:ext uri="{FF2B5EF4-FFF2-40B4-BE49-F238E27FC236}">
                  <a16:creationId xmlns:a16="http://schemas.microsoft.com/office/drawing/2014/main" id="{EF274D86-1973-4846-9034-88CA79E54ED8}"/>
                </a:ext>
              </a:extLst>
            </p:cNvPr>
            <p:cNvSpPr/>
            <p:nvPr/>
          </p:nvSpPr>
          <p:spPr>
            <a:xfrm>
              <a:off x="7209684" y="4843607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58" name="pg155">
              <a:extLst>
                <a:ext uri="{FF2B5EF4-FFF2-40B4-BE49-F238E27FC236}">
                  <a16:creationId xmlns:a16="http://schemas.microsoft.com/office/drawing/2014/main" id="{7F9999FC-F945-44D9-80CD-9C91CD8D4D1C}"/>
                </a:ext>
              </a:extLst>
            </p:cNvPr>
            <p:cNvSpPr/>
            <p:nvPr/>
          </p:nvSpPr>
          <p:spPr>
            <a:xfrm>
              <a:off x="7209684" y="4765723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59" name="pg156">
              <a:extLst>
                <a:ext uri="{FF2B5EF4-FFF2-40B4-BE49-F238E27FC236}">
                  <a16:creationId xmlns:a16="http://schemas.microsoft.com/office/drawing/2014/main" id="{FAA08F9B-7DFC-4059-96F7-21DF480B4A7D}"/>
                </a:ext>
              </a:extLst>
            </p:cNvPr>
            <p:cNvSpPr/>
            <p:nvPr/>
          </p:nvSpPr>
          <p:spPr>
            <a:xfrm>
              <a:off x="7209684" y="4687840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60" name="pg157">
              <a:extLst>
                <a:ext uri="{FF2B5EF4-FFF2-40B4-BE49-F238E27FC236}">
                  <a16:creationId xmlns:a16="http://schemas.microsoft.com/office/drawing/2014/main" id="{79A70BA6-4771-4111-8ADC-D5FB556FE024}"/>
                </a:ext>
              </a:extLst>
            </p:cNvPr>
            <p:cNvSpPr/>
            <p:nvPr/>
          </p:nvSpPr>
          <p:spPr>
            <a:xfrm>
              <a:off x="7209684" y="4609957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61" name="pg158">
              <a:extLst>
                <a:ext uri="{FF2B5EF4-FFF2-40B4-BE49-F238E27FC236}">
                  <a16:creationId xmlns:a16="http://schemas.microsoft.com/office/drawing/2014/main" id="{E815BE4F-C678-4C90-A06F-2F9D4E436C18}"/>
                </a:ext>
              </a:extLst>
            </p:cNvPr>
            <p:cNvSpPr/>
            <p:nvPr/>
          </p:nvSpPr>
          <p:spPr>
            <a:xfrm>
              <a:off x="7209684" y="4532074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62" name="pg159">
              <a:extLst>
                <a:ext uri="{FF2B5EF4-FFF2-40B4-BE49-F238E27FC236}">
                  <a16:creationId xmlns:a16="http://schemas.microsoft.com/office/drawing/2014/main" id="{9224DE09-0FB2-4E81-BDEF-AA0C0525A797}"/>
                </a:ext>
              </a:extLst>
            </p:cNvPr>
            <p:cNvSpPr/>
            <p:nvPr/>
          </p:nvSpPr>
          <p:spPr>
            <a:xfrm>
              <a:off x="7209684" y="4454191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63" name="pg160">
              <a:extLst>
                <a:ext uri="{FF2B5EF4-FFF2-40B4-BE49-F238E27FC236}">
                  <a16:creationId xmlns:a16="http://schemas.microsoft.com/office/drawing/2014/main" id="{39C79553-8372-4FA2-9E6A-A1D378B52CB1}"/>
                </a:ext>
              </a:extLst>
            </p:cNvPr>
            <p:cNvSpPr/>
            <p:nvPr/>
          </p:nvSpPr>
          <p:spPr>
            <a:xfrm>
              <a:off x="7209684" y="4376307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64" name="pg161">
              <a:extLst>
                <a:ext uri="{FF2B5EF4-FFF2-40B4-BE49-F238E27FC236}">
                  <a16:creationId xmlns:a16="http://schemas.microsoft.com/office/drawing/2014/main" id="{7ED7FE4C-9E40-4C30-A2A6-2EF9BD38CAD7}"/>
                </a:ext>
              </a:extLst>
            </p:cNvPr>
            <p:cNvSpPr/>
            <p:nvPr/>
          </p:nvSpPr>
          <p:spPr>
            <a:xfrm>
              <a:off x="7209684" y="4298424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65" name="pg162">
              <a:extLst>
                <a:ext uri="{FF2B5EF4-FFF2-40B4-BE49-F238E27FC236}">
                  <a16:creationId xmlns:a16="http://schemas.microsoft.com/office/drawing/2014/main" id="{A5D4278E-0EEC-402C-B0E7-240DFE99A4ED}"/>
                </a:ext>
              </a:extLst>
            </p:cNvPr>
            <p:cNvSpPr/>
            <p:nvPr/>
          </p:nvSpPr>
          <p:spPr>
            <a:xfrm>
              <a:off x="7209684" y="4220541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66" name="pg163">
              <a:extLst>
                <a:ext uri="{FF2B5EF4-FFF2-40B4-BE49-F238E27FC236}">
                  <a16:creationId xmlns:a16="http://schemas.microsoft.com/office/drawing/2014/main" id="{DD3ECD0E-985C-4180-93B2-246BF433FC94}"/>
                </a:ext>
              </a:extLst>
            </p:cNvPr>
            <p:cNvSpPr/>
            <p:nvPr/>
          </p:nvSpPr>
          <p:spPr>
            <a:xfrm>
              <a:off x="7209684" y="4142658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67" name="pg164">
              <a:extLst>
                <a:ext uri="{FF2B5EF4-FFF2-40B4-BE49-F238E27FC236}">
                  <a16:creationId xmlns:a16="http://schemas.microsoft.com/office/drawing/2014/main" id="{83E7AA8D-2BCB-436E-AB28-0D14099D60C4}"/>
                </a:ext>
              </a:extLst>
            </p:cNvPr>
            <p:cNvSpPr/>
            <p:nvPr/>
          </p:nvSpPr>
          <p:spPr>
            <a:xfrm>
              <a:off x="7209684" y="4078253"/>
              <a:ext cx="526767" cy="306227"/>
            </a:xfrm>
            <a:custGeom>
              <a:avLst/>
              <a:gdLst/>
              <a:ahLst/>
              <a:cxnLst/>
              <a:rect l="0" t="0" r="0" b="0"/>
              <a:pathLst>
                <a:path w="526767" h="306227">
                  <a:moveTo>
                    <a:pt x="503422" y="0"/>
                  </a:moveTo>
                  <a:lnTo>
                    <a:pt x="526767" y="0"/>
                  </a:lnTo>
                  <a:lnTo>
                    <a:pt x="526767" y="2098"/>
                  </a:lnTo>
                  <a:lnTo>
                    <a:pt x="0" y="306227"/>
                  </a:lnTo>
                  <a:lnTo>
                    <a:pt x="0" y="290651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68" name="pg165">
              <a:extLst>
                <a:ext uri="{FF2B5EF4-FFF2-40B4-BE49-F238E27FC236}">
                  <a16:creationId xmlns:a16="http://schemas.microsoft.com/office/drawing/2014/main" id="{E07B22B3-D056-4457-9C20-AB5E1AB698F8}"/>
                </a:ext>
              </a:extLst>
            </p:cNvPr>
            <p:cNvSpPr/>
            <p:nvPr/>
          </p:nvSpPr>
          <p:spPr>
            <a:xfrm>
              <a:off x="7209684" y="4078253"/>
              <a:ext cx="395504" cy="228344"/>
            </a:xfrm>
            <a:custGeom>
              <a:avLst/>
              <a:gdLst/>
              <a:ahLst/>
              <a:cxnLst/>
              <a:rect l="0" t="0" r="0" b="0"/>
              <a:pathLst>
                <a:path w="395504" h="228344">
                  <a:moveTo>
                    <a:pt x="368524" y="0"/>
                  </a:moveTo>
                  <a:lnTo>
                    <a:pt x="395504" y="0"/>
                  </a:lnTo>
                  <a:lnTo>
                    <a:pt x="0" y="228344"/>
                  </a:lnTo>
                  <a:lnTo>
                    <a:pt x="0" y="212767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69" name="pg166">
              <a:extLst>
                <a:ext uri="{FF2B5EF4-FFF2-40B4-BE49-F238E27FC236}">
                  <a16:creationId xmlns:a16="http://schemas.microsoft.com/office/drawing/2014/main" id="{A2E9D3C9-ECDF-4FCD-8D60-9E688BCC66C6}"/>
                </a:ext>
              </a:extLst>
            </p:cNvPr>
            <p:cNvSpPr/>
            <p:nvPr/>
          </p:nvSpPr>
          <p:spPr>
            <a:xfrm>
              <a:off x="7209684" y="4078253"/>
              <a:ext cx="260606" cy="150461"/>
            </a:xfrm>
            <a:custGeom>
              <a:avLst/>
              <a:gdLst/>
              <a:ahLst/>
              <a:cxnLst/>
              <a:rect l="0" t="0" r="0" b="0"/>
              <a:pathLst>
                <a:path w="260606" h="150461">
                  <a:moveTo>
                    <a:pt x="233627" y="0"/>
                  </a:moveTo>
                  <a:lnTo>
                    <a:pt x="260606" y="0"/>
                  </a:lnTo>
                  <a:lnTo>
                    <a:pt x="0" y="150461"/>
                  </a:lnTo>
                  <a:lnTo>
                    <a:pt x="0" y="134884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70" name="pg167">
              <a:extLst>
                <a:ext uri="{FF2B5EF4-FFF2-40B4-BE49-F238E27FC236}">
                  <a16:creationId xmlns:a16="http://schemas.microsoft.com/office/drawing/2014/main" id="{42D6304F-60ED-4E01-8919-0A67D47B70A8}"/>
                </a:ext>
              </a:extLst>
            </p:cNvPr>
            <p:cNvSpPr/>
            <p:nvPr/>
          </p:nvSpPr>
          <p:spPr>
            <a:xfrm>
              <a:off x="7209684" y="4078253"/>
              <a:ext cx="125709" cy="72578"/>
            </a:xfrm>
            <a:custGeom>
              <a:avLst/>
              <a:gdLst/>
              <a:ahLst/>
              <a:cxnLst/>
              <a:rect l="0" t="0" r="0" b="0"/>
              <a:pathLst>
                <a:path w="125709" h="72578">
                  <a:moveTo>
                    <a:pt x="98729" y="0"/>
                  </a:moveTo>
                  <a:lnTo>
                    <a:pt x="125709" y="0"/>
                  </a:lnTo>
                  <a:lnTo>
                    <a:pt x="0" y="72578"/>
                  </a:lnTo>
                  <a:lnTo>
                    <a:pt x="0" y="57001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40" name="rc237">
              <a:extLst>
                <a:ext uri="{FF2B5EF4-FFF2-40B4-BE49-F238E27FC236}">
                  <a16:creationId xmlns:a16="http://schemas.microsoft.com/office/drawing/2014/main" id="{57B2A7E0-50BA-4070-8CE3-FB4BB3B01C37}"/>
                </a:ext>
              </a:extLst>
            </p:cNvPr>
            <p:cNvSpPr/>
            <p:nvPr/>
          </p:nvSpPr>
          <p:spPr>
            <a:xfrm>
              <a:off x="7209684" y="4078253"/>
              <a:ext cx="526767" cy="2119017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66" name="pl263">
              <a:extLst>
                <a:ext uri="{FF2B5EF4-FFF2-40B4-BE49-F238E27FC236}">
                  <a16:creationId xmlns:a16="http://schemas.microsoft.com/office/drawing/2014/main" id="{9492A2EE-8B72-4012-8361-F186623662BD}"/>
                </a:ext>
              </a:extLst>
            </p:cNvPr>
            <p:cNvSpPr/>
            <p:nvPr/>
          </p:nvSpPr>
          <p:spPr>
            <a:xfrm>
              <a:off x="7341376" y="3182849"/>
              <a:ext cx="263383" cy="0"/>
            </a:xfrm>
            <a:custGeom>
              <a:avLst/>
              <a:gdLst/>
              <a:ahLst/>
              <a:cxnLst/>
              <a:rect l="0" t="0" r="0" b="0"/>
              <a:pathLst>
                <a:path w="263383">
                  <a:moveTo>
                    <a:pt x="0" y="0"/>
                  </a:moveTo>
                  <a:lnTo>
                    <a:pt x="26338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67" name="pl264">
              <a:extLst>
                <a:ext uri="{FF2B5EF4-FFF2-40B4-BE49-F238E27FC236}">
                  <a16:creationId xmlns:a16="http://schemas.microsoft.com/office/drawing/2014/main" id="{68AB73B4-1B26-44D3-B89B-61A0D8C3244B}"/>
                </a:ext>
              </a:extLst>
            </p:cNvPr>
            <p:cNvSpPr/>
            <p:nvPr/>
          </p:nvSpPr>
          <p:spPr>
            <a:xfrm>
              <a:off x="7473068" y="3182849"/>
              <a:ext cx="0" cy="1790806"/>
            </a:xfrm>
            <a:custGeom>
              <a:avLst/>
              <a:gdLst/>
              <a:ahLst/>
              <a:cxnLst/>
              <a:rect l="0" t="0" r="0" b="0"/>
              <a:pathLst>
                <a:path h="1790806">
                  <a:moveTo>
                    <a:pt x="0" y="0"/>
                  </a:moveTo>
                  <a:lnTo>
                    <a:pt x="0" y="1790806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68" name="pl265">
              <a:extLst>
                <a:ext uri="{FF2B5EF4-FFF2-40B4-BE49-F238E27FC236}">
                  <a16:creationId xmlns:a16="http://schemas.microsoft.com/office/drawing/2014/main" id="{52EAACA4-B98D-43F2-80F8-0FE553BC3AB2}"/>
                </a:ext>
              </a:extLst>
            </p:cNvPr>
            <p:cNvSpPr/>
            <p:nvPr/>
          </p:nvSpPr>
          <p:spPr>
            <a:xfrm>
              <a:off x="7341376" y="4973656"/>
              <a:ext cx="263383" cy="0"/>
            </a:xfrm>
            <a:custGeom>
              <a:avLst/>
              <a:gdLst/>
              <a:ahLst/>
              <a:cxnLst/>
              <a:rect l="0" t="0" r="0" b="0"/>
              <a:pathLst>
                <a:path w="263383">
                  <a:moveTo>
                    <a:pt x="0" y="0"/>
                  </a:moveTo>
                  <a:lnTo>
                    <a:pt x="26338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26D3E71B-C49A-405E-949E-BB27A2B2BA54}"/>
              </a:ext>
            </a:extLst>
          </p:cNvPr>
          <p:cNvGrpSpPr/>
          <p:nvPr/>
        </p:nvGrpSpPr>
        <p:grpSpPr>
          <a:xfrm>
            <a:off x="8438808" y="5080609"/>
            <a:ext cx="526767" cy="997392"/>
            <a:chOff x="8438808" y="5199877"/>
            <a:chExt cx="526767" cy="997392"/>
          </a:xfrm>
        </p:grpSpPr>
        <p:sp>
          <p:nvSpPr>
            <p:cNvPr id="1017" name="rc14">
              <a:extLst>
                <a:ext uri="{FF2B5EF4-FFF2-40B4-BE49-F238E27FC236}">
                  <a16:creationId xmlns:a16="http://schemas.microsoft.com/office/drawing/2014/main" id="{54ABF690-3004-46FC-B159-7396DC4B4A2C}"/>
                </a:ext>
              </a:extLst>
            </p:cNvPr>
            <p:cNvSpPr/>
            <p:nvPr/>
          </p:nvSpPr>
          <p:spPr>
            <a:xfrm>
              <a:off x="8438808" y="5453459"/>
              <a:ext cx="526767" cy="743810"/>
            </a:xfrm>
            <a:prstGeom prst="rect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41" name="rc238">
              <a:extLst>
                <a:ext uri="{FF2B5EF4-FFF2-40B4-BE49-F238E27FC236}">
                  <a16:creationId xmlns:a16="http://schemas.microsoft.com/office/drawing/2014/main" id="{28282598-A69F-4C94-8766-377874CAD5F1}"/>
                </a:ext>
              </a:extLst>
            </p:cNvPr>
            <p:cNvSpPr/>
            <p:nvPr/>
          </p:nvSpPr>
          <p:spPr>
            <a:xfrm>
              <a:off x="8438808" y="5453459"/>
              <a:ext cx="526767" cy="743810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69" name="pl266">
              <a:extLst>
                <a:ext uri="{FF2B5EF4-FFF2-40B4-BE49-F238E27FC236}">
                  <a16:creationId xmlns:a16="http://schemas.microsoft.com/office/drawing/2014/main" id="{4C4A4CAE-8A65-44CA-A76D-2BC8B30A7D8E}"/>
                </a:ext>
              </a:extLst>
            </p:cNvPr>
            <p:cNvSpPr/>
            <p:nvPr/>
          </p:nvSpPr>
          <p:spPr>
            <a:xfrm>
              <a:off x="8570500" y="5199877"/>
              <a:ext cx="263383" cy="0"/>
            </a:xfrm>
            <a:custGeom>
              <a:avLst/>
              <a:gdLst/>
              <a:ahLst/>
              <a:cxnLst/>
              <a:rect l="0" t="0" r="0" b="0"/>
              <a:pathLst>
                <a:path w="263383">
                  <a:moveTo>
                    <a:pt x="0" y="0"/>
                  </a:moveTo>
                  <a:lnTo>
                    <a:pt x="26338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70" name="pl267">
              <a:extLst>
                <a:ext uri="{FF2B5EF4-FFF2-40B4-BE49-F238E27FC236}">
                  <a16:creationId xmlns:a16="http://schemas.microsoft.com/office/drawing/2014/main" id="{5B534299-2C94-4759-8D04-C5A9B79D58DA}"/>
                </a:ext>
              </a:extLst>
            </p:cNvPr>
            <p:cNvSpPr/>
            <p:nvPr/>
          </p:nvSpPr>
          <p:spPr>
            <a:xfrm>
              <a:off x="8702191" y="5199877"/>
              <a:ext cx="0" cy="507164"/>
            </a:xfrm>
            <a:custGeom>
              <a:avLst/>
              <a:gdLst/>
              <a:ahLst/>
              <a:cxnLst/>
              <a:rect l="0" t="0" r="0" b="0"/>
              <a:pathLst>
                <a:path h="507164">
                  <a:moveTo>
                    <a:pt x="0" y="0"/>
                  </a:moveTo>
                  <a:lnTo>
                    <a:pt x="0" y="507164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71" name="pl268">
              <a:extLst>
                <a:ext uri="{FF2B5EF4-FFF2-40B4-BE49-F238E27FC236}">
                  <a16:creationId xmlns:a16="http://schemas.microsoft.com/office/drawing/2014/main" id="{BEC2EDB0-15B6-4B35-B5DF-4D94209B6943}"/>
                </a:ext>
              </a:extLst>
            </p:cNvPr>
            <p:cNvSpPr/>
            <p:nvPr/>
          </p:nvSpPr>
          <p:spPr>
            <a:xfrm>
              <a:off x="8570500" y="5707041"/>
              <a:ext cx="263383" cy="0"/>
            </a:xfrm>
            <a:custGeom>
              <a:avLst/>
              <a:gdLst/>
              <a:ahLst/>
              <a:cxnLst/>
              <a:rect l="0" t="0" r="0" b="0"/>
              <a:pathLst>
                <a:path w="263383">
                  <a:moveTo>
                    <a:pt x="0" y="0"/>
                  </a:moveTo>
                  <a:lnTo>
                    <a:pt x="26338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7858CB11-3CBB-450C-A3C9-E3F0B8032821}"/>
              </a:ext>
            </a:extLst>
          </p:cNvPr>
          <p:cNvGrpSpPr/>
          <p:nvPr/>
        </p:nvGrpSpPr>
        <p:grpSpPr>
          <a:xfrm>
            <a:off x="8965575" y="4134961"/>
            <a:ext cx="526767" cy="1943041"/>
            <a:chOff x="8965575" y="4254229"/>
            <a:chExt cx="526767" cy="1943041"/>
          </a:xfrm>
        </p:grpSpPr>
        <p:sp>
          <p:nvSpPr>
            <p:cNvPr id="1018" name="rc15">
              <a:extLst>
                <a:ext uri="{FF2B5EF4-FFF2-40B4-BE49-F238E27FC236}">
                  <a16:creationId xmlns:a16="http://schemas.microsoft.com/office/drawing/2014/main" id="{28A1CF77-93C0-41AA-AD9C-CAFAD22EA93C}"/>
                </a:ext>
              </a:extLst>
            </p:cNvPr>
            <p:cNvSpPr/>
            <p:nvPr/>
          </p:nvSpPr>
          <p:spPr>
            <a:xfrm>
              <a:off x="8965575" y="4790212"/>
              <a:ext cx="526767" cy="1407057"/>
            </a:xfrm>
            <a:prstGeom prst="rect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71" name="pg168">
              <a:extLst>
                <a:ext uri="{FF2B5EF4-FFF2-40B4-BE49-F238E27FC236}">
                  <a16:creationId xmlns:a16="http://schemas.microsoft.com/office/drawing/2014/main" id="{44053885-45E0-4BC6-9758-C3A11EB80282}"/>
                </a:ext>
              </a:extLst>
            </p:cNvPr>
            <p:cNvSpPr/>
            <p:nvPr/>
          </p:nvSpPr>
          <p:spPr>
            <a:xfrm>
              <a:off x="9438768" y="6166339"/>
              <a:ext cx="53574" cy="30931"/>
            </a:xfrm>
            <a:custGeom>
              <a:avLst/>
              <a:gdLst/>
              <a:ahLst/>
              <a:cxnLst/>
              <a:rect l="0" t="0" r="0" b="0"/>
              <a:pathLst>
                <a:path w="53574" h="30931">
                  <a:moveTo>
                    <a:pt x="53574" y="0"/>
                  </a:moveTo>
                  <a:lnTo>
                    <a:pt x="53574" y="15576"/>
                  </a:lnTo>
                  <a:lnTo>
                    <a:pt x="26979" y="30931"/>
                  </a:lnTo>
                  <a:lnTo>
                    <a:pt x="0" y="30931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72" name="pg169">
              <a:extLst>
                <a:ext uri="{FF2B5EF4-FFF2-40B4-BE49-F238E27FC236}">
                  <a16:creationId xmlns:a16="http://schemas.microsoft.com/office/drawing/2014/main" id="{67DE8C04-69FD-4469-8703-10F3A64D811F}"/>
                </a:ext>
              </a:extLst>
            </p:cNvPr>
            <p:cNvSpPr/>
            <p:nvPr/>
          </p:nvSpPr>
          <p:spPr>
            <a:xfrm>
              <a:off x="9303870" y="6088455"/>
              <a:ext cx="188472" cy="108814"/>
            </a:xfrm>
            <a:custGeom>
              <a:avLst/>
              <a:gdLst/>
              <a:ahLst/>
              <a:cxnLst/>
              <a:rect l="0" t="0" r="0" b="0"/>
              <a:pathLst>
                <a:path w="188472" h="108814">
                  <a:moveTo>
                    <a:pt x="188472" y="0"/>
                  </a:moveTo>
                  <a:lnTo>
                    <a:pt x="188472" y="15576"/>
                  </a:lnTo>
                  <a:lnTo>
                    <a:pt x="26979" y="108814"/>
                  </a:lnTo>
                  <a:lnTo>
                    <a:pt x="0" y="108814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73" name="pg170">
              <a:extLst>
                <a:ext uri="{FF2B5EF4-FFF2-40B4-BE49-F238E27FC236}">
                  <a16:creationId xmlns:a16="http://schemas.microsoft.com/office/drawing/2014/main" id="{B9800757-5C14-4798-852C-D69E85012490}"/>
                </a:ext>
              </a:extLst>
            </p:cNvPr>
            <p:cNvSpPr/>
            <p:nvPr/>
          </p:nvSpPr>
          <p:spPr>
            <a:xfrm>
              <a:off x="9168972" y="6010572"/>
              <a:ext cx="323369" cy="186697"/>
            </a:xfrm>
            <a:custGeom>
              <a:avLst/>
              <a:gdLst/>
              <a:ahLst/>
              <a:cxnLst/>
              <a:rect l="0" t="0" r="0" b="0"/>
              <a:pathLst>
                <a:path w="323369" h="186697">
                  <a:moveTo>
                    <a:pt x="323369" y="0"/>
                  </a:moveTo>
                  <a:lnTo>
                    <a:pt x="323369" y="15576"/>
                  </a:lnTo>
                  <a:lnTo>
                    <a:pt x="26979" y="186697"/>
                  </a:lnTo>
                  <a:lnTo>
                    <a:pt x="0" y="186697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74" name="pg171">
              <a:extLst>
                <a:ext uri="{FF2B5EF4-FFF2-40B4-BE49-F238E27FC236}">
                  <a16:creationId xmlns:a16="http://schemas.microsoft.com/office/drawing/2014/main" id="{E7B2A7AB-A341-4068-8BDC-3A81F6159A4C}"/>
                </a:ext>
              </a:extLst>
            </p:cNvPr>
            <p:cNvSpPr/>
            <p:nvPr/>
          </p:nvSpPr>
          <p:spPr>
            <a:xfrm>
              <a:off x="9034075" y="5932689"/>
              <a:ext cx="458267" cy="264580"/>
            </a:xfrm>
            <a:custGeom>
              <a:avLst/>
              <a:gdLst/>
              <a:ahLst/>
              <a:cxnLst/>
              <a:rect l="0" t="0" r="0" b="0"/>
              <a:pathLst>
                <a:path w="458267" h="264580">
                  <a:moveTo>
                    <a:pt x="458267" y="0"/>
                  </a:moveTo>
                  <a:lnTo>
                    <a:pt x="458267" y="15576"/>
                  </a:lnTo>
                  <a:lnTo>
                    <a:pt x="26979" y="264580"/>
                  </a:lnTo>
                  <a:lnTo>
                    <a:pt x="0" y="26458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75" name="pg172">
              <a:extLst>
                <a:ext uri="{FF2B5EF4-FFF2-40B4-BE49-F238E27FC236}">
                  <a16:creationId xmlns:a16="http://schemas.microsoft.com/office/drawing/2014/main" id="{9F3D42C3-3CF4-4F19-AE00-D83E8B1853E1}"/>
                </a:ext>
              </a:extLst>
            </p:cNvPr>
            <p:cNvSpPr/>
            <p:nvPr/>
          </p:nvSpPr>
          <p:spPr>
            <a:xfrm>
              <a:off x="8965575" y="5854806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76" name="pg173">
              <a:extLst>
                <a:ext uri="{FF2B5EF4-FFF2-40B4-BE49-F238E27FC236}">
                  <a16:creationId xmlns:a16="http://schemas.microsoft.com/office/drawing/2014/main" id="{9D1CAFB9-FFF5-462A-BF69-9191AAEEE0A9}"/>
                </a:ext>
              </a:extLst>
            </p:cNvPr>
            <p:cNvSpPr/>
            <p:nvPr/>
          </p:nvSpPr>
          <p:spPr>
            <a:xfrm>
              <a:off x="8965575" y="5776923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77" name="pg174">
              <a:extLst>
                <a:ext uri="{FF2B5EF4-FFF2-40B4-BE49-F238E27FC236}">
                  <a16:creationId xmlns:a16="http://schemas.microsoft.com/office/drawing/2014/main" id="{A09348A3-1492-4156-96CC-56DC70C2CA4C}"/>
                </a:ext>
              </a:extLst>
            </p:cNvPr>
            <p:cNvSpPr/>
            <p:nvPr/>
          </p:nvSpPr>
          <p:spPr>
            <a:xfrm>
              <a:off x="8965575" y="5699039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78" name="pg175">
              <a:extLst>
                <a:ext uri="{FF2B5EF4-FFF2-40B4-BE49-F238E27FC236}">
                  <a16:creationId xmlns:a16="http://schemas.microsoft.com/office/drawing/2014/main" id="{3A1567AD-EB4A-48CE-9DEC-9018C817D457}"/>
                </a:ext>
              </a:extLst>
            </p:cNvPr>
            <p:cNvSpPr/>
            <p:nvPr/>
          </p:nvSpPr>
          <p:spPr>
            <a:xfrm>
              <a:off x="8965575" y="5621156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79" name="pg176">
              <a:extLst>
                <a:ext uri="{FF2B5EF4-FFF2-40B4-BE49-F238E27FC236}">
                  <a16:creationId xmlns:a16="http://schemas.microsoft.com/office/drawing/2014/main" id="{4591631F-A7C3-4B57-A07F-D7E335144C0F}"/>
                </a:ext>
              </a:extLst>
            </p:cNvPr>
            <p:cNvSpPr/>
            <p:nvPr/>
          </p:nvSpPr>
          <p:spPr>
            <a:xfrm>
              <a:off x="8965575" y="5543273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80" name="pg177">
              <a:extLst>
                <a:ext uri="{FF2B5EF4-FFF2-40B4-BE49-F238E27FC236}">
                  <a16:creationId xmlns:a16="http://schemas.microsoft.com/office/drawing/2014/main" id="{E1D6B0C8-8E1C-4FBF-970C-3C677F737EF1}"/>
                </a:ext>
              </a:extLst>
            </p:cNvPr>
            <p:cNvSpPr/>
            <p:nvPr/>
          </p:nvSpPr>
          <p:spPr>
            <a:xfrm>
              <a:off x="8965575" y="5465390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81" name="pg178">
              <a:extLst>
                <a:ext uri="{FF2B5EF4-FFF2-40B4-BE49-F238E27FC236}">
                  <a16:creationId xmlns:a16="http://schemas.microsoft.com/office/drawing/2014/main" id="{52EFEB66-F707-456B-A6AD-2A91803C5110}"/>
                </a:ext>
              </a:extLst>
            </p:cNvPr>
            <p:cNvSpPr/>
            <p:nvPr/>
          </p:nvSpPr>
          <p:spPr>
            <a:xfrm>
              <a:off x="8965575" y="5387507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82" name="pg179">
              <a:extLst>
                <a:ext uri="{FF2B5EF4-FFF2-40B4-BE49-F238E27FC236}">
                  <a16:creationId xmlns:a16="http://schemas.microsoft.com/office/drawing/2014/main" id="{C4501E23-5E80-4B53-B78C-497CD40F09CB}"/>
                </a:ext>
              </a:extLst>
            </p:cNvPr>
            <p:cNvSpPr/>
            <p:nvPr/>
          </p:nvSpPr>
          <p:spPr>
            <a:xfrm>
              <a:off x="8965575" y="5309623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83" name="pg180">
              <a:extLst>
                <a:ext uri="{FF2B5EF4-FFF2-40B4-BE49-F238E27FC236}">
                  <a16:creationId xmlns:a16="http://schemas.microsoft.com/office/drawing/2014/main" id="{8EF26261-4EC0-4883-9B31-0F7661046903}"/>
                </a:ext>
              </a:extLst>
            </p:cNvPr>
            <p:cNvSpPr/>
            <p:nvPr/>
          </p:nvSpPr>
          <p:spPr>
            <a:xfrm>
              <a:off x="8965575" y="5231740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84" name="pg181">
              <a:extLst>
                <a:ext uri="{FF2B5EF4-FFF2-40B4-BE49-F238E27FC236}">
                  <a16:creationId xmlns:a16="http://schemas.microsoft.com/office/drawing/2014/main" id="{7859480D-80D9-4F63-89C9-D4E80FD3B077}"/>
                </a:ext>
              </a:extLst>
            </p:cNvPr>
            <p:cNvSpPr/>
            <p:nvPr/>
          </p:nvSpPr>
          <p:spPr>
            <a:xfrm>
              <a:off x="8965575" y="5153857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85" name="pg182">
              <a:extLst>
                <a:ext uri="{FF2B5EF4-FFF2-40B4-BE49-F238E27FC236}">
                  <a16:creationId xmlns:a16="http://schemas.microsoft.com/office/drawing/2014/main" id="{0BD8CDE6-535C-4D9F-862B-5329071D2EA4}"/>
                </a:ext>
              </a:extLst>
            </p:cNvPr>
            <p:cNvSpPr/>
            <p:nvPr/>
          </p:nvSpPr>
          <p:spPr>
            <a:xfrm>
              <a:off x="8965575" y="5075974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86" name="pg183">
              <a:extLst>
                <a:ext uri="{FF2B5EF4-FFF2-40B4-BE49-F238E27FC236}">
                  <a16:creationId xmlns:a16="http://schemas.microsoft.com/office/drawing/2014/main" id="{802BF198-72C9-448D-8B2E-D6BB51F5C89F}"/>
                </a:ext>
              </a:extLst>
            </p:cNvPr>
            <p:cNvSpPr/>
            <p:nvPr/>
          </p:nvSpPr>
          <p:spPr>
            <a:xfrm>
              <a:off x="8965575" y="4998091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87" name="pg184">
              <a:extLst>
                <a:ext uri="{FF2B5EF4-FFF2-40B4-BE49-F238E27FC236}">
                  <a16:creationId xmlns:a16="http://schemas.microsoft.com/office/drawing/2014/main" id="{943575B6-20A7-471D-B067-0EA83336AC87}"/>
                </a:ext>
              </a:extLst>
            </p:cNvPr>
            <p:cNvSpPr/>
            <p:nvPr/>
          </p:nvSpPr>
          <p:spPr>
            <a:xfrm>
              <a:off x="8965575" y="4920207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88" name="pg185">
              <a:extLst>
                <a:ext uri="{FF2B5EF4-FFF2-40B4-BE49-F238E27FC236}">
                  <a16:creationId xmlns:a16="http://schemas.microsoft.com/office/drawing/2014/main" id="{C0E4E674-19BE-4AA3-82CE-7369599CB016}"/>
                </a:ext>
              </a:extLst>
            </p:cNvPr>
            <p:cNvSpPr/>
            <p:nvPr/>
          </p:nvSpPr>
          <p:spPr>
            <a:xfrm>
              <a:off x="8965575" y="4842324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89" name="pg186">
              <a:extLst>
                <a:ext uri="{FF2B5EF4-FFF2-40B4-BE49-F238E27FC236}">
                  <a16:creationId xmlns:a16="http://schemas.microsoft.com/office/drawing/2014/main" id="{6A81B3C0-DD44-462B-A40C-25CB26315A7F}"/>
                </a:ext>
              </a:extLst>
            </p:cNvPr>
            <p:cNvSpPr/>
            <p:nvPr/>
          </p:nvSpPr>
          <p:spPr>
            <a:xfrm>
              <a:off x="8965575" y="4790212"/>
              <a:ext cx="509109" cy="293934"/>
            </a:xfrm>
            <a:custGeom>
              <a:avLst/>
              <a:gdLst/>
              <a:ahLst/>
              <a:cxnLst/>
              <a:rect l="0" t="0" r="0" b="0"/>
              <a:pathLst>
                <a:path w="509109" h="293934">
                  <a:moveTo>
                    <a:pt x="482129" y="0"/>
                  </a:moveTo>
                  <a:lnTo>
                    <a:pt x="509109" y="0"/>
                  </a:lnTo>
                  <a:lnTo>
                    <a:pt x="0" y="293934"/>
                  </a:lnTo>
                  <a:lnTo>
                    <a:pt x="0" y="278357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90" name="pg187">
              <a:extLst>
                <a:ext uri="{FF2B5EF4-FFF2-40B4-BE49-F238E27FC236}">
                  <a16:creationId xmlns:a16="http://schemas.microsoft.com/office/drawing/2014/main" id="{0FC9F060-0344-4FE2-B40C-1DA0AD4A503C}"/>
                </a:ext>
              </a:extLst>
            </p:cNvPr>
            <p:cNvSpPr/>
            <p:nvPr/>
          </p:nvSpPr>
          <p:spPr>
            <a:xfrm>
              <a:off x="8965575" y="4790212"/>
              <a:ext cx="374211" cy="216051"/>
            </a:xfrm>
            <a:custGeom>
              <a:avLst/>
              <a:gdLst/>
              <a:ahLst/>
              <a:cxnLst/>
              <a:rect l="0" t="0" r="0" b="0"/>
              <a:pathLst>
                <a:path w="374211" h="216051">
                  <a:moveTo>
                    <a:pt x="347232" y="0"/>
                  </a:moveTo>
                  <a:lnTo>
                    <a:pt x="374211" y="0"/>
                  </a:lnTo>
                  <a:lnTo>
                    <a:pt x="0" y="216051"/>
                  </a:lnTo>
                  <a:lnTo>
                    <a:pt x="0" y="200474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91" name="pg188">
              <a:extLst>
                <a:ext uri="{FF2B5EF4-FFF2-40B4-BE49-F238E27FC236}">
                  <a16:creationId xmlns:a16="http://schemas.microsoft.com/office/drawing/2014/main" id="{074CF65B-C51C-484D-837E-806928365642}"/>
                </a:ext>
              </a:extLst>
            </p:cNvPr>
            <p:cNvSpPr/>
            <p:nvPr/>
          </p:nvSpPr>
          <p:spPr>
            <a:xfrm>
              <a:off x="8965575" y="4790212"/>
              <a:ext cx="239314" cy="138168"/>
            </a:xfrm>
            <a:custGeom>
              <a:avLst/>
              <a:gdLst/>
              <a:ahLst/>
              <a:cxnLst/>
              <a:rect l="0" t="0" r="0" b="0"/>
              <a:pathLst>
                <a:path w="239314" h="138168">
                  <a:moveTo>
                    <a:pt x="212334" y="0"/>
                  </a:moveTo>
                  <a:lnTo>
                    <a:pt x="239314" y="0"/>
                  </a:lnTo>
                  <a:lnTo>
                    <a:pt x="0" y="138168"/>
                  </a:lnTo>
                  <a:lnTo>
                    <a:pt x="0" y="122591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92" name="pg189">
              <a:extLst>
                <a:ext uri="{FF2B5EF4-FFF2-40B4-BE49-F238E27FC236}">
                  <a16:creationId xmlns:a16="http://schemas.microsoft.com/office/drawing/2014/main" id="{F893E92E-FCCF-44AB-A4F2-5D07C18300FF}"/>
                </a:ext>
              </a:extLst>
            </p:cNvPr>
            <p:cNvSpPr/>
            <p:nvPr/>
          </p:nvSpPr>
          <p:spPr>
            <a:xfrm>
              <a:off x="8965575" y="4790212"/>
              <a:ext cx="104416" cy="60284"/>
            </a:xfrm>
            <a:custGeom>
              <a:avLst/>
              <a:gdLst/>
              <a:ahLst/>
              <a:cxnLst/>
              <a:rect l="0" t="0" r="0" b="0"/>
              <a:pathLst>
                <a:path w="104416" h="60284">
                  <a:moveTo>
                    <a:pt x="77436" y="0"/>
                  </a:moveTo>
                  <a:lnTo>
                    <a:pt x="104416" y="0"/>
                  </a:lnTo>
                  <a:lnTo>
                    <a:pt x="0" y="60284"/>
                  </a:lnTo>
                  <a:lnTo>
                    <a:pt x="0" y="44708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42" name="rc239">
              <a:extLst>
                <a:ext uri="{FF2B5EF4-FFF2-40B4-BE49-F238E27FC236}">
                  <a16:creationId xmlns:a16="http://schemas.microsoft.com/office/drawing/2014/main" id="{8D8598EF-3BBD-425C-AD46-63DA4FE4CE6C}"/>
                </a:ext>
              </a:extLst>
            </p:cNvPr>
            <p:cNvSpPr/>
            <p:nvPr/>
          </p:nvSpPr>
          <p:spPr>
            <a:xfrm>
              <a:off x="8965575" y="4790212"/>
              <a:ext cx="526767" cy="1407057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72" name="pl269">
              <a:extLst>
                <a:ext uri="{FF2B5EF4-FFF2-40B4-BE49-F238E27FC236}">
                  <a16:creationId xmlns:a16="http://schemas.microsoft.com/office/drawing/2014/main" id="{68972E8F-C877-47D1-A1A1-1D5DB39E7961}"/>
                </a:ext>
              </a:extLst>
            </p:cNvPr>
            <p:cNvSpPr/>
            <p:nvPr/>
          </p:nvSpPr>
          <p:spPr>
            <a:xfrm>
              <a:off x="9097267" y="4254229"/>
              <a:ext cx="263383" cy="0"/>
            </a:xfrm>
            <a:custGeom>
              <a:avLst/>
              <a:gdLst/>
              <a:ahLst/>
              <a:cxnLst/>
              <a:rect l="0" t="0" r="0" b="0"/>
              <a:pathLst>
                <a:path w="263383">
                  <a:moveTo>
                    <a:pt x="0" y="0"/>
                  </a:moveTo>
                  <a:lnTo>
                    <a:pt x="26338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73" name="pl270">
              <a:extLst>
                <a:ext uri="{FF2B5EF4-FFF2-40B4-BE49-F238E27FC236}">
                  <a16:creationId xmlns:a16="http://schemas.microsoft.com/office/drawing/2014/main" id="{79064AA2-31AE-48E2-93C1-B92200E21DD5}"/>
                </a:ext>
              </a:extLst>
            </p:cNvPr>
            <p:cNvSpPr/>
            <p:nvPr/>
          </p:nvSpPr>
          <p:spPr>
            <a:xfrm>
              <a:off x="9228958" y="4254229"/>
              <a:ext cx="0" cy="1071966"/>
            </a:xfrm>
            <a:custGeom>
              <a:avLst/>
              <a:gdLst/>
              <a:ahLst/>
              <a:cxnLst/>
              <a:rect l="0" t="0" r="0" b="0"/>
              <a:pathLst>
                <a:path h="1071966">
                  <a:moveTo>
                    <a:pt x="0" y="0"/>
                  </a:moveTo>
                  <a:lnTo>
                    <a:pt x="0" y="1071966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74" name="pl271">
              <a:extLst>
                <a:ext uri="{FF2B5EF4-FFF2-40B4-BE49-F238E27FC236}">
                  <a16:creationId xmlns:a16="http://schemas.microsoft.com/office/drawing/2014/main" id="{4C018441-11F5-4325-A757-DE65D6C403FD}"/>
                </a:ext>
              </a:extLst>
            </p:cNvPr>
            <p:cNvSpPr/>
            <p:nvPr/>
          </p:nvSpPr>
          <p:spPr>
            <a:xfrm>
              <a:off x="9097267" y="5326196"/>
              <a:ext cx="263383" cy="0"/>
            </a:xfrm>
            <a:custGeom>
              <a:avLst/>
              <a:gdLst/>
              <a:ahLst/>
              <a:cxnLst/>
              <a:rect l="0" t="0" r="0" b="0"/>
              <a:pathLst>
                <a:path w="263383">
                  <a:moveTo>
                    <a:pt x="0" y="0"/>
                  </a:moveTo>
                  <a:lnTo>
                    <a:pt x="26338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611BF4CE-BC18-49A7-A796-DD4EB66E3894}"/>
              </a:ext>
            </a:extLst>
          </p:cNvPr>
          <p:cNvGrpSpPr/>
          <p:nvPr/>
        </p:nvGrpSpPr>
        <p:grpSpPr>
          <a:xfrm>
            <a:off x="10194698" y="2627583"/>
            <a:ext cx="526767" cy="3450418"/>
            <a:chOff x="10194698" y="2746851"/>
            <a:chExt cx="526767" cy="3450418"/>
          </a:xfrm>
        </p:grpSpPr>
        <p:sp>
          <p:nvSpPr>
            <p:cNvPr id="1019" name="rc16">
              <a:extLst>
                <a:ext uri="{FF2B5EF4-FFF2-40B4-BE49-F238E27FC236}">
                  <a16:creationId xmlns:a16="http://schemas.microsoft.com/office/drawing/2014/main" id="{14B516E3-AEEF-4471-80E6-5E001D6E2480}"/>
                </a:ext>
              </a:extLst>
            </p:cNvPr>
            <p:cNvSpPr/>
            <p:nvPr/>
          </p:nvSpPr>
          <p:spPr>
            <a:xfrm>
              <a:off x="10194698" y="3911504"/>
              <a:ext cx="526767" cy="2285765"/>
            </a:xfrm>
            <a:prstGeom prst="rect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43" name="rc240">
              <a:extLst>
                <a:ext uri="{FF2B5EF4-FFF2-40B4-BE49-F238E27FC236}">
                  <a16:creationId xmlns:a16="http://schemas.microsoft.com/office/drawing/2014/main" id="{BFD0DC8D-C5EE-461F-8B87-6E2D6FE58917}"/>
                </a:ext>
              </a:extLst>
            </p:cNvPr>
            <p:cNvSpPr/>
            <p:nvPr/>
          </p:nvSpPr>
          <p:spPr>
            <a:xfrm>
              <a:off x="10194698" y="3911504"/>
              <a:ext cx="526767" cy="2285765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75" name="pl272">
              <a:extLst>
                <a:ext uri="{FF2B5EF4-FFF2-40B4-BE49-F238E27FC236}">
                  <a16:creationId xmlns:a16="http://schemas.microsoft.com/office/drawing/2014/main" id="{1C3D599B-E6AC-4B48-A17F-C0B429EF3F11}"/>
                </a:ext>
              </a:extLst>
            </p:cNvPr>
            <p:cNvSpPr/>
            <p:nvPr/>
          </p:nvSpPr>
          <p:spPr>
            <a:xfrm>
              <a:off x="10326390" y="2746851"/>
              <a:ext cx="263383" cy="0"/>
            </a:xfrm>
            <a:custGeom>
              <a:avLst/>
              <a:gdLst/>
              <a:ahLst/>
              <a:cxnLst/>
              <a:rect l="0" t="0" r="0" b="0"/>
              <a:pathLst>
                <a:path w="263383">
                  <a:moveTo>
                    <a:pt x="0" y="0"/>
                  </a:moveTo>
                  <a:lnTo>
                    <a:pt x="26338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76" name="pl273">
              <a:extLst>
                <a:ext uri="{FF2B5EF4-FFF2-40B4-BE49-F238E27FC236}">
                  <a16:creationId xmlns:a16="http://schemas.microsoft.com/office/drawing/2014/main" id="{EB640786-E944-4166-BC33-A755540764D9}"/>
                </a:ext>
              </a:extLst>
            </p:cNvPr>
            <p:cNvSpPr/>
            <p:nvPr/>
          </p:nvSpPr>
          <p:spPr>
            <a:xfrm>
              <a:off x="10458082" y="2746851"/>
              <a:ext cx="0" cy="2329305"/>
            </a:xfrm>
            <a:custGeom>
              <a:avLst/>
              <a:gdLst/>
              <a:ahLst/>
              <a:cxnLst/>
              <a:rect l="0" t="0" r="0" b="0"/>
              <a:pathLst>
                <a:path h="2329305">
                  <a:moveTo>
                    <a:pt x="0" y="0"/>
                  </a:moveTo>
                  <a:lnTo>
                    <a:pt x="0" y="2329305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77" name="pl274">
              <a:extLst>
                <a:ext uri="{FF2B5EF4-FFF2-40B4-BE49-F238E27FC236}">
                  <a16:creationId xmlns:a16="http://schemas.microsoft.com/office/drawing/2014/main" id="{C60A3756-66E2-41F3-899A-0F4B1E0AE2BE}"/>
                </a:ext>
              </a:extLst>
            </p:cNvPr>
            <p:cNvSpPr/>
            <p:nvPr/>
          </p:nvSpPr>
          <p:spPr>
            <a:xfrm>
              <a:off x="10326390" y="5076157"/>
              <a:ext cx="263383" cy="0"/>
            </a:xfrm>
            <a:custGeom>
              <a:avLst/>
              <a:gdLst/>
              <a:ahLst/>
              <a:cxnLst/>
              <a:rect l="0" t="0" r="0" b="0"/>
              <a:pathLst>
                <a:path w="263383">
                  <a:moveTo>
                    <a:pt x="0" y="0"/>
                  </a:moveTo>
                  <a:lnTo>
                    <a:pt x="26338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56F45BA8-1A53-46F2-A851-4AAD0BA47332}"/>
              </a:ext>
            </a:extLst>
          </p:cNvPr>
          <p:cNvGrpSpPr/>
          <p:nvPr/>
        </p:nvGrpSpPr>
        <p:grpSpPr>
          <a:xfrm>
            <a:off x="10721465" y="2369384"/>
            <a:ext cx="526767" cy="3708618"/>
            <a:chOff x="10721465" y="2488652"/>
            <a:chExt cx="526767" cy="3708618"/>
          </a:xfrm>
        </p:grpSpPr>
        <p:sp>
          <p:nvSpPr>
            <p:cNvPr id="1020" name="rc17">
              <a:extLst>
                <a:ext uri="{FF2B5EF4-FFF2-40B4-BE49-F238E27FC236}">
                  <a16:creationId xmlns:a16="http://schemas.microsoft.com/office/drawing/2014/main" id="{C5C22CC2-3EC6-4F59-AB2F-F7F15678D035}"/>
                </a:ext>
              </a:extLst>
            </p:cNvPr>
            <p:cNvSpPr/>
            <p:nvPr/>
          </p:nvSpPr>
          <p:spPr>
            <a:xfrm>
              <a:off x="10721465" y="3403764"/>
              <a:ext cx="526767" cy="2793505"/>
            </a:xfrm>
            <a:prstGeom prst="rect">
              <a:avLst/>
            </a:prstGeom>
            <a:solidFill>
              <a:srgbClr val="56B4E9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93" name="pg190">
              <a:extLst>
                <a:ext uri="{FF2B5EF4-FFF2-40B4-BE49-F238E27FC236}">
                  <a16:creationId xmlns:a16="http://schemas.microsoft.com/office/drawing/2014/main" id="{D7458023-28C4-419B-BCCB-A27538E54A2E}"/>
                </a:ext>
              </a:extLst>
            </p:cNvPr>
            <p:cNvSpPr/>
            <p:nvPr/>
          </p:nvSpPr>
          <p:spPr>
            <a:xfrm>
              <a:off x="11192437" y="6165056"/>
              <a:ext cx="55795" cy="32213"/>
            </a:xfrm>
            <a:custGeom>
              <a:avLst/>
              <a:gdLst/>
              <a:ahLst/>
              <a:cxnLst/>
              <a:rect l="0" t="0" r="0" b="0"/>
              <a:pathLst>
                <a:path w="55795" h="32213">
                  <a:moveTo>
                    <a:pt x="55795" y="0"/>
                  </a:moveTo>
                  <a:lnTo>
                    <a:pt x="55795" y="15576"/>
                  </a:lnTo>
                  <a:lnTo>
                    <a:pt x="26979" y="32213"/>
                  </a:lnTo>
                  <a:lnTo>
                    <a:pt x="0" y="3221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94" name="pg191">
              <a:extLst>
                <a:ext uri="{FF2B5EF4-FFF2-40B4-BE49-F238E27FC236}">
                  <a16:creationId xmlns:a16="http://schemas.microsoft.com/office/drawing/2014/main" id="{6E349E12-8678-45C1-825E-E80DCE0FDFF8}"/>
                </a:ext>
              </a:extLst>
            </p:cNvPr>
            <p:cNvSpPr/>
            <p:nvPr/>
          </p:nvSpPr>
          <p:spPr>
            <a:xfrm>
              <a:off x="11057539" y="6087173"/>
              <a:ext cx="190693" cy="110096"/>
            </a:xfrm>
            <a:custGeom>
              <a:avLst/>
              <a:gdLst/>
              <a:ahLst/>
              <a:cxnLst/>
              <a:rect l="0" t="0" r="0" b="0"/>
              <a:pathLst>
                <a:path w="190693" h="110096">
                  <a:moveTo>
                    <a:pt x="190693" y="0"/>
                  </a:moveTo>
                  <a:lnTo>
                    <a:pt x="190693" y="15576"/>
                  </a:lnTo>
                  <a:lnTo>
                    <a:pt x="26979" y="110096"/>
                  </a:lnTo>
                  <a:lnTo>
                    <a:pt x="0" y="11009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95" name="pg192">
              <a:extLst>
                <a:ext uri="{FF2B5EF4-FFF2-40B4-BE49-F238E27FC236}">
                  <a16:creationId xmlns:a16="http://schemas.microsoft.com/office/drawing/2014/main" id="{14881BC8-2177-4D02-B20C-BC58B22126B8}"/>
                </a:ext>
              </a:extLst>
            </p:cNvPr>
            <p:cNvSpPr/>
            <p:nvPr/>
          </p:nvSpPr>
          <p:spPr>
            <a:xfrm>
              <a:off x="10922642" y="6009290"/>
              <a:ext cx="325590" cy="187979"/>
            </a:xfrm>
            <a:custGeom>
              <a:avLst/>
              <a:gdLst/>
              <a:ahLst/>
              <a:cxnLst/>
              <a:rect l="0" t="0" r="0" b="0"/>
              <a:pathLst>
                <a:path w="325590" h="187979">
                  <a:moveTo>
                    <a:pt x="325590" y="0"/>
                  </a:moveTo>
                  <a:lnTo>
                    <a:pt x="325590" y="15576"/>
                  </a:lnTo>
                  <a:lnTo>
                    <a:pt x="26979" y="187979"/>
                  </a:lnTo>
                  <a:lnTo>
                    <a:pt x="0" y="18797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96" name="pg193">
              <a:extLst>
                <a:ext uri="{FF2B5EF4-FFF2-40B4-BE49-F238E27FC236}">
                  <a16:creationId xmlns:a16="http://schemas.microsoft.com/office/drawing/2014/main" id="{F1848CF1-0CDF-4FCD-AA49-DF461E702AD9}"/>
                </a:ext>
              </a:extLst>
            </p:cNvPr>
            <p:cNvSpPr/>
            <p:nvPr/>
          </p:nvSpPr>
          <p:spPr>
            <a:xfrm>
              <a:off x="10787744" y="5931407"/>
              <a:ext cx="460488" cy="265863"/>
            </a:xfrm>
            <a:custGeom>
              <a:avLst/>
              <a:gdLst/>
              <a:ahLst/>
              <a:cxnLst/>
              <a:rect l="0" t="0" r="0" b="0"/>
              <a:pathLst>
                <a:path w="460488" h="265863">
                  <a:moveTo>
                    <a:pt x="460488" y="0"/>
                  </a:moveTo>
                  <a:lnTo>
                    <a:pt x="460488" y="15576"/>
                  </a:lnTo>
                  <a:lnTo>
                    <a:pt x="26979" y="265863"/>
                  </a:lnTo>
                  <a:lnTo>
                    <a:pt x="0" y="26586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97" name="pg194">
              <a:extLst>
                <a:ext uri="{FF2B5EF4-FFF2-40B4-BE49-F238E27FC236}">
                  <a16:creationId xmlns:a16="http://schemas.microsoft.com/office/drawing/2014/main" id="{50567EB7-2088-48AA-8339-965543A3A335}"/>
                </a:ext>
              </a:extLst>
            </p:cNvPr>
            <p:cNvSpPr/>
            <p:nvPr/>
          </p:nvSpPr>
          <p:spPr>
            <a:xfrm>
              <a:off x="10721465" y="5853523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98" name="pg195">
              <a:extLst>
                <a:ext uri="{FF2B5EF4-FFF2-40B4-BE49-F238E27FC236}">
                  <a16:creationId xmlns:a16="http://schemas.microsoft.com/office/drawing/2014/main" id="{6805B81E-E05E-4606-8A4D-3FA0C2D22088}"/>
                </a:ext>
              </a:extLst>
            </p:cNvPr>
            <p:cNvSpPr/>
            <p:nvPr/>
          </p:nvSpPr>
          <p:spPr>
            <a:xfrm>
              <a:off x="10721465" y="5775640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99" name="pg196">
              <a:extLst>
                <a:ext uri="{FF2B5EF4-FFF2-40B4-BE49-F238E27FC236}">
                  <a16:creationId xmlns:a16="http://schemas.microsoft.com/office/drawing/2014/main" id="{8B744607-CC3F-4419-B987-B48D537BC38F}"/>
                </a:ext>
              </a:extLst>
            </p:cNvPr>
            <p:cNvSpPr/>
            <p:nvPr/>
          </p:nvSpPr>
          <p:spPr>
            <a:xfrm>
              <a:off x="10721465" y="5697757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00" name="pg197">
              <a:extLst>
                <a:ext uri="{FF2B5EF4-FFF2-40B4-BE49-F238E27FC236}">
                  <a16:creationId xmlns:a16="http://schemas.microsoft.com/office/drawing/2014/main" id="{B1608FE3-8BA4-4631-9A48-284CA7D2DF86}"/>
                </a:ext>
              </a:extLst>
            </p:cNvPr>
            <p:cNvSpPr/>
            <p:nvPr/>
          </p:nvSpPr>
          <p:spPr>
            <a:xfrm>
              <a:off x="10721465" y="5619874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01" name="pg198">
              <a:extLst>
                <a:ext uri="{FF2B5EF4-FFF2-40B4-BE49-F238E27FC236}">
                  <a16:creationId xmlns:a16="http://schemas.microsoft.com/office/drawing/2014/main" id="{F1C6355B-79AD-4831-9A75-3C2D77E09960}"/>
                </a:ext>
              </a:extLst>
            </p:cNvPr>
            <p:cNvSpPr/>
            <p:nvPr/>
          </p:nvSpPr>
          <p:spPr>
            <a:xfrm>
              <a:off x="10721465" y="5541991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02" name="pg199">
              <a:extLst>
                <a:ext uri="{FF2B5EF4-FFF2-40B4-BE49-F238E27FC236}">
                  <a16:creationId xmlns:a16="http://schemas.microsoft.com/office/drawing/2014/main" id="{B35A0ED7-9DF3-428C-BF1D-3A9F4C498270}"/>
                </a:ext>
              </a:extLst>
            </p:cNvPr>
            <p:cNvSpPr/>
            <p:nvPr/>
          </p:nvSpPr>
          <p:spPr>
            <a:xfrm>
              <a:off x="10721465" y="5464108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03" name="pg200">
              <a:extLst>
                <a:ext uri="{FF2B5EF4-FFF2-40B4-BE49-F238E27FC236}">
                  <a16:creationId xmlns:a16="http://schemas.microsoft.com/office/drawing/2014/main" id="{E8552C6C-0826-4378-9C69-D6F065B9BCCE}"/>
                </a:ext>
              </a:extLst>
            </p:cNvPr>
            <p:cNvSpPr/>
            <p:nvPr/>
          </p:nvSpPr>
          <p:spPr>
            <a:xfrm>
              <a:off x="10721465" y="5386224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04" name="pg201">
              <a:extLst>
                <a:ext uri="{FF2B5EF4-FFF2-40B4-BE49-F238E27FC236}">
                  <a16:creationId xmlns:a16="http://schemas.microsoft.com/office/drawing/2014/main" id="{92BF85A2-6F92-4B8A-A4C1-5DD9C9FBFDC2}"/>
                </a:ext>
              </a:extLst>
            </p:cNvPr>
            <p:cNvSpPr/>
            <p:nvPr/>
          </p:nvSpPr>
          <p:spPr>
            <a:xfrm>
              <a:off x="10721465" y="5308341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05" name="pg202">
              <a:extLst>
                <a:ext uri="{FF2B5EF4-FFF2-40B4-BE49-F238E27FC236}">
                  <a16:creationId xmlns:a16="http://schemas.microsoft.com/office/drawing/2014/main" id="{16587A35-074D-40AB-B10F-46A8628B5007}"/>
                </a:ext>
              </a:extLst>
            </p:cNvPr>
            <p:cNvSpPr/>
            <p:nvPr/>
          </p:nvSpPr>
          <p:spPr>
            <a:xfrm>
              <a:off x="10721465" y="5230458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06" name="pg203">
              <a:extLst>
                <a:ext uri="{FF2B5EF4-FFF2-40B4-BE49-F238E27FC236}">
                  <a16:creationId xmlns:a16="http://schemas.microsoft.com/office/drawing/2014/main" id="{854CBAC2-FF40-4525-978A-A8CB2E331259}"/>
                </a:ext>
              </a:extLst>
            </p:cNvPr>
            <p:cNvSpPr/>
            <p:nvPr/>
          </p:nvSpPr>
          <p:spPr>
            <a:xfrm>
              <a:off x="10721465" y="5152575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07" name="pg204">
              <a:extLst>
                <a:ext uri="{FF2B5EF4-FFF2-40B4-BE49-F238E27FC236}">
                  <a16:creationId xmlns:a16="http://schemas.microsoft.com/office/drawing/2014/main" id="{1D2E8679-F594-478B-81DF-613766FD3FCD}"/>
                </a:ext>
              </a:extLst>
            </p:cNvPr>
            <p:cNvSpPr/>
            <p:nvPr/>
          </p:nvSpPr>
          <p:spPr>
            <a:xfrm>
              <a:off x="10721465" y="5074692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08" name="pg205">
              <a:extLst>
                <a:ext uri="{FF2B5EF4-FFF2-40B4-BE49-F238E27FC236}">
                  <a16:creationId xmlns:a16="http://schemas.microsoft.com/office/drawing/2014/main" id="{B97A3379-5519-4DDB-8A1F-0447B7AF5283}"/>
                </a:ext>
              </a:extLst>
            </p:cNvPr>
            <p:cNvSpPr/>
            <p:nvPr/>
          </p:nvSpPr>
          <p:spPr>
            <a:xfrm>
              <a:off x="10721465" y="4996808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09" name="pg206">
              <a:extLst>
                <a:ext uri="{FF2B5EF4-FFF2-40B4-BE49-F238E27FC236}">
                  <a16:creationId xmlns:a16="http://schemas.microsoft.com/office/drawing/2014/main" id="{D9EF15AA-161D-4F7B-AC10-E6078873B36D}"/>
                </a:ext>
              </a:extLst>
            </p:cNvPr>
            <p:cNvSpPr/>
            <p:nvPr/>
          </p:nvSpPr>
          <p:spPr>
            <a:xfrm>
              <a:off x="10721465" y="4918925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10" name="pg207">
              <a:extLst>
                <a:ext uri="{FF2B5EF4-FFF2-40B4-BE49-F238E27FC236}">
                  <a16:creationId xmlns:a16="http://schemas.microsoft.com/office/drawing/2014/main" id="{F62DE80E-3F60-4307-8AF0-16948D71662D}"/>
                </a:ext>
              </a:extLst>
            </p:cNvPr>
            <p:cNvSpPr/>
            <p:nvPr/>
          </p:nvSpPr>
          <p:spPr>
            <a:xfrm>
              <a:off x="10721465" y="4841042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11" name="pg208">
              <a:extLst>
                <a:ext uri="{FF2B5EF4-FFF2-40B4-BE49-F238E27FC236}">
                  <a16:creationId xmlns:a16="http://schemas.microsoft.com/office/drawing/2014/main" id="{3C9E2AC1-9AFD-4640-A5BE-1794D55D57AC}"/>
                </a:ext>
              </a:extLst>
            </p:cNvPr>
            <p:cNvSpPr/>
            <p:nvPr/>
          </p:nvSpPr>
          <p:spPr>
            <a:xfrm>
              <a:off x="10721465" y="4763159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12" name="pg209">
              <a:extLst>
                <a:ext uri="{FF2B5EF4-FFF2-40B4-BE49-F238E27FC236}">
                  <a16:creationId xmlns:a16="http://schemas.microsoft.com/office/drawing/2014/main" id="{7AD01574-BB67-4ECB-AAFE-FD28309A2C3D}"/>
                </a:ext>
              </a:extLst>
            </p:cNvPr>
            <p:cNvSpPr/>
            <p:nvPr/>
          </p:nvSpPr>
          <p:spPr>
            <a:xfrm>
              <a:off x="10721465" y="4685276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13" name="pg210">
              <a:extLst>
                <a:ext uri="{FF2B5EF4-FFF2-40B4-BE49-F238E27FC236}">
                  <a16:creationId xmlns:a16="http://schemas.microsoft.com/office/drawing/2014/main" id="{314351F2-237D-40FC-BEE3-9C958B4ED4C5}"/>
                </a:ext>
              </a:extLst>
            </p:cNvPr>
            <p:cNvSpPr/>
            <p:nvPr/>
          </p:nvSpPr>
          <p:spPr>
            <a:xfrm>
              <a:off x="10721465" y="4607392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14" name="pg211">
              <a:extLst>
                <a:ext uri="{FF2B5EF4-FFF2-40B4-BE49-F238E27FC236}">
                  <a16:creationId xmlns:a16="http://schemas.microsoft.com/office/drawing/2014/main" id="{D0FD0CA7-D2CA-405F-860C-83A1428CB399}"/>
                </a:ext>
              </a:extLst>
            </p:cNvPr>
            <p:cNvSpPr/>
            <p:nvPr/>
          </p:nvSpPr>
          <p:spPr>
            <a:xfrm>
              <a:off x="10721465" y="4529509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15" name="pg212">
              <a:extLst>
                <a:ext uri="{FF2B5EF4-FFF2-40B4-BE49-F238E27FC236}">
                  <a16:creationId xmlns:a16="http://schemas.microsoft.com/office/drawing/2014/main" id="{7FC529DC-5355-4885-94D3-BC3E12A741AB}"/>
                </a:ext>
              </a:extLst>
            </p:cNvPr>
            <p:cNvSpPr/>
            <p:nvPr/>
          </p:nvSpPr>
          <p:spPr>
            <a:xfrm>
              <a:off x="10721465" y="4451626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16" name="pg213">
              <a:extLst>
                <a:ext uri="{FF2B5EF4-FFF2-40B4-BE49-F238E27FC236}">
                  <a16:creationId xmlns:a16="http://schemas.microsoft.com/office/drawing/2014/main" id="{91EDFDF7-66ED-43B6-896D-88B54B73D56C}"/>
                </a:ext>
              </a:extLst>
            </p:cNvPr>
            <p:cNvSpPr/>
            <p:nvPr/>
          </p:nvSpPr>
          <p:spPr>
            <a:xfrm>
              <a:off x="10721465" y="4373743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17" name="pg214">
              <a:extLst>
                <a:ext uri="{FF2B5EF4-FFF2-40B4-BE49-F238E27FC236}">
                  <a16:creationId xmlns:a16="http://schemas.microsoft.com/office/drawing/2014/main" id="{B492ED30-4E22-4856-86A2-374981BDB744}"/>
                </a:ext>
              </a:extLst>
            </p:cNvPr>
            <p:cNvSpPr/>
            <p:nvPr/>
          </p:nvSpPr>
          <p:spPr>
            <a:xfrm>
              <a:off x="10721465" y="4295860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18" name="pg215">
              <a:extLst>
                <a:ext uri="{FF2B5EF4-FFF2-40B4-BE49-F238E27FC236}">
                  <a16:creationId xmlns:a16="http://schemas.microsoft.com/office/drawing/2014/main" id="{7BA518B5-DB0B-4929-B336-11D38DA906D2}"/>
                </a:ext>
              </a:extLst>
            </p:cNvPr>
            <p:cNvSpPr/>
            <p:nvPr/>
          </p:nvSpPr>
          <p:spPr>
            <a:xfrm>
              <a:off x="10721465" y="4217976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19" name="pg216">
              <a:extLst>
                <a:ext uri="{FF2B5EF4-FFF2-40B4-BE49-F238E27FC236}">
                  <a16:creationId xmlns:a16="http://schemas.microsoft.com/office/drawing/2014/main" id="{CB0666C4-4C2F-4AD1-9E79-CF31F3C14F5F}"/>
                </a:ext>
              </a:extLst>
            </p:cNvPr>
            <p:cNvSpPr/>
            <p:nvPr/>
          </p:nvSpPr>
          <p:spPr>
            <a:xfrm>
              <a:off x="10721465" y="4140093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20" name="pg217">
              <a:extLst>
                <a:ext uri="{FF2B5EF4-FFF2-40B4-BE49-F238E27FC236}">
                  <a16:creationId xmlns:a16="http://schemas.microsoft.com/office/drawing/2014/main" id="{A1D3490D-7FAE-492D-842C-CC9D7862B904}"/>
                </a:ext>
              </a:extLst>
            </p:cNvPr>
            <p:cNvSpPr/>
            <p:nvPr/>
          </p:nvSpPr>
          <p:spPr>
            <a:xfrm>
              <a:off x="10721465" y="4062210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21" name="pg218">
              <a:extLst>
                <a:ext uri="{FF2B5EF4-FFF2-40B4-BE49-F238E27FC236}">
                  <a16:creationId xmlns:a16="http://schemas.microsoft.com/office/drawing/2014/main" id="{2C82EE40-2ADA-4159-B138-4BEFA9FAAEBA}"/>
                </a:ext>
              </a:extLst>
            </p:cNvPr>
            <p:cNvSpPr/>
            <p:nvPr/>
          </p:nvSpPr>
          <p:spPr>
            <a:xfrm>
              <a:off x="10721465" y="3984327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22" name="pg219">
              <a:extLst>
                <a:ext uri="{FF2B5EF4-FFF2-40B4-BE49-F238E27FC236}">
                  <a16:creationId xmlns:a16="http://schemas.microsoft.com/office/drawing/2014/main" id="{55BE9FFD-D9B7-4C3B-A7CC-D527A2A54167}"/>
                </a:ext>
              </a:extLst>
            </p:cNvPr>
            <p:cNvSpPr/>
            <p:nvPr/>
          </p:nvSpPr>
          <p:spPr>
            <a:xfrm>
              <a:off x="10721465" y="3906444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23" name="pg220">
              <a:extLst>
                <a:ext uri="{FF2B5EF4-FFF2-40B4-BE49-F238E27FC236}">
                  <a16:creationId xmlns:a16="http://schemas.microsoft.com/office/drawing/2014/main" id="{0B01142B-948E-49E8-82F0-D39E40599C07}"/>
                </a:ext>
              </a:extLst>
            </p:cNvPr>
            <p:cNvSpPr/>
            <p:nvPr/>
          </p:nvSpPr>
          <p:spPr>
            <a:xfrm>
              <a:off x="10721465" y="3828560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24" name="pg221">
              <a:extLst>
                <a:ext uri="{FF2B5EF4-FFF2-40B4-BE49-F238E27FC236}">
                  <a16:creationId xmlns:a16="http://schemas.microsoft.com/office/drawing/2014/main" id="{90D06CAD-EA46-4D50-8AD7-9AEBF71883CC}"/>
                </a:ext>
              </a:extLst>
            </p:cNvPr>
            <p:cNvSpPr/>
            <p:nvPr/>
          </p:nvSpPr>
          <p:spPr>
            <a:xfrm>
              <a:off x="10721465" y="3750677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25" name="pg222">
              <a:extLst>
                <a:ext uri="{FF2B5EF4-FFF2-40B4-BE49-F238E27FC236}">
                  <a16:creationId xmlns:a16="http://schemas.microsoft.com/office/drawing/2014/main" id="{82EE7C69-CC24-411E-B9D9-00AA6CE5057C}"/>
                </a:ext>
              </a:extLst>
            </p:cNvPr>
            <p:cNvSpPr/>
            <p:nvPr/>
          </p:nvSpPr>
          <p:spPr>
            <a:xfrm>
              <a:off x="10721465" y="3672794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26" name="pg223">
              <a:extLst>
                <a:ext uri="{FF2B5EF4-FFF2-40B4-BE49-F238E27FC236}">
                  <a16:creationId xmlns:a16="http://schemas.microsoft.com/office/drawing/2014/main" id="{C4E50EA1-2696-4AB8-B457-F68897F4A412}"/>
                </a:ext>
              </a:extLst>
            </p:cNvPr>
            <p:cNvSpPr/>
            <p:nvPr/>
          </p:nvSpPr>
          <p:spPr>
            <a:xfrm>
              <a:off x="10721465" y="3594911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27" name="pg224">
              <a:extLst>
                <a:ext uri="{FF2B5EF4-FFF2-40B4-BE49-F238E27FC236}">
                  <a16:creationId xmlns:a16="http://schemas.microsoft.com/office/drawing/2014/main" id="{1370DC17-E303-4E2C-81EE-DEA4225265BD}"/>
                </a:ext>
              </a:extLst>
            </p:cNvPr>
            <p:cNvSpPr/>
            <p:nvPr/>
          </p:nvSpPr>
          <p:spPr>
            <a:xfrm>
              <a:off x="10721465" y="3517028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28" name="pg225">
              <a:extLst>
                <a:ext uri="{FF2B5EF4-FFF2-40B4-BE49-F238E27FC236}">
                  <a16:creationId xmlns:a16="http://schemas.microsoft.com/office/drawing/2014/main" id="{88569B69-9676-4E91-AB1E-0D367EFE8829}"/>
                </a:ext>
              </a:extLst>
            </p:cNvPr>
            <p:cNvSpPr/>
            <p:nvPr/>
          </p:nvSpPr>
          <p:spPr>
            <a:xfrm>
              <a:off x="10721465" y="3439144"/>
              <a:ext cx="526767" cy="319705"/>
            </a:xfrm>
            <a:custGeom>
              <a:avLst/>
              <a:gdLst/>
              <a:ahLst/>
              <a:cxnLst/>
              <a:rect l="0" t="0" r="0" b="0"/>
              <a:pathLst>
                <a:path w="526767" h="319705">
                  <a:moveTo>
                    <a:pt x="526767" y="0"/>
                  </a:moveTo>
                  <a:lnTo>
                    <a:pt x="526767" y="15576"/>
                  </a:lnTo>
                  <a:lnTo>
                    <a:pt x="0" y="319705"/>
                  </a:lnTo>
                  <a:lnTo>
                    <a:pt x="0" y="3041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29" name="pg226">
              <a:extLst>
                <a:ext uri="{FF2B5EF4-FFF2-40B4-BE49-F238E27FC236}">
                  <a16:creationId xmlns:a16="http://schemas.microsoft.com/office/drawing/2014/main" id="{3926531C-5B9F-4D2A-AB6D-F0D0924755D8}"/>
                </a:ext>
              </a:extLst>
            </p:cNvPr>
            <p:cNvSpPr/>
            <p:nvPr/>
          </p:nvSpPr>
          <p:spPr>
            <a:xfrm>
              <a:off x="10721465" y="3403764"/>
              <a:ext cx="480129" cy="277202"/>
            </a:xfrm>
            <a:custGeom>
              <a:avLst/>
              <a:gdLst/>
              <a:ahLst/>
              <a:cxnLst/>
              <a:rect l="0" t="0" r="0" b="0"/>
              <a:pathLst>
                <a:path w="480129" h="277202">
                  <a:moveTo>
                    <a:pt x="453149" y="0"/>
                  </a:moveTo>
                  <a:lnTo>
                    <a:pt x="480129" y="0"/>
                  </a:lnTo>
                  <a:lnTo>
                    <a:pt x="0" y="277202"/>
                  </a:lnTo>
                  <a:lnTo>
                    <a:pt x="0" y="26162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30" name="pg227">
              <a:extLst>
                <a:ext uri="{FF2B5EF4-FFF2-40B4-BE49-F238E27FC236}">
                  <a16:creationId xmlns:a16="http://schemas.microsoft.com/office/drawing/2014/main" id="{18D7E0A3-EFB3-4444-A1C5-BB09D5E4FC92}"/>
                </a:ext>
              </a:extLst>
            </p:cNvPr>
            <p:cNvSpPr/>
            <p:nvPr/>
          </p:nvSpPr>
          <p:spPr>
            <a:xfrm>
              <a:off x="10721465" y="3403764"/>
              <a:ext cx="345231" cy="199319"/>
            </a:xfrm>
            <a:custGeom>
              <a:avLst/>
              <a:gdLst/>
              <a:ahLst/>
              <a:cxnLst/>
              <a:rect l="0" t="0" r="0" b="0"/>
              <a:pathLst>
                <a:path w="345231" h="199319">
                  <a:moveTo>
                    <a:pt x="318252" y="0"/>
                  </a:moveTo>
                  <a:lnTo>
                    <a:pt x="345231" y="0"/>
                  </a:lnTo>
                  <a:lnTo>
                    <a:pt x="0" y="199319"/>
                  </a:lnTo>
                  <a:lnTo>
                    <a:pt x="0" y="183742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31" name="pg228">
              <a:extLst>
                <a:ext uri="{FF2B5EF4-FFF2-40B4-BE49-F238E27FC236}">
                  <a16:creationId xmlns:a16="http://schemas.microsoft.com/office/drawing/2014/main" id="{FE7AA58A-78C5-4E26-85C9-230FE96CB839}"/>
                </a:ext>
              </a:extLst>
            </p:cNvPr>
            <p:cNvSpPr/>
            <p:nvPr/>
          </p:nvSpPr>
          <p:spPr>
            <a:xfrm>
              <a:off x="10721465" y="3403764"/>
              <a:ext cx="210333" cy="121436"/>
            </a:xfrm>
            <a:custGeom>
              <a:avLst/>
              <a:gdLst/>
              <a:ahLst/>
              <a:cxnLst/>
              <a:rect l="0" t="0" r="0" b="0"/>
              <a:pathLst>
                <a:path w="210333" h="121436">
                  <a:moveTo>
                    <a:pt x="183354" y="0"/>
                  </a:moveTo>
                  <a:lnTo>
                    <a:pt x="210333" y="0"/>
                  </a:lnTo>
                  <a:lnTo>
                    <a:pt x="0" y="121436"/>
                  </a:lnTo>
                  <a:lnTo>
                    <a:pt x="0" y="10585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32" name="pg229">
              <a:extLst>
                <a:ext uri="{FF2B5EF4-FFF2-40B4-BE49-F238E27FC236}">
                  <a16:creationId xmlns:a16="http://schemas.microsoft.com/office/drawing/2014/main" id="{AF0AFED6-8E43-4D4F-993F-FD3B8BDCE0AD}"/>
                </a:ext>
              </a:extLst>
            </p:cNvPr>
            <p:cNvSpPr/>
            <p:nvPr/>
          </p:nvSpPr>
          <p:spPr>
            <a:xfrm>
              <a:off x="10721465" y="3403764"/>
              <a:ext cx="75436" cy="43553"/>
            </a:xfrm>
            <a:custGeom>
              <a:avLst/>
              <a:gdLst/>
              <a:ahLst/>
              <a:cxnLst/>
              <a:rect l="0" t="0" r="0" b="0"/>
              <a:pathLst>
                <a:path w="75436" h="43553">
                  <a:moveTo>
                    <a:pt x="48456" y="0"/>
                  </a:moveTo>
                  <a:lnTo>
                    <a:pt x="75436" y="0"/>
                  </a:lnTo>
                  <a:lnTo>
                    <a:pt x="0" y="43553"/>
                  </a:lnTo>
                  <a:lnTo>
                    <a:pt x="0" y="2797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244" name="rc241">
              <a:extLst>
                <a:ext uri="{FF2B5EF4-FFF2-40B4-BE49-F238E27FC236}">
                  <a16:creationId xmlns:a16="http://schemas.microsoft.com/office/drawing/2014/main" id="{CB97744E-1E5F-44B6-BAC5-83F1E56F9132}"/>
                </a:ext>
              </a:extLst>
            </p:cNvPr>
            <p:cNvSpPr/>
            <p:nvPr/>
          </p:nvSpPr>
          <p:spPr>
            <a:xfrm>
              <a:off x="10721465" y="3403764"/>
              <a:ext cx="526767" cy="2793505"/>
            </a:xfrm>
            <a:prstGeom prst="rect">
              <a:avLst/>
            </a:prstGeom>
            <a:ln w="13550" cap="flat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78" name="pl275">
              <a:extLst>
                <a:ext uri="{FF2B5EF4-FFF2-40B4-BE49-F238E27FC236}">
                  <a16:creationId xmlns:a16="http://schemas.microsoft.com/office/drawing/2014/main" id="{8FD2A35F-7ADD-4F4C-83AF-5999DE480938}"/>
                </a:ext>
              </a:extLst>
            </p:cNvPr>
            <p:cNvSpPr/>
            <p:nvPr/>
          </p:nvSpPr>
          <p:spPr>
            <a:xfrm>
              <a:off x="10853157" y="2488652"/>
              <a:ext cx="263383" cy="0"/>
            </a:xfrm>
            <a:custGeom>
              <a:avLst/>
              <a:gdLst/>
              <a:ahLst/>
              <a:cxnLst/>
              <a:rect l="0" t="0" r="0" b="0"/>
              <a:pathLst>
                <a:path w="263383">
                  <a:moveTo>
                    <a:pt x="0" y="0"/>
                  </a:moveTo>
                  <a:lnTo>
                    <a:pt x="26338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79" name="pl276">
              <a:extLst>
                <a:ext uri="{FF2B5EF4-FFF2-40B4-BE49-F238E27FC236}">
                  <a16:creationId xmlns:a16="http://schemas.microsoft.com/office/drawing/2014/main" id="{FF905BC8-0056-47AA-B78A-284B3FE5E397}"/>
                </a:ext>
              </a:extLst>
            </p:cNvPr>
            <p:cNvSpPr/>
            <p:nvPr/>
          </p:nvSpPr>
          <p:spPr>
            <a:xfrm>
              <a:off x="10984849" y="2488652"/>
              <a:ext cx="0" cy="1830224"/>
            </a:xfrm>
            <a:custGeom>
              <a:avLst/>
              <a:gdLst/>
              <a:ahLst/>
              <a:cxnLst/>
              <a:rect l="0" t="0" r="0" b="0"/>
              <a:pathLst>
                <a:path h="1830224">
                  <a:moveTo>
                    <a:pt x="0" y="0"/>
                  </a:moveTo>
                  <a:lnTo>
                    <a:pt x="0" y="1830224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280" name="pl277">
              <a:extLst>
                <a:ext uri="{FF2B5EF4-FFF2-40B4-BE49-F238E27FC236}">
                  <a16:creationId xmlns:a16="http://schemas.microsoft.com/office/drawing/2014/main" id="{A49C5A6A-5656-49C1-A134-EE8BA158D11E}"/>
                </a:ext>
              </a:extLst>
            </p:cNvPr>
            <p:cNvSpPr/>
            <p:nvPr/>
          </p:nvSpPr>
          <p:spPr>
            <a:xfrm>
              <a:off x="10853157" y="4318876"/>
              <a:ext cx="263383" cy="0"/>
            </a:xfrm>
            <a:custGeom>
              <a:avLst/>
              <a:gdLst/>
              <a:ahLst/>
              <a:cxnLst/>
              <a:rect l="0" t="0" r="0" b="0"/>
              <a:pathLst>
                <a:path w="263383">
                  <a:moveTo>
                    <a:pt x="0" y="0"/>
                  </a:moveTo>
                  <a:lnTo>
                    <a:pt x="263383" y="0"/>
                  </a:lnTo>
                </a:path>
              </a:pathLst>
            </a:custGeom>
            <a:ln w="13550" cap="flat">
              <a:solidFill>
                <a:srgbClr val="000000">
                  <a:alpha val="100000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1281" name="tx278">
            <a:extLst>
              <a:ext uri="{FF2B5EF4-FFF2-40B4-BE49-F238E27FC236}">
                <a16:creationId xmlns:a16="http://schemas.microsoft.com/office/drawing/2014/main" id="{F5BE25E5-375A-46F0-A977-7EDD36897855}"/>
              </a:ext>
            </a:extLst>
          </p:cNvPr>
          <p:cNvSpPr/>
          <p:nvPr/>
        </p:nvSpPr>
        <p:spPr>
          <a:xfrm>
            <a:off x="1618339" y="2133700"/>
            <a:ext cx="120579" cy="117509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7"/>
              </a:lnSpc>
              <a:spcBef>
                <a:spcPts val="0"/>
              </a:spcBef>
              <a:spcAft>
                <a:spcPts val="0"/>
              </a:spcAft>
            </a:pPr>
            <a:r>
              <a:rPr b="1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1282" name="tx279">
            <a:extLst>
              <a:ext uri="{FF2B5EF4-FFF2-40B4-BE49-F238E27FC236}">
                <a16:creationId xmlns:a16="http://schemas.microsoft.com/office/drawing/2014/main" id="{0228F177-4100-4246-AE97-8CF3705349FC}"/>
              </a:ext>
            </a:extLst>
          </p:cNvPr>
          <p:cNvSpPr/>
          <p:nvPr/>
        </p:nvSpPr>
        <p:spPr>
          <a:xfrm>
            <a:off x="3374229" y="2643671"/>
            <a:ext cx="120579" cy="117509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7"/>
              </a:lnSpc>
              <a:spcBef>
                <a:spcPts val="0"/>
              </a:spcBef>
              <a:spcAft>
                <a:spcPts val="0"/>
              </a:spcAft>
            </a:pPr>
            <a:r>
              <a:rPr b="1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1283" name="tx280">
            <a:extLst>
              <a:ext uri="{FF2B5EF4-FFF2-40B4-BE49-F238E27FC236}">
                <a16:creationId xmlns:a16="http://schemas.microsoft.com/office/drawing/2014/main" id="{8377742E-B25E-417D-B1A1-C622A8F65109}"/>
              </a:ext>
            </a:extLst>
          </p:cNvPr>
          <p:cNvSpPr/>
          <p:nvPr/>
        </p:nvSpPr>
        <p:spPr>
          <a:xfrm>
            <a:off x="5125121" y="3009529"/>
            <a:ext cx="120579" cy="117509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7"/>
              </a:lnSpc>
              <a:spcBef>
                <a:spcPts val="0"/>
              </a:spcBef>
              <a:spcAft>
                <a:spcPts val="0"/>
              </a:spcAft>
            </a:pPr>
            <a:r>
              <a:rPr b="1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1284" name="tx281">
            <a:extLst>
              <a:ext uri="{FF2B5EF4-FFF2-40B4-BE49-F238E27FC236}">
                <a16:creationId xmlns:a16="http://schemas.microsoft.com/office/drawing/2014/main" id="{80D382F7-A37F-4FCE-AC17-9FBDD5A4F760}"/>
              </a:ext>
            </a:extLst>
          </p:cNvPr>
          <p:cNvSpPr/>
          <p:nvPr/>
        </p:nvSpPr>
        <p:spPr>
          <a:xfrm>
            <a:off x="6886010" y="2024333"/>
            <a:ext cx="120579" cy="117509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7"/>
              </a:lnSpc>
              <a:spcBef>
                <a:spcPts val="0"/>
              </a:spcBef>
              <a:spcAft>
                <a:spcPts val="0"/>
              </a:spcAft>
            </a:pPr>
            <a:r>
              <a:rPr b="1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1285" name="tx282">
            <a:extLst>
              <a:ext uri="{FF2B5EF4-FFF2-40B4-BE49-F238E27FC236}">
                <a16:creationId xmlns:a16="http://schemas.microsoft.com/office/drawing/2014/main" id="{35530A61-A94B-4814-B71A-D0EDCADBB7B9}"/>
              </a:ext>
            </a:extLst>
          </p:cNvPr>
          <p:cNvSpPr/>
          <p:nvPr/>
        </p:nvSpPr>
        <p:spPr>
          <a:xfrm>
            <a:off x="8638774" y="4574807"/>
            <a:ext cx="132436" cy="15773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7"/>
              </a:lnSpc>
              <a:spcBef>
                <a:spcPts val="0"/>
              </a:spcBef>
              <a:spcAft>
                <a:spcPts val="0"/>
              </a:spcAft>
            </a:pPr>
            <a:r>
              <a:rPr b="1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1286" name="tx283">
            <a:extLst>
              <a:ext uri="{FF2B5EF4-FFF2-40B4-BE49-F238E27FC236}">
                <a16:creationId xmlns:a16="http://schemas.microsoft.com/office/drawing/2014/main" id="{6FBB7126-D1D5-488D-945D-1B97B834CA03}"/>
              </a:ext>
            </a:extLst>
          </p:cNvPr>
          <p:cNvSpPr/>
          <p:nvPr/>
        </p:nvSpPr>
        <p:spPr>
          <a:xfrm>
            <a:off x="10397791" y="2133700"/>
            <a:ext cx="120579" cy="117509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7"/>
              </a:lnSpc>
              <a:spcBef>
                <a:spcPts val="0"/>
              </a:spcBef>
              <a:spcAft>
                <a:spcPts val="0"/>
              </a:spcAft>
            </a:pPr>
            <a:r>
              <a:rPr b="1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1287" name="pl284">
            <a:extLst>
              <a:ext uri="{FF2B5EF4-FFF2-40B4-BE49-F238E27FC236}">
                <a16:creationId xmlns:a16="http://schemas.microsoft.com/office/drawing/2014/main" id="{89ADCE73-F857-4647-8A73-A1533979F4E9}"/>
              </a:ext>
            </a:extLst>
          </p:cNvPr>
          <p:cNvSpPr/>
          <p:nvPr/>
        </p:nvSpPr>
        <p:spPr>
          <a:xfrm>
            <a:off x="888479" y="1581414"/>
            <a:ext cx="0" cy="4496588"/>
          </a:xfrm>
          <a:custGeom>
            <a:avLst/>
            <a:gdLst/>
            <a:ahLst/>
            <a:cxnLst/>
            <a:rect l="0" t="0" r="0" b="0"/>
            <a:pathLst>
              <a:path h="4496588">
                <a:moveTo>
                  <a:pt x="0" y="4496588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288" name="tx285">
            <a:extLst>
              <a:ext uri="{FF2B5EF4-FFF2-40B4-BE49-F238E27FC236}">
                <a16:creationId xmlns:a16="http://schemas.microsoft.com/office/drawing/2014/main" id="{497790BB-5FEF-4F1B-BEB1-081C56955B22}"/>
              </a:ext>
            </a:extLst>
          </p:cNvPr>
          <p:cNvSpPr/>
          <p:nvPr/>
        </p:nvSpPr>
        <p:spPr>
          <a:xfrm>
            <a:off x="705776" y="5997461"/>
            <a:ext cx="120073" cy="157813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0</a:t>
            </a:r>
          </a:p>
        </p:txBody>
      </p:sp>
      <p:sp>
        <p:nvSpPr>
          <p:cNvPr id="1289" name="tx286">
            <a:extLst>
              <a:ext uri="{FF2B5EF4-FFF2-40B4-BE49-F238E27FC236}">
                <a16:creationId xmlns:a16="http://schemas.microsoft.com/office/drawing/2014/main" id="{F6716FAF-7BDB-48A0-94D2-AD21C9E4B387}"/>
              </a:ext>
            </a:extLst>
          </p:cNvPr>
          <p:cNvSpPr/>
          <p:nvPr/>
        </p:nvSpPr>
        <p:spPr>
          <a:xfrm>
            <a:off x="705776" y="5250665"/>
            <a:ext cx="120073" cy="155178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1290" name="tx287">
            <a:extLst>
              <a:ext uri="{FF2B5EF4-FFF2-40B4-BE49-F238E27FC236}">
                <a16:creationId xmlns:a16="http://schemas.microsoft.com/office/drawing/2014/main" id="{B6211466-80C0-446F-8D33-F433CF5C29E9}"/>
              </a:ext>
            </a:extLst>
          </p:cNvPr>
          <p:cNvSpPr/>
          <p:nvPr/>
        </p:nvSpPr>
        <p:spPr>
          <a:xfrm>
            <a:off x="705776" y="4501234"/>
            <a:ext cx="120073" cy="155178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1291" name="tx288">
            <a:extLst>
              <a:ext uri="{FF2B5EF4-FFF2-40B4-BE49-F238E27FC236}">
                <a16:creationId xmlns:a16="http://schemas.microsoft.com/office/drawing/2014/main" id="{371C3E55-F9F7-49C2-917B-E305B3771355}"/>
              </a:ext>
            </a:extLst>
          </p:cNvPr>
          <p:cNvSpPr/>
          <p:nvPr/>
        </p:nvSpPr>
        <p:spPr>
          <a:xfrm>
            <a:off x="705776" y="3749061"/>
            <a:ext cx="120073" cy="157919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1292" name="tx289">
            <a:extLst>
              <a:ext uri="{FF2B5EF4-FFF2-40B4-BE49-F238E27FC236}">
                <a16:creationId xmlns:a16="http://schemas.microsoft.com/office/drawing/2014/main" id="{2B4781E1-0DEC-46CA-904B-9F6981DA5D2D}"/>
              </a:ext>
            </a:extLst>
          </p:cNvPr>
          <p:cNvSpPr/>
          <p:nvPr/>
        </p:nvSpPr>
        <p:spPr>
          <a:xfrm>
            <a:off x="705776" y="3003003"/>
            <a:ext cx="120073" cy="154545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1293" name="tx290">
            <a:extLst>
              <a:ext uri="{FF2B5EF4-FFF2-40B4-BE49-F238E27FC236}">
                <a16:creationId xmlns:a16="http://schemas.microsoft.com/office/drawing/2014/main" id="{F992B33F-C6D2-4EBE-87F1-BC30B934E5E9}"/>
              </a:ext>
            </a:extLst>
          </p:cNvPr>
          <p:cNvSpPr/>
          <p:nvPr/>
        </p:nvSpPr>
        <p:spPr>
          <a:xfrm>
            <a:off x="705776" y="2253045"/>
            <a:ext cx="120073" cy="155072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5</a:t>
            </a:r>
          </a:p>
        </p:txBody>
      </p:sp>
      <p:sp>
        <p:nvSpPr>
          <p:cNvPr id="1294" name="tx291">
            <a:extLst>
              <a:ext uri="{FF2B5EF4-FFF2-40B4-BE49-F238E27FC236}">
                <a16:creationId xmlns:a16="http://schemas.microsoft.com/office/drawing/2014/main" id="{B71A203E-83D1-4354-A857-71F6CEB607DA}"/>
              </a:ext>
            </a:extLst>
          </p:cNvPr>
          <p:cNvSpPr/>
          <p:nvPr/>
        </p:nvSpPr>
        <p:spPr>
          <a:xfrm>
            <a:off x="705776" y="1500873"/>
            <a:ext cx="120073" cy="157813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1295" name="pl292">
            <a:extLst>
              <a:ext uri="{FF2B5EF4-FFF2-40B4-BE49-F238E27FC236}">
                <a16:creationId xmlns:a16="http://schemas.microsoft.com/office/drawing/2014/main" id="{74E4B9C2-95F5-4D50-BB62-96EDAB8A4267}"/>
              </a:ext>
            </a:extLst>
          </p:cNvPr>
          <p:cNvSpPr/>
          <p:nvPr/>
        </p:nvSpPr>
        <p:spPr>
          <a:xfrm>
            <a:off x="853685" y="6078002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296" name="pl293">
            <a:extLst>
              <a:ext uri="{FF2B5EF4-FFF2-40B4-BE49-F238E27FC236}">
                <a16:creationId xmlns:a16="http://schemas.microsoft.com/office/drawing/2014/main" id="{1533BF56-6F5F-472B-886F-AD4781B77506}"/>
              </a:ext>
            </a:extLst>
          </p:cNvPr>
          <p:cNvSpPr/>
          <p:nvPr/>
        </p:nvSpPr>
        <p:spPr>
          <a:xfrm>
            <a:off x="853685" y="5328570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297" name="pl294">
            <a:extLst>
              <a:ext uri="{FF2B5EF4-FFF2-40B4-BE49-F238E27FC236}">
                <a16:creationId xmlns:a16="http://schemas.microsoft.com/office/drawing/2014/main" id="{76627526-FAFD-475F-A79B-34DF0ACDCA95}"/>
              </a:ext>
            </a:extLst>
          </p:cNvPr>
          <p:cNvSpPr/>
          <p:nvPr/>
        </p:nvSpPr>
        <p:spPr>
          <a:xfrm>
            <a:off x="853685" y="4579139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298" name="pl295">
            <a:extLst>
              <a:ext uri="{FF2B5EF4-FFF2-40B4-BE49-F238E27FC236}">
                <a16:creationId xmlns:a16="http://schemas.microsoft.com/office/drawing/2014/main" id="{45CE3F57-61ED-4D04-9A2A-5BA221DC5742}"/>
              </a:ext>
            </a:extLst>
          </p:cNvPr>
          <p:cNvSpPr/>
          <p:nvPr/>
        </p:nvSpPr>
        <p:spPr>
          <a:xfrm>
            <a:off x="853685" y="3829708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299" name="pl296">
            <a:extLst>
              <a:ext uri="{FF2B5EF4-FFF2-40B4-BE49-F238E27FC236}">
                <a16:creationId xmlns:a16="http://schemas.microsoft.com/office/drawing/2014/main" id="{021FCA7E-68FA-42E8-94A8-FB0D9BAC71EF}"/>
              </a:ext>
            </a:extLst>
          </p:cNvPr>
          <p:cNvSpPr/>
          <p:nvPr/>
        </p:nvSpPr>
        <p:spPr>
          <a:xfrm>
            <a:off x="853685" y="3080276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300" name="pl297">
            <a:extLst>
              <a:ext uri="{FF2B5EF4-FFF2-40B4-BE49-F238E27FC236}">
                <a16:creationId xmlns:a16="http://schemas.microsoft.com/office/drawing/2014/main" id="{495DAB5D-6FE5-4F97-999D-2F2C4EC10216}"/>
              </a:ext>
            </a:extLst>
          </p:cNvPr>
          <p:cNvSpPr/>
          <p:nvPr/>
        </p:nvSpPr>
        <p:spPr>
          <a:xfrm>
            <a:off x="853685" y="2330845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301" name="pl298">
            <a:extLst>
              <a:ext uri="{FF2B5EF4-FFF2-40B4-BE49-F238E27FC236}">
                <a16:creationId xmlns:a16="http://schemas.microsoft.com/office/drawing/2014/main" id="{D39EAB46-8F16-4A11-9419-C27CE716BD4C}"/>
              </a:ext>
            </a:extLst>
          </p:cNvPr>
          <p:cNvSpPr/>
          <p:nvPr/>
        </p:nvSpPr>
        <p:spPr>
          <a:xfrm>
            <a:off x="853685" y="1581414"/>
            <a:ext cx="34794" cy="0"/>
          </a:xfrm>
          <a:custGeom>
            <a:avLst/>
            <a:gdLst/>
            <a:ahLst/>
            <a:cxnLst/>
            <a:rect l="0" t="0" r="0" b="0"/>
            <a:pathLst>
              <a:path w="34794">
                <a:moveTo>
                  <a:pt x="0" y="0"/>
                </a:moveTo>
                <a:lnTo>
                  <a:pt x="34794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302" name="pl299">
            <a:extLst>
              <a:ext uri="{FF2B5EF4-FFF2-40B4-BE49-F238E27FC236}">
                <a16:creationId xmlns:a16="http://schemas.microsoft.com/office/drawing/2014/main" id="{003D5499-7B98-4336-A246-D69B569628C4}"/>
              </a:ext>
            </a:extLst>
          </p:cNvPr>
          <p:cNvSpPr/>
          <p:nvPr/>
        </p:nvSpPr>
        <p:spPr>
          <a:xfrm>
            <a:off x="888479" y="6078002"/>
            <a:ext cx="10886520" cy="0"/>
          </a:xfrm>
          <a:custGeom>
            <a:avLst/>
            <a:gdLst/>
            <a:ahLst/>
            <a:cxnLst/>
            <a:rect l="0" t="0" r="0" b="0"/>
            <a:pathLst>
              <a:path w="10886520">
                <a:moveTo>
                  <a:pt x="0" y="0"/>
                </a:moveTo>
                <a:lnTo>
                  <a:pt x="10886520" y="0"/>
                </a:lnTo>
              </a:path>
            </a:pathLst>
          </a:custGeom>
          <a:ln w="13550" cap="flat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303" name="pl300">
            <a:extLst>
              <a:ext uri="{FF2B5EF4-FFF2-40B4-BE49-F238E27FC236}">
                <a16:creationId xmlns:a16="http://schemas.microsoft.com/office/drawing/2014/main" id="{FE779679-C923-4991-98E0-DE900833FF1D}"/>
              </a:ext>
            </a:extLst>
          </p:cNvPr>
          <p:cNvSpPr/>
          <p:nvPr/>
        </p:nvSpPr>
        <p:spPr>
          <a:xfrm>
            <a:off x="1942013" y="6078002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304" name="pl301">
            <a:extLst>
              <a:ext uri="{FF2B5EF4-FFF2-40B4-BE49-F238E27FC236}">
                <a16:creationId xmlns:a16="http://schemas.microsoft.com/office/drawing/2014/main" id="{8189F35D-C30C-401A-913B-798A26769C13}"/>
              </a:ext>
            </a:extLst>
          </p:cNvPr>
          <p:cNvSpPr/>
          <p:nvPr/>
        </p:nvSpPr>
        <p:spPr>
          <a:xfrm>
            <a:off x="3697904" y="6078002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305" name="pl302">
            <a:extLst>
              <a:ext uri="{FF2B5EF4-FFF2-40B4-BE49-F238E27FC236}">
                <a16:creationId xmlns:a16="http://schemas.microsoft.com/office/drawing/2014/main" id="{D5330959-0DD7-4E7F-9777-BF7392B73729}"/>
              </a:ext>
            </a:extLst>
          </p:cNvPr>
          <p:cNvSpPr/>
          <p:nvPr/>
        </p:nvSpPr>
        <p:spPr>
          <a:xfrm>
            <a:off x="5453794" y="6078002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306" name="pl303">
            <a:extLst>
              <a:ext uri="{FF2B5EF4-FFF2-40B4-BE49-F238E27FC236}">
                <a16:creationId xmlns:a16="http://schemas.microsoft.com/office/drawing/2014/main" id="{292EF891-7438-4048-B867-BCC2C10FDED8}"/>
              </a:ext>
            </a:extLst>
          </p:cNvPr>
          <p:cNvSpPr/>
          <p:nvPr/>
        </p:nvSpPr>
        <p:spPr>
          <a:xfrm>
            <a:off x="7209684" y="6078002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307" name="pl304">
            <a:extLst>
              <a:ext uri="{FF2B5EF4-FFF2-40B4-BE49-F238E27FC236}">
                <a16:creationId xmlns:a16="http://schemas.microsoft.com/office/drawing/2014/main" id="{B9F9C965-2D99-4423-BC3B-0919CD449A9E}"/>
              </a:ext>
            </a:extLst>
          </p:cNvPr>
          <p:cNvSpPr/>
          <p:nvPr/>
        </p:nvSpPr>
        <p:spPr>
          <a:xfrm>
            <a:off x="8965575" y="6078002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308" name="pl305">
            <a:extLst>
              <a:ext uri="{FF2B5EF4-FFF2-40B4-BE49-F238E27FC236}">
                <a16:creationId xmlns:a16="http://schemas.microsoft.com/office/drawing/2014/main" id="{DDEE7E08-1B61-43FC-B937-F9E5636663CE}"/>
              </a:ext>
            </a:extLst>
          </p:cNvPr>
          <p:cNvSpPr/>
          <p:nvPr/>
        </p:nvSpPr>
        <p:spPr>
          <a:xfrm>
            <a:off x="10721465" y="6078002"/>
            <a:ext cx="0" cy="34794"/>
          </a:xfrm>
          <a:custGeom>
            <a:avLst/>
            <a:gdLst/>
            <a:ahLst/>
            <a:cxnLst/>
            <a:rect l="0" t="0" r="0" b="0"/>
            <a:pathLst>
              <a:path h="34794">
                <a:moveTo>
                  <a:pt x="0" y="34794"/>
                </a:moveTo>
                <a:lnTo>
                  <a:pt x="0" y="0"/>
                </a:lnTo>
              </a:path>
            </a:pathLst>
          </a:custGeom>
          <a:ln w="13550" cap="flat">
            <a:solidFill>
              <a:srgbClr val="333333">
                <a:alpha val="100000"/>
              </a:srgbClr>
            </a:solidFill>
            <a:prstDash val="solid"/>
            <a:round/>
          </a:ln>
        </p:spPr>
        <p:txBody>
          <a:bodyPr/>
          <a:lstStyle/>
          <a:p>
            <a:endParaRPr/>
          </a:p>
        </p:txBody>
      </p:sp>
      <p:sp>
        <p:nvSpPr>
          <p:cNvPr id="1309" name="tx306">
            <a:extLst>
              <a:ext uri="{FF2B5EF4-FFF2-40B4-BE49-F238E27FC236}">
                <a16:creationId xmlns:a16="http://schemas.microsoft.com/office/drawing/2014/main" id="{28E2F3EC-5B03-41BC-8554-B880F7A1395B}"/>
              </a:ext>
            </a:extLst>
          </p:cNvPr>
          <p:cNvSpPr/>
          <p:nvPr/>
        </p:nvSpPr>
        <p:spPr>
          <a:xfrm>
            <a:off x="1269909" y="6164664"/>
            <a:ext cx="1344209" cy="20008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Sole chickpea</a:t>
            </a:r>
          </a:p>
        </p:txBody>
      </p:sp>
      <p:sp>
        <p:nvSpPr>
          <p:cNvPr id="1310" name="tx307">
            <a:extLst>
              <a:ext uri="{FF2B5EF4-FFF2-40B4-BE49-F238E27FC236}">
                <a16:creationId xmlns:a16="http://schemas.microsoft.com/office/drawing/2014/main" id="{D857DBFD-EFFB-41D5-8240-1B3F7268A22B}"/>
              </a:ext>
            </a:extLst>
          </p:cNvPr>
          <p:cNvSpPr/>
          <p:nvPr/>
        </p:nvSpPr>
        <p:spPr>
          <a:xfrm>
            <a:off x="3385966" y="6204934"/>
            <a:ext cx="623875" cy="159816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Clover</a:t>
            </a:r>
          </a:p>
        </p:txBody>
      </p:sp>
      <p:sp>
        <p:nvSpPr>
          <p:cNvPr id="1311" name="tx308">
            <a:extLst>
              <a:ext uri="{FF2B5EF4-FFF2-40B4-BE49-F238E27FC236}">
                <a16:creationId xmlns:a16="http://schemas.microsoft.com/office/drawing/2014/main" id="{6DE0D1C0-5D70-42EC-A584-2B71FC42F1C7}"/>
              </a:ext>
            </a:extLst>
          </p:cNvPr>
          <p:cNvSpPr/>
          <p:nvPr/>
        </p:nvSpPr>
        <p:spPr>
          <a:xfrm>
            <a:off x="4937605" y="6207675"/>
            <a:ext cx="1032377" cy="157075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Faba bean</a:t>
            </a:r>
          </a:p>
        </p:txBody>
      </p:sp>
      <p:sp>
        <p:nvSpPr>
          <p:cNvPr id="1312" name="tx309">
            <a:extLst>
              <a:ext uri="{FF2B5EF4-FFF2-40B4-BE49-F238E27FC236}">
                <a16:creationId xmlns:a16="http://schemas.microsoft.com/office/drawing/2014/main" id="{64596474-143B-4C6D-AB16-46CAB3FC017F}"/>
              </a:ext>
            </a:extLst>
          </p:cNvPr>
          <p:cNvSpPr/>
          <p:nvPr/>
        </p:nvSpPr>
        <p:spPr>
          <a:xfrm>
            <a:off x="6819736" y="6207675"/>
            <a:ext cx="779896" cy="157075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Mustard</a:t>
            </a:r>
          </a:p>
        </p:txBody>
      </p:sp>
      <p:sp>
        <p:nvSpPr>
          <p:cNvPr id="1313" name="tx310">
            <a:extLst>
              <a:ext uri="{FF2B5EF4-FFF2-40B4-BE49-F238E27FC236}">
                <a16:creationId xmlns:a16="http://schemas.microsoft.com/office/drawing/2014/main" id="{944795DC-EEB7-4C41-AA80-4903B224910A}"/>
              </a:ext>
            </a:extLst>
          </p:cNvPr>
          <p:cNvSpPr/>
          <p:nvPr/>
        </p:nvSpPr>
        <p:spPr>
          <a:xfrm>
            <a:off x="8791579" y="6204828"/>
            <a:ext cx="347991" cy="159922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Oat</a:t>
            </a:r>
          </a:p>
        </p:txBody>
      </p:sp>
      <p:sp>
        <p:nvSpPr>
          <p:cNvPr id="1314" name="tx311">
            <a:extLst>
              <a:ext uri="{FF2B5EF4-FFF2-40B4-BE49-F238E27FC236}">
                <a16:creationId xmlns:a16="http://schemas.microsoft.com/office/drawing/2014/main" id="{01AC71C2-0B63-481C-B9C0-15AC6B88E0AC}"/>
              </a:ext>
            </a:extLst>
          </p:cNvPr>
          <p:cNvSpPr/>
          <p:nvPr/>
        </p:nvSpPr>
        <p:spPr>
          <a:xfrm>
            <a:off x="10115353" y="6162133"/>
            <a:ext cx="1212223" cy="20261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Sudan grass</a:t>
            </a:r>
          </a:p>
        </p:txBody>
      </p:sp>
      <p:sp>
        <p:nvSpPr>
          <p:cNvPr id="1315" name="tx312">
            <a:extLst>
              <a:ext uri="{FF2B5EF4-FFF2-40B4-BE49-F238E27FC236}">
                <a16:creationId xmlns:a16="http://schemas.microsoft.com/office/drawing/2014/main" id="{9A19CBDD-4E2F-4A85-A9E0-F7962F1F1A57}"/>
              </a:ext>
            </a:extLst>
          </p:cNvPr>
          <p:cNvSpPr/>
          <p:nvPr/>
        </p:nvSpPr>
        <p:spPr>
          <a:xfrm rot="16200000">
            <a:off x="-273686" y="3728399"/>
            <a:ext cx="1595846" cy="202617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Grain yield (t/ha)</a:t>
            </a:r>
          </a:p>
        </p:txBody>
      </p:sp>
      <p:sp>
        <p:nvSpPr>
          <p:cNvPr id="1317" name="rc314">
            <a:extLst>
              <a:ext uri="{FF2B5EF4-FFF2-40B4-BE49-F238E27FC236}">
                <a16:creationId xmlns:a16="http://schemas.microsoft.com/office/drawing/2014/main" id="{59D60A8F-539E-49E8-89D9-3C8C8CFC83BD}"/>
              </a:ext>
            </a:extLst>
          </p:cNvPr>
          <p:cNvSpPr/>
          <p:nvPr/>
        </p:nvSpPr>
        <p:spPr>
          <a:xfrm>
            <a:off x="6627614" y="1154392"/>
            <a:ext cx="288000" cy="288000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/>
          <a:lstStyle/>
          <a:p>
            <a:endParaRPr/>
          </a:p>
        </p:txBody>
      </p:sp>
      <p:sp>
        <p:nvSpPr>
          <p:cNvPr id="1318" name="rc315">
            <a:extLst>
              <a:ext uri="{FF2B5EF4-FFF2-40B4-BE49-F238E27FC236}">
                <a16:creationId xmlns:a16="http://schemas.microsoft.com/office/drawing/2014/main" id="{3FB72B1B-B0A6-4FCE-BA17-E85D75915035}"/>
              </a:ext>
            </a:extLst>
          </p:cNvPr>
          <p:cNvSpPr/>
          <p:nvPr/>
        </p:nvSpPr>
        <p:spPr>
          <a:xfrm>
            <a:off x="6627614" y="1154392"/>
            <a:ext cx="288000" cy="288000"/>
          </a:xfrm>
          <a:prstGeom prst="rect">
            <a:avLst/>
          </a:prstGeom>
          <a:solidFill>
            <a:srgbClr val="56B4E9">
              <a:alpha val="100000"/>
            </a:srgbClr>
          </a:solidFill>
        </p:spPr>
        <p:txBody>
          <a:bodyPr/>
          <a:lstStyle/>
          <a:p>
            <a:endParaRPr/>
          </a:p>
        </p:txBody>
      </p:sp>
      <p:sp>
        <p:nvSpPr>
          <p:cNvPr id="1319" name="rc316">
            <a:extLst>
              <a:ext uri="{FF2B5EF4-FFF2-40B4-BE49-F238E27FC236}">
                <a16:creationId xmlns:a16="http://schemas.microsoft.com/office/drawing/2014/main" id="{98A78B84-AE23-44B3-94FF-21CC144BDC1D}"/>
              </a:ext>
            </a:extLst>
          </p:cNvPr>
          <p:cNvSpPr/>
          <p:nvPr/>
        </p:nvSpPr>
        <p:spPr>
          <a:xfrm>
            <a:off x="6627614" y="1154392"/>
            <a:ext cx="288000" cy="288000"/>
          </a:xfrm>
          <a:prstGeom prst="rect">
            <a:avLst/>
          </a:prstGeom>
          <a:ln w="4762" cap="sq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/>
          <a:lstStyle/>
          <a:p>
            <a:endParaRPr/>
          </a:p>
        </p:txBody>
      </p:sp>
      <p:sp>
        <p:nvSpPr>
          <p:cNvPr id="1326" name="tx323">
            <a:extLst>
              <a:ext uri="{FF2B5EF4-FFF2-40B4-BE49-F238E27FC236}">
                <a16:creationId xmlns:a16="http://schemas.microsoft.com/office/drawing/2014/main" id="{6B20E2A3-C69E-43C5-B8BD-0A6A22CFA887}"/>
              </a:ext>
            </a:extLst>
          </p:cNvPr>
          <p:cNvSpPr/>
          <p:nvPr/>
        </p:nvSpPr>
        <p:spPr>
          <a:xfrm>
            <a:off x="6985203" y="1198402"/>
            <a:ext cx="1079921" cy="199981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 marL="0" marR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sz="1700">
                <a:solidFill>
                  <a:srgbClr val="000000">
                    <a:alpha val="100000"/>
                  </a:srgbClr>
                </a:solidFill>
                <a:latin typeface="Arial"/>
                <a:cs typeface="Arial"/>
              </a:rPr>
              <a:t>No mowing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A7138D9-EE3E-4B36-BC2F-6B8010CB06EB}"/>
              </a:ext>
            </a:extLst>
          </p:cNvPr>
          <p:cNvGrpSpPr/>
          <p:nvPr/>
        </p:nvGrpSpPr>
        <p:grpSpPr>
          <a:xfrm>
            <a:off x="8425125" y="1154392"/>
            <a:ext cx="1965348" cy="288000"/>
            <a:chOff x="8425125" y="1273660"/>
            <a:chExt cx="1965348" cy="288000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035C0747-2885-4D10-BD0D-FA2488ABE009}"/>
                </a:ext>
              </a:extLst>
            </p:cNvPr>
            <p:cNvGrpSpPr/>
            <p:nvPr/>
          </p:nvGrpSpPr>
          <p:grpSpPr>
            <a:xfrm>
              <a:off x="8425125" y="1273660"/>
              <a:ext cx="287999" cy="288000"/>
              <a:chOff x="8425125" y="1601647"/>
              <a:chExt cx="287999" cy="288000"/>
            </a:xfrm>
          </p:grpSpPr>
          <p:sp>
            <p:nvSpPr>
              <p:cNvPr id="1320" name="rc317">
                <a:extLst>
                  <a:ext uri="{FF2B5EF4-FFF2-40B4-BE49-F238E27FC236}">
                    <a16:creationId xmlns:a16="http://schemas.microsoft.com/office/drawing/2014/main" id="{CFB3EA59-E757-49A2-A33F-33E578B68B20}"/>
                  </a:ext>
                </a:extLst>
              </p:cNvPr>
              <p:cNvSpPr/>
              <p:nvPr/>
            </p:nvSpPr>
            <p:spPr>
              <a:xfrm>
                <a:off x="8425125" y="1601647"/>
                <a:ext cx="287999" cy="288000"/>
              </a:xfrm>
              <a:prstGeom prst="rect">
                <a:avLst/>
              </a:prstGeom>
              <a:solidFill>
                <a:srgbClr val="FFFFFF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321" name="rc318">
                <a:extLst>
                  <a:ext uri="{FF2B5EF4-FFF2-40B4-BE49-F238E27FC236}">
                    <a16:creationId xmlns:a16="http://schemas.microsoft.com/office/drawing/2014/main" id="{F7D1CEE5-626B-4E72-8CB4-941E8BA28A5A}"/>
                  </a:ext>
                </a:extLst>
              </p:cNvPr>
              <p:cNvSpPr/>
              <p:nvPr/>
            </p:nvSpPr>
            <p:spPr>
              <a:xfrm>
                <a:off x="8425125" y="1601647"/>
                <a:ext cx="287999" cy="288000"/>
              </a:xfrm>
              <a:prstGeom prst="rect">
                <a:avLst/>
              </a:prstGeom>
              <a:solidFill>
                <a:srgbClr val="56B4E9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322" name="pg319">
                <a:extLst>
                  <a:ext uri="{FF2B5EF4-FFF2-40B4-BE49-F238E27FC236}">
                    <a16:creationId xmlns:a16="http://schemas.microsoft.com/office/drawing/2014/main" id="{C9CFE694-05E2-40BF-BAB9-1A91BA6CD46C}"/>
                  </a:ext>
                </a:extLst>
              </p:cNvPr>
              <p:cNvSpPr/>
              <p:nvPr/>
            </p:nvSpPr>
            <p:spPr>
              <a:xfrm>
                <a:off x="8515468" y="1775095"/>
                <a:ext cx="196625" cy="113521"/>
              </a:xfrm>
              <a:custGeom>
                <a:avLst/>
                <a:gdLst/>
                <a:ahLst/>
                <a:cxnLst/>
                <a:rect l="0" t="0" r="0" b="0"/>
                <a:pathLst>
                  <a:path w="196625" h="113521">
                    <a:moveTo>
                      <a:pt x="196625" y="0"/>
                    </a:moveTo>
                    <a:lnTo>
                      <a:pt x="196625" y="24886"/>
                    </a:lnTo>
                    <a:lnTo>
                      <a:pt x="43105" y="113521"/>
                    </a:lnTo>
                    <a:lnTo>
                      <a:pt x="0" y="113521"/>
                    </a:lnTo>
                    <a:close/>
                  </a:path>
                </a:pathLst>
              </a:custGeom>
              <a:solidFill>
                <a:srgbClr val="0000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323" name="pg320">
                <a:extLst>
                  <a:ext uri="{FF2B5EF4-FFF2-40B4-BE49-F238E27FC236}">
                    <a16:creationId xmlns:a16="http://schemas.microsoft.com/office/drawing/2014/main" id="{1CF63AE8-8DC0-4A1C-BCA9-D960BA3ED20B}"/>
                  </a:ext>
                </a:extLst>
              </p:cNvPr>
              <p:cNvSpPr/>
              <p:nvPr/>
            </p:nvSpPr>
            <p:spPr>
              <a:xfrm>
                <a:off x="8426155" y="1650661"/>
                <a:ext cx="285938" cy="189973"/>
              </a:xfrm>
              <a:custGeom>
                <a:avLst/>
                <a:gdLst/>
                <a:ahLst/>
                <a:cxnLst/>
                <a:rect l="0" t="0" r="0" b="0"/>
                <a:pathLst>
                  <a:path w="285938" h="189973">
                    <a:moveTo>
                      <a:pt x="285938" y="0"/>
                    </a:moveTo>
                    <a:lnTo>
                      <a:pt x="285938" y="24886"/>
                    </a:lnTo>
                    <a:lnTo>
                      <a:pt x="0" y="189973"/>
                    </a:lnTo>
                    <a:lnTo>
                      <a:pt x="0" y="165086"/>
                    </a:lnTo>
                    <a:close/>
                  </a:path>
                </a:pathLst>
              </a:custGeom>
              <a:solidFill>
                <a:srgbClr val="0000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324" name="pg321">
                <a:extLst>
                  <a:ext uri="{FF2B5EF4-FFF2-40B4-BE49-F238E27FC236}">
                    <a16:creationId xmlns:a16="http://schemas.microsoft.com/office/drawing/2014/main" id="{4ECE3A00-6950-4A27-BA0E-4469793EBAD4}"/>
                  </a:ext>
                </a:extLst>
              </p:cNvPr>
              <p:cNvSpPr/>
              <p:nvPr/>
            </p:nvSpPr>
            <p:spPr>
              <a:xfrm>
                <a:off x="8426155" y="1602678"/>
                <a:ext cx="196625" cy="113521"/>
              </a:xfrm>
              <a:custGeom>
                <a:avLst/>
                <a:gdLst/>
                <a:ahLst/>
                <a:cxnLst/>
                <a:rect l="0" t="0" r="0" b="0"/>
                <a:pathLst>
                  <a:path w="196625" h="113521">
                    <a:moveTo>
                      <a:pt x="153520" y="0"/>
                    </a:moveTo>
                    <a:lnTo>
                      <a:pt x="196625" y="0"/>
                    </a:lnTo>
                    <a:lnTo>
                      <a:pt x="0" y="113521"/>
                    </a:lnTo>
                    <a:lnTo>
                      <a:pt x="0" y="88635"/>
                    </a:lnTo>
                    <a:close/>
                  </a:path>
                </a:pathLst>
              </a:custGeom>
              <a:solidFill>
                <a:srgbClr val="000000">
                  <a:alpha val="100000"/>
                </a:srgbClr>
              </a:solidFill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325" name="rc322">
                <a:extLst>
                  <a:ext uri="{FF2B5EF4-FFF2-40B4-BE49-F238E27FC236}">
                    <a16:creationId xmlns:a16="http://schemas.microsoft.com/office/drawing/2014/main" id="{7F3AA17F-AF65-4E1B-AD52-FB2256F8FD2D}"/>
                  </a:ext>
                </a:extLst>
              </p:cNvPr>
              <p:cNvSpPr/>
              <p:nvPr/>
            </p:nvSpPr>
            <p:spPr>
              <a:xfrm>
                <a:off x="8425125" y="1601647"/>
                <a:ext cx="287999" cy="288000"/>
              </a:xfrm>
              <a:prstGeom prst="rect">
                <a:avLst/>
              </a:prstGeom>
              <a:ln w="4762" cap="sq">
                <a:solidFill>
                  <a:srgbClr val="000000">
                    <a:alpha val="100000"/>
                  </a:srgbClr>
                </a:solidFill>
                <a:prstDash val="solid"/>
                <a:miter/>
              </a:ln>
            </p:spPr>
            <p:txBody>
              <a:bodyPr/>
              <a:lstStyle/>
              <a:p>
                <a:endParaRPr/>
              </a:p>
            </p:txBody>
          </p:sp>
        </p:grpSp>
        <p:sp>
          <p:nvSpPr>
            <p:cNvPr id="1327" name="tx324">
              <a:extLst>
                <a:ext uri="{FF2B5EF4-FFF2-40B4-BE49-F238E27FC236}">
                  <a16:creationId xmlns:a16="http://schemas.microsoft.com/office/drawing/2014/main" id="{874A7E8B-702E-49A0-87B2-750EABA126CE}"/>
                </a:ext>
              </a:extLst>
            </p:cNvPr>
            <p:cNvSpPr/>
            <p:nvPr/>
          </p:nvSpPr>
          <p:spPr>
            <a:xfrm>
              <a:off x="8782714" y="1339123"/>
              <a:ext cx="1607759" cy="157075"/>
            </a:xfrm>
            <a:prstGeom prst="rect">
              <a:avLst/>
            </a:prstGeom>
            <a:noFill/>
          </p:spPr>
          <p:txBody>
            <a:bodyPr wrap="none" lIns="0" tIns="0" rIns="0" bIns="0" anchor="ctr" anchorCtr="1"/>
            <a:lstStyle/>
            <a:p>
              <a:pPr marL="0" marR="0" indent="0" algn="l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700">
                  <a:solidFill>
                    <a:srgbClr val="000000">
                      <a:alpha val="100000"/>
                    </a:srgbClr>
                  </a:solidFill>
                  <a:latin typeface="Arial"/>
                  <a:cs typeface="Arial"/>
                </a:rPr>
                <a:t>Inter-row mowed</a:t>
              </a:r>
            </a:p>
          </p:txBody>
        </p:sp>
      </p:grp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E6EB5F6A-06B1-4DA1-B99B-AD6F968CB115}"/>
              </a:ext>
            </a:extLst>
          </p:cNvPr>
          <p:cNvCxnSpPr/>
          <p:nvPr/>
        </p:nvCxnSpPr>
        <p:spPr>
          <a:xfrm flipV="1">
            <a:off x="8442783" y="4424825"/>
            <a:ext cx="540450" cy="77194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42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1" grpId="0"/>
      <p:bldP spid="1282" grpId="0"/>
      <p:bldP spid="1283" grpId="0"/>
      <p:bldP spid="1284" grpId="0"/>
      <p:bldP spid="1285" grpId="0"/>
      <p:bldP spid="1286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5239</TotalTime>
  <Words>1644</Words>
  <Application>Microsoft Office PowerPoint</Application>
  <PresentationFormat>Grand écran</PresentationFormat>
  <Paragraphs>332</Paragraphs>
  <Slides>13</Slides>
  <Notes>12</Notes>
  <HiddenSlides>1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13</vt:i4>
      </vt:variant>
    </vt:vector>
  </HeadingPairs>
  <TitlesOfParts>
    <vt:vector size="21" baseType="lpstr">
      <vt:lpstr>Arial</vt:lpstr>
      <vt:lpstr>Calibri</vt:lpstr>
      <vt:lpstr>Museo Sans 100</vt:lpstr>
      <vt:lpstr>Thème Office</vt:lpstr>
      <vt:lpstr>4_Conception personnalisée</vt:lpstr>
      <vt:lpstr>5_Conception personnalisée</vt:lpstr>
      <vt:lpstr>6_Conception personnalisée</vt:lpstr>
      <vt:lpstr>7_Conception personnalisée</vt:lpstr>
      <vt:lpstr>Intercropping chickpea with a mechanically controlled service plant: a promising way to manage weeds while mitigating interspecific competition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Contribution title</dc:title>
  <dc:creator/>
  <cp:lastModifiedBy>GUY Margaux</cp:lastModifiedBy>
  <cp:revision>267</cp:revision>
  <dcterms:created xsi:type="dcterms:W3CDTF">2024-06-09T17:28:30Z</dcterms:created>
  <dcterms:modified xsi:type="dcterms:W3CDTF">2024-08-21T15:37:10Z</dcterms:modified>
</cp:coreProperties>
</file>