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3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F8A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1657154-122D-4268-9641-70D92D6724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891" r="20748" b="20891"/>
          <a:stretch/>
        </p:blipFill>
        <p:spPr>
          <a:xfrm>
            <a:off x="8278760" y="3028335"/>
            <a:ext cx="3913239" cy="383805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0D33237-E9BF-4A7A-BABE-1D459FC2D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4941"/>
            <a:ext cx="9144000" cy="2643394"/>
          </a:xfrm>
        </p:spPr>
        <p:txBody>
          <a:bodyPr anchor="b">
            <a:normAutofit/>
          </a:bodyPr>
          <a:lstStyle>
            <a:lvl1pPr algn="just">
              <a:defRPr sz="5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06CA7F-4D9F-4CA2-88C3-11FA520C3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4387"/>
            <a:ext cx="9144000" cy="1382915"/>
          </a:xfrm>
        </p:spPr>
        <p:txBody>
          <a:bodyPr/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1294EBA-F4E8-4582-A521-2C3B5A9696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384" y="4389119"/>
            <a:ext cx="2105979" cy="86625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0B171E4-B065-4FA7-BD0B-D6F77FF8FC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634" y="5779758"/>
            <a:ext cx="2838729" cy="102186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E9F312C0-DE55-481C-913D-55B7AEA4ED03}"/>
              </a:ext>
            </a:extLst>
          </p:cNvPr>
          <p:cNvSpPr txBox="1"/>
          <p:nvPr userDrawn="1"/>
        </p:nvSpPr>
        <p:spPr>
          <a:xfrm>
            <a:off x="104637" y="6432292"/>
            <a:ext cx="8174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Congress of the European Society for Agronomy in Rennes, France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32B1B8-CDC9-406A-95F8-257BBE52E2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551" y="5341847"/>
            <a:ext cx="1334556" cy="35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4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61DA4-E31D-4264-BFFF-61B7F193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A4107C-2026-4D96-8616-DA7AF1002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9C2B9C-B695-493F-AEA4-B8363077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DC1B08-669D-4FFB-8152-6B739F6D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4ABF34-D9A6-43CB-A87C-E505544B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2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9D4059-FFB3-40B1-BAFB-752AA3022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99BB09-13EF-40C5-9710-06692B521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30C626-D141-4E14-84DB-F2BF9D6F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72FB10-5EC7-4D74-9E84-8A2F0683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17CA3E-2E8D-45B2-A071-A6A1DBE47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10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DC257-FE2F-43B2-98B3-7D1FBD81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E32C67-2E3B-4DCE-ABF7-B78541B1D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78F27-8071-490B-899B-FDA764579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1D41B-B9C6-4B73-88CC-7D410E21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8DCF7D-2208-429E-9FF1-D22F85E6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5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D8CAA-485F-44A3-A52A-F1BA5174D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D83CB2-57B0-4646-8E74-6BF4CE882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F2016F-4D89-46A4-8D64-80E135B7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90FF56-9036-4C1E-8EA5-B7CB0366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304A49-CBF9-46CA-ACFA-4EF95C98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92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92441-FCC4-4BF2-87BD-73F6DBFF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C6B53D-1ECD-4850-928C-B554822AE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3E342F-F33E-4367-9661-2DFA6FE1C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B6FC86-27D9-4210-9491-02459C47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DEF9BB-019F-4263-B6B3-15CFB107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ACB5E5-3A5D-45BC-BA49-78494972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48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C0D10-6936-4FE7-9BA7-6C808DA9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EAE57-3F5E-4C40-9E68-5FC612BE6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06842C-38A5-4FEE-8349-636AA0A3E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4B87A0-C909-4A7C-A1FC-D77DA15A8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9993E1-3E7F-4C58-B68E-3D61AD843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2EA4C4-AD1F-4906-A4F5-DC43F53B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A5F39A-79FD-4784-8ED3-65A2F28D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F0CBEF0-E16A-4F06-B042-BCA8871D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2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95F94-F8F2-4597-8B0C-530594C9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F90D61-B0F5-49F0-87C7-039B23F0B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E8C9E2-8EE3-4F58-8DBD-47471777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63A861-5999-4487-ACCA-AFE63717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04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EDC2D6-72BC-45CD-94ED-A76A3355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32FEFA-186E-4F18-99EB-2F78249E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945FFC-3F5C-4B3D-B35A-39ACA715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70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FCC65-1C31-4A22-8B8D-A8DFFD836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78B88-7B79-4399-8772-EB94361EE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1B3A1F-0FB3-468B-84CC-87EA56262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A505B1-FA66-4BE7-8E59-DDBE1CD2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557D5B-A07A-4CB8-99F6-675FE46E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569A44-5DBD-4652-B5B4-6A9CF41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9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61C51-F6ED-4347-BC49-2B771AF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D2A965-14AE-46FE-B164-B9E6D7AEF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E3643-7809-4210-B2E4-05FD38D36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2D7BB7-3BB7-42BF-BD44-30FA8111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9AC082-E8A5-47E2-A2F3-2CD4542F4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7E9635-9370-4DDA-B5EF-B34C5CF2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0535EF-84B8-4902-8133-DF893756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D46F90-63C9-495E-A623-9B8BD3308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F5E7-38A4-483B-853E-821EFD7F2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065085E-2F2F-41F4-98D1-701987F4A329}" type="datetimeFigureOut">
              <a:rPr lang="fr-FR" smtClean="0"/>
              <a:pPr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AD9F4C-5CC3-4D43-827B-DE36A3BD5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8A449-A696-42AD-AB61-734A7B49C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B25A46-D16C-4E16-AAE0-72064F15385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64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E1B68-4580-4072-AE45-D51048FED8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Contribution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E9FF09-D834-40B9-A4CA-D8EE4E086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Author</a:t>
            </a:r>
            <a:r>
              <a:rPr lang="fr-FR" dirty="0"/>
              <a:t>(s) [</a:t>
            </a:r>
            <a:r>
              <a:rPr lang="fr-FR" u="sng" dirty="0"/>
              <a:t>J. Doe</a:t>
            </a:r>
            <a:r>
              <a:rPr lang="fr-FR" dirty="0"/>
              <a:t>; J. Doe; J. Doe]</a:t>
            </a:r>
          </a:p>
          <a:p>
            <a:r>
              <a:rPr lang="fr-FR" sz="2000" dirty="0"/>
              <a:t>Main institution</a:t>
            </a:r>
          </a:p>
        </p:txBody>
      </p:sp>
    </p:spTree>
    <p:extLst>
      <p:ext uri="{BB962C8B-B14F-4D97-AF65-F5344CB8AC3E}">
        <p14:creationId xmlns:p14="http://schemas.microsoft.com/office/powerpoint/2010/main" val="248416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4633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Arial</vt:lpstr>
      <vt:lpstr>Thème Office</vt:lpstr>
      <vt:lpstr>Contribution title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Contribution title</dc:title>
  <dc:creator/>
  <cp:lastModifiedBy>Matthieu Carof</cp:lastModifiedBy>
  <cp:revision>9</cp:revision>
  <dcterms:created xsi:type="dcterms:W3CDTF">2024-06-09T17:28:30Z</dcterms:created>
  <dcterms:modified xsi:type="dcterms:W3CDTF">2024-06-12T12:39:41Z</dcterms:modified>
</cp:coreProperties>
</file>